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301" r:id="rId5"/>
    <p:sldId id="260" r:id="rId6"/>
    <p:sldId id="317" r:id="rId7"/>
    <p:sldId id="261" r:id="rId8"/>
    <p:sldId id="262" r:id="rId9"/>
    <p:sldId id="263" r:id="rId10"/>
    <p:sldId id="265" r:id="rId11"/>
    <p:sldId id="264" r:id="rId12"/>
    <p:sldId id="408" r:id="rId13"/>
    <p:sldId id="257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jpeg"/><Relationship Id="rId10" Type="http://schemas.openxmlformats.org/officeDocument/2006/relationships/image" Target="../media/image12.wmf"/><Relationship Id="rId4" Type="http://schemas.openxmlformats.org/officeDocument/2006/relationships/image" Target="../media/image6.gif"/><Relationship Id="rId9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4.png"/><Relationship Id="rId5" Type="http://schemas.microsoft.com/office/2007/relationships/media" Target="../media/media4.mp3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9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9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6.png"/><Relationship Id="rId3" Type="http://schemas.microsoft.com/office/2007/relationships/media" Target="../media/media6.mp3"/><Relationship Id="rId7" Type="http://schemas.openxmlformats.org/officeDocument/2006/relationships/image" Target="../media/image53.png"/><Relationship Id="rId12" Type="http://schemas.microsoft.com/office/2007/relationships/hdphoto" Target="../media/hdphoto20.wdp"/><Relationship Id="rId17" Type="http://schemas.openxmlformats.org/officeDocument/2006/relationships/image" Target="../media/image46.png"/><Relationship Id="rId2" Type="http://schemas.openxmlformats.org/officeDocument/2006/relationships/audio" Target="../media/media5.mp3"/><Relationship Id="rId16" Type="http://schemas.openxmlformats.org/officeDocument/2006/relationships/image" Target="../media/image58.png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4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6.png"/><Relationship Id="rId3" Type="http://schemas.microsoft.com/office/2007/relationships/media" Target="../media/media6.mp3"/><Relationship Id="rId7" Type="http://schemas.openxmlformats.org/officeDocument/2006/relationships/image" Target="../media/image53.png"/><Relationship Id="rId12" Type="http://schemas.microsoft.com/office/2007/relationships/hdphoto" Target="../media/hdphoto20.wdp"/><Relationship Id="rId17" Type="http://schemas.openxmlformats.org/officeDocument/2006/relationships/image" Target="../media/image46.png"/><Relationship Id="rId2" Type="http://schemas.openxmlformats.org/officeDocument/2006/relationships/audio" Target="../media/media5.mp3"/><Relationship Id="rId16" Type="http://schemas.openxmlformats.org/officeDocument/2006/relationships/image" Target="../media/image58.png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4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6.png"/><Relationship Id="rId3" Type="http://schemas.microsoft.com/office/2007/relationships/media" Target="../media/media6.mp3"/><Relationship Id="rId7" Type="http://schemas.openxmlformats.org/officeDocument/2006/relationships/image" Target="../media/image53.png"/><Relationship Id="rId12" Type="http://schemas.microsoft.com/office/2007/relationships/hdphoto" Target="../media/hdphoto20.wdp"/><Relationship Id="rId17" Type="http://schemas.openxmlformats.org/officeDocument/2006/relationships/image" Target="../media/image46.png"/><Relationship Id="rId2" Type="http://schemas.openxmlformats.org/officeDocument/2006/relationships/audio" Target="../media/media5.mp3"/><Relationship Id="rId16" Type="http://schemas.openxmlformats.org/officeDocument/2006/relationships/image" Target="../media/image58.png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4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2.jpg"/><Relationship Id="rId7" Type="http://schemas.microsoft.com/office/2007/relationships/hdphoto" Target="../media/hdphoto6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7.xml"/><Relationship Id="rId18" Type="http://schemas.openxmlformats.org/officeDocument/2006/relationships/image" Target="../media/image23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30.png"/><Relationship Id="rId12" Type="http://schemas.microsoft.com/office/2007/relationships/hdphoto" Target="../media/hdphoto13.wdp"/><Relationship Id="rId17" Type="http://schemas.openxmlformats.org/officeDocument/2006/relationships/slide" Target="slide9.xml"/><Relationship Id="rId2" Type="http://schemas.openxmlformats.org/officeDocument/2006/relationships/image" Target="../media/image29.png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32.png"/><Relationship Id="rId24" Type="http://schemas.openxmlformats.org/officeDocument/2006/relationships/slide" Target="slide10.xml"/><Relationship Id="rId5" Type="http://schemas.microsoft.com/office/2007/relationships/hdphoto" Target="../media/hdphoto3.wdp"/><Relationship Id="rId15" Type="http://schemas.openxmlformats.org/officeDocument/2006/relationships/slide" Target="slide8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5" descr="WhitecornerFlower">
            <a:extLst>
              <a:ext uri="{FF2B5EF4-FFF2-40B4-BE49-F238E27FC236}">
                <a16:creationId xmlns:a16="http://schemas.microsoft.com/office/drawing/2014/main" id="{74B5D396-80AA-EE73-FE8B-BDDAA8A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29125"/>
            <a:ext cx="21113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6" descr="WhitecornerFlower">
            <a:extLst>
              <a:ext uri="{FF2B5EF4-FFF2-40B4-BE49-F238E27FC236}">
                <a16:creationId xmlns:a16="http://schemas.microsoft.com/office/drawing/2014/main" id="{0D6BE061-76B4-3D84-89F1-4551553E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3671248"/>
            <a:ext cx="1962150" cy="318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0" descr="012">
            <a:extLst>
              <a:ext uri="{FF2B5EF4-FFF2-40B4-BE49-F238E27FC236}">
                <a16:creationId xmlns:a16="http://schemas.microsoft.com/office/drawing/2014/main" id="{0637B75E-F8D8-BE72-A8DF-07371B7E7D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43038" y="5513388"/>
            <a:ext cx="14255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2" descr="012">
            <a:extLst>
              <a:ext uri="{FF2B5EF4-FFF2-40B4-BE49-F238E27FC236}">
                <a16:creationId xmlns:a16="http://schemas.microsoft.com/office/drawing/2014/main" id="{9B27DA76-11E9-52C0-1213-3403D8229D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32850" y="5710238"/>
            <a:ext cx="12954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18">
            <a:extLst>
              <a:ext uri="{FF2B5EF4-FFF2-40B4-BE49-F238E27FC236}">
                <a16:creationId xmlns:a16="http://schemas.microsoft.com/office/drawing/2014/main" id="{674DBDE6-3BE5-9553-1BB1-1B144BC5664A}"/>
              </a:ext>
            </a:extLst>
          </p:cNvPr>
          <p:cNvGrpSpPr>
            <a:grpSpLocks/>
          </p:cNvGrpSpPr>
          <p:nvPr/>
        </p:nvGrpSpPr>
        <p:grpSpPr bwMode="auto">
          <a:xfrm>
            <a:off x="1684477" y="765176"/>
            <a:ext cx="2351087" cy="1655763"/>
            <a:chOff x="5225" y="9335"/>
            <a:chExt cx="2520" cy="1750"/>
          </a:xfrm>
        </p:grpSpPr>
        <p:sp>
          <p:nvSpPr>
            <p:cNvPr id="22" name="AutoShape 27" descr="2">
              <a:extLst>
                <a:ext uri="{FF2B5EF4-FFF2-40B4-BE49-F238E27FC236}">
                  <a16:creationId xmlns:a16="http://schemas.microsoft.com/office/drawing/2014/main" id="{C19A28FF-5BB9-71BB-3A65-95ABC1D6D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064" name="Picture 26" descr="cosmoS">
              <a:extLst>
                <a:ext uri="{FF2B5EF4-FFF2-40B4-BE49-F238E27FC236}">
                  <a16:creationId xmlns:a16="http://schemas.microsoft.com/office/drawing/2014/main" id="{3292DAD3-D9E8-0026-E227-E46666FF1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25" descr="BOOK2">
              <a:extLst>
                <a:ext uri="{FF2B5EF4-FFF2-40B4-BE49-F238E27FC236}">
                  <a16:creationId xmlns:a16="http://schemas.microsoft.com/office/drawing/2014/main" id="{40FBD92D-CE45-2608-1FC5-61D8C1F72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4" descr="BOOK1">
              <a:extLst>
                <a:ext uri="{FF2B5EF4-FFF2-40B4-BE49-F238E27FC236}">
                  <a16:creationId xmlns:a16="http://schemas.microsoft.com/office/drawing/2014/main" id="{DF6463F4-9624-EDA2-4ACD-AB44A3C27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3" descr="QUILLPEN">
              <a:extLst>
                <a:ext uri="{FF2B5EF4-FFF2-40B4-BE49-F238E27FC236}">
                  <a16:creationId xmlns:a16="http://schemas.microsoft.com/office/drawing/2014/main" id="{4448AB12-BCD4-29F0-7692-FDF7865B2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" name="Text Box 22">
              <a:extLst>
                <a:ext uri="{FF2B5EF4-FFF2-40B4-BE49-F238E27FC236}">
                  <a16:creationId xmlns:a16="http://schemas.microsoft.com/office/drawing/2014/main" id="{F082A633-5857-32DA-BD73-FBA9936CE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/>
              <a:r>
                <a:rPr lang="en-US" altLang="en-US" sz="800" b="1">
                  <a:latin typeface="VnBangkok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069" name="Text Box 21">
              <a:extLst>
                <a:ext uri="{FF2B5EF4-FFF2-40B4-BE49-F238E27FC236}">
                  <a16:creationId xmlns:a16="http://schemas.microsoft.com/office/drawing/2014/main" id="{9F16E1FD-C4F0-268D-E887-6ED989307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4800"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070" name="WordArt 20">
              <a:extLst>
                <a:ext uri="{FF2B5EF4-FFF2-40B4-BE49-F238E27FC236}">
                  <a16:creationId xmlns:a16="http://schemas.microsoft.com/office/drawing/2014/main" id="{E71BAA59-79C2-EAD5-3221-E882A979699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071" name="Text Box 19">
              <a:extLst>
                <a:ext uri="{FF2B5EF4-FFF2-40B4-BE49-F238E27FC236}">
                  <a16:creationId xmlns:a16="http://schemas.microsoft.com/office/drawing/2014/main" id="{DDD3AD60-0581-213F-3230-0F6C9EA090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4800"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2055" name="Picture 14" descr="Firewrk8">
            <a:extLst>
              <a:ext uri="{FF2B5EF4-FFF2-40B4-BE49-F238E27FC236}">
                <a16:creationId xmlns:a16="http://schemas.microsoft.com/office/drawing/2014/main" id="{897367A1-47BE-AF12-64AD-790ABD70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65176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17">
            <a:extLst>
              <a:ext uri="{FF2B5EF4-FFF2-40B4-BE49-F238E27FC236}">
                <a16:creationId xmlns:a16="http://schemas.microsoft.com/office/drawing/2014/main" id="{86BC3E9D-A43C-7696-DD86-F3FA89C0D6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1826" y="381001"/>
            <a:ext cx="6753225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TRƯỜNG TIỂU HỌC 	NAM HƯNG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057" name="WordArt 20">
            <a:extLst>
              <a:ext uri="{FF2B5EF4-FFF2-40B4-BE49-F238E27FC236}">
                <a16:creationId xmlns:a16="http://schemas.microsoft.com/office/drawing/2014/main" id="{7734E628-6FCB-B448-3A63-0CD8FC3543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3914" y="2981234"/>
            <a:ext cx="8034337" cy="1257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28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46: TÌM SỐ TRUNG BÌNH CỘNG</a:t>
            </a:r>
          </a:p>
          <a:p>
            <a:pPr algn="ctr"/>
            <a:r>
              <a:rPr lang="en-US" sz="28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sz="28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tiết</a:t>
            </a:r>
            <a:r>
              <a:rPr lang="en-US" sz="28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058" name="WordArt 21">
            <a:extLst>
              <a:ext uri="{FF2B5EF4-FFF2-40B4-BE49-F238E27FC236}">
                <a16:creationId xmlns:a16="http://schemas.microsoft.com/office/drawing/2014/main" id="{83A2E03F-FF48-03BA-03FF-B3D465E486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4964" y="5125859"/>
            <a:ext cx="6116637" cy="57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Phạm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Ngọc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9" name="Picture 14" descr="Firewrk8">
            <a:extLst>
              <a:ext uri="{FF2B5EF4-FFF2-40B4-BE49-F238E27FC236}">
                <a16:creationId xmlns:a16="http://schemas.microsoft.com/office/drawing/2014/main" id="{3775B88B-554A-A3EF-94D3-7B787F29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022" y="5094764"/>
            <a:ext cx="2728417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Firewrk8">
            <a:extLst>
              <a:ext uri="{FF2B5EF4-FFF2-40B4-BE49-F238E27FC236}">
                <a16:creationId xmlns:a16="http://schemas.microsoft.com/office/drawing/2014/main" id="{10F35DC9-5718-0F69-1F3E-DCDA6273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24" y="655096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24">
            <a:extLst>
              <a:ext uri="{FF2B5EF4-FFF2-40B4-BE49-F238E27FC236}">
                <a16:creationId xmlns:a16="http://schemas.microsoft.com/office/drawing/2014/main" id="{B2BFE3D7-A550-C090-04CB-0FF19E2C5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4" y="1876570"/>
            <a:ext cx="4240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u="sng" dirty="0">
                <a:solidFill>
                  <a:srgbClr val="0000FF"/>
                </a:solidFill>
                <a:cs typeface="Arial" panose="020B0604020202020204" pitchFamily="34" charset="0"/>
              </a:rPr>
              <a:t>MÔN TOÁN 4 </a:t>
            </a:r>
          </a:p>
        </p:txBody>
      </p:sp>
      <p:sp>
        <p:nvSpPr>
          <p:cNvPr id="2062" name="Text Box 25">
            <a:extLst>
              <a:ext uri="{FF2B5EF4-FFF2-40B4-BE49-F238E27FC236}">
                <a16:creationId xmlns:a16="http://schemas.microsoft.com/office/drawing/2014/main" id="{5D0612DA-2DC8-FDCA-8732-873251661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5373688"/>
            <a:ext cx="23034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tổng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671</Words>
  <Application>Microsoft Office PowerPoint</Application>
  <PresentationFormat>Widescreen</PresentationFormat>
  <Paragraphs>98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#9Slide05 SVNClementine</vt:lpstr>
      <vt:lpstr>Arial</vt:lpstr>
      <vt:lpstr>Calibri</vt:lpstr>
      <vt:lpstr>Pattaya</vt:lpstr>
      <vt:lpstr>Times New Roman</vt:lpstr>
      <vt:lpstr>VnBangkok</vt:lpstr>
      <vt:lpstr>VNbritannic</vt:lpstr>
      <vt:lpstr>Custom Design</vt:lpstr>
      <vt:lpstr>Office Theme</vt:lpstr>
      <vt:lpstr>2_Office Theme</vt:lpstr>
      <vt:lpstr>1_Office Theme</vt:lpstr>
      <vt:lpstr>PowerPoint Presentation</vt:lpstr>
      <vt:lpstr>PowerPoint Presentation</vt:lpstr>
      <vt:lpstr>MANG CON CHỮ LÊN VÙNG CAO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2023-12-05T03:34:05Z</dcterms:created>
  <dcterms:modified xsi:type="dcterms:W3CDTF">2025-02-21T09:40:23Z</dcterms:modified>
</cp:coreProperties>
</file>