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41" r:id="rId2"/>
    <p:sldId id="333" r:id="rId3"/>
    <p:sldId id="336" r:id="rId4"/>
    <p:sldId id="337" r:id="rId5"/>
    <p:sldId id="308" r:id="rId6"/>
    <p:sldId id="322" r:id="rId7"/>
    <p:sldId id="321" r:id="rId8"/>
    <p:sldId id="319" r:id="rId9"/>
    <p:sldId id="310" r:id="rId10"/>
    <p:sldId id="325" r:id="rId11"/>
    <p:sldId id="311" r:id="rId12"/>
    <p:sldId id="345" r:id="rId13"/>
    <p:sldId id="344" r:id="rId14"/>
    <p:sldId id="342" r:id="rId15"/>
    <p:sldId id="343" r:id="rId16"/>
    <p:sldId id="346" r:id="rId17"/>
    <p:sldId id="313" r:id="rId18"/>
    <p:sldId id="347" r:id="rId19"/>
    <p:sldId id="318" r:id="rId20"/>
    <p:sldId id="327" r:id="rId21"/>
    <p:sldId id="328" r:id="rId22"/>
    <p:sldId id="329" r:id="rId23"/>
    <p:sldId id="330" r:id="rId24"/>
    <p:sldId id="272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BF7"/>
    <a:srgbClr val="D9E6F3"/>
    <a:srgbClr val="DEDEEA"/>
    <a:srgbClr val="C7C7DB"/>
    <a:srgbClr val="B2B2CE"/>
    <a:srgbClr val="B2BDCE"/>
    <a:srgbClr val="D8E6F6"/>
    <a:srgbClr val="E8F0F8"/>
    <a:srgbClr val="DFEAF5"/>
    <a:srgbClr val="F9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1" autoAdjust="0"/>
    <p:restoredTop sz="0" autoAdjust="0"/>
  </p:normalViewPr>
  <p:slideViewPr>
    <p:cSldViewPr snapToGrid="0">
      <p:cViewPr varScale="1">
        <p:scale>
          <a:sx n="69" d="100"/>
          <a:sy n="69" d="100"/>
        </p:scale>
        <p:origin x="54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8CA13-A946-4216-8A9D-EDFA591D3A41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739CD-D579-42C2-A7ED-55E5165EA771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6142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32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173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0741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553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0123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4374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6955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327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64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1269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6868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9FEE1-40B3-4B44-B51C-2039732EE204}" type="datetimeFigureOut">
              <a:rPr lang="vi-VN" smtClean="0"/>
              <a:pPr/>
              <a:t>24/03/2025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31F39-323A-449C-8860-B9A08CC79E7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548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GIF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microsoft.com/office/2007/relationships/hdphoto" Target="../media/hdphoto2.wdp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microsoft.com/office/2007/relationships/hdphoto" Target="../media/hdphoto2.wdp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7" Type="http://schemas.microsoft.com/office/2007/relationships/hdphoto" Target="../media/hdphoto2.wdp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ADMIN\Desktop\CHIM%20VANH%20KHUYEN.mp4" TargetMode="External"/><Relationship Id="rId1" Type="http://schemas.microsoft.com/office/2007/relationships/media" Target="file:///C:\Users\ADMIN\Desktop\CHIM%20VANH%20KHUYEN.mp4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C31B04-7660-419B-AB1F-73A3F75FCE1B}"/>
              </a:ext>
            </a:extLst>
          </p:cNvPr>
          <p:cNvSpPr txBox="1"/>
          <p:nvPr/>
        </p:nvSpPr>
        <p:spPr>
          <a:xfrm>
            <a:off x="2487434" y="2958224"/>
            <a:ext cx="8128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MÔN ĐẠO ĐỨC - LỚP 1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0B3149-0468-414A-8924-34FB355BFDCA}"/>
              </a:ext>
            </a:extLst>
          </p:cNvPr>
          <p:cNvSpPr txBox="1"/>
          <p:nvPr/>
        </p:nvSpPr>
        <p:spPr>
          <a:xfrm>
            <a:off x="1641231" y="3923778"/>
            <a:ext cx="9577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LỄ PHÉP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 LỜI ÔNG BÀ, BỐ MẸ, ANH CHỊ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A9789F1-DDEE-4136-8C6C-7B0641CF0582}"/>
              </a:ext>
            </a:extLst>
          </p:cNvPr>
          <p:cNvSpPr txBox="1"/>
          <p:nvPr/>
        </p:nvSpPr>
        <p:spPr>
          <a:xfrm>
            <a:off x="2011680" y="4977804"/>
            <a:ext cx="873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i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65A781-F813-4763-83D2-108EA56E373D}"/>
              </a:ext>
            </a:extLst>
          </p:cNvPr>
          <p:cNvSpPr txBox="1"/>
          <p:nvPr/>
        </p:nvSpPr>
        <p:spPr>
          <a:xfrm>
            <a:off x="1929111" y="5580265"/>
            <a:ext cx="8731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00193DA-D501-4DEF-8294-63D95B0C67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8" r="3600" b="46983"/>
          <a:stretch/>
        </p:blipFill>
        <p:spPr>
          <a:xfrm>
            <a:off x="775316" y="-19729"/>
            <a:ext cx="10978720" cy="26574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ACDCDE9-0281-4B45-839B-052D4C23C808}"/>
              </a:ext>
            </a:extLst>
          </p:cNvPr>
          <p:cNvSpPr txBox="1"/>
          <p:nvPr/>
        </p:nvSpPr>
        <p:spPr>
          <a:xfrm>
            <a:off x="1480" y="2798322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ông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bà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EBA27BB-F5C9-42F6-9CE2-AC9C437FBB09}"/>
              </a:ext>
            </a:extLst>
          </p:cNvPr>
          <p:cNvSpPr txBox="1"/>
          <p:nvPr/>
        </p:nvSpPr>
        <p:spPr>
          <a:xfrm>
            <a:off x="5562599" y="2798322"/>
            <a:ext cx="63386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anh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chị</a:t>
            </a:r>
            <a:endParaRPr lang="en-US" sz="2800" dirty="0">
              <a:highlight>
                <a:srgbClr val="FFFF00"/>
              </a:highligh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23DEE7D-3DAF-4B53-9C84-EF36487FB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1" t="54574" r="21676" b="6388"/>
          <a:stretch/>
        </p:blipFill>
        <p:spPr>
          <a:xfrm>
            <a:off x="481783" y="3286374"/>
            <a:ext cx="10126463" cy="249310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A514837-C01E-495A-8BF4-5ABFDF8EFBA6}"/>
              </a:ext>
            </a:extLst>
          </p:cNvPr>
          <p:cNvSpPr txBox="1"/>
          <p:nvPr/>
        </p:nvSpPr>
        <p:spPr>
          <a:xfrm>
            <a:off x="-233835" y="5895530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      </a:t>
            </a:r>
            <a:r>
              <a:rPr lang="en-US" sz="2800" dirty="0" err="1">
                <a:highlight>
                  <a:srgbClr val="FFFF00"/>
                </a:highlight>
              </a:rPr>
              <a:t>Vâng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lời</a:t>
            </a:r>
            <a:r>
              <a:rPr lang="en-US" sz="2800" dirty="0">
                <a:highlight>
                  <a:srgbClr val="FFFF00"/>
                </a:highlight>
              </a:rPr>
              <a:t> cha </a:t>
            </a:r>
            <a:r>
              <a:rPr lang="en-US" sz="2800" dirty="0" err="1">
                <a:highlight>
                  <a:srgbClr val="FFFF00"/>
                </a:highlight>
              </a:rPr>
              <a:t>mẹ</a:t>
            </a:r>
            <a:endParaRPr lang="en-US" sz="2800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610AAC4-C750-4CD4-B752-2CB99CF8D8B0}"/>
              </a:ext>
            </a:extLst>
          </p:cNvPr>
          <p:cNvSpPr txBox="1"/>
          <p:nvPr/>
        </p:nvSpPr>
        <p:spPr>
          <a:xfrm>
            <a:off x="5978769" y="5928383"/>
            <a:ext cx="64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highlight>
                  <a:srgbClr val="FFFF00"/>
                </a:highlight>
              </a:rPr>
              <a:t>Biết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chào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hỏi</a:t>
            </a:r>
            <a:r>
              <a:rPr lang="en-US" sz="2800" dirty="0">
                <a:highlight>
                  <a:srgbClr val="FFFF00"/>
                </a:highlight>
              </a:rPr>
              <a:t>, </a:t>
            </a:r>
            <a:r>
              <a:rPr lang="en-US" sz="2800" dirty="0" err="1">
                <a:highlight>
                  <a:srgbClr val="FFFF00"/>
                </a:highlight>
              </a:rPr>
              <a:t>lễ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phép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với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mọi</a:t>
            </a:r>
            <a:r>
              <a:rPr lang="en-US" sz="2800" dirty="0">
                <a:highlight>
                  <a:srgbClr val="FFFF00"/>
                </a:highlight>
              </a:rPr>
              <a:t> </a:t>
            </a:r>
            <a:r>
              <a:rPr lang="en-US" sz="2800" dirty="0" err="1">
                <a:highlight>
                  <a:srgbClr val="FFFF00"/>
                </a:highlight>
              </a:rPr>
              <a:t>người</a:t>
            </a:r>
            <a:endParaRPr lang="en-US" sz="2800" dirty="0"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F980B6-9500-4728-ACE2-A0ABBE19EC96}"/>
              </a:ext>
            </a:extLst>
          </p:cNvPr>
          <p:cNvSpPr txBox="1"/>
          <p:nvPr/>
        </p:nvSpPr>
        <p:spPr>
          <a:xfrm>
            <a:off x="750163" y="265408"/>
            <a:ext cx="1069167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lòng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kính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tôn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trọng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  Khi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mến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phép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vâng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cha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chị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thái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cử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phù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effectLst/>
                <a:latin typeface="Times New Roman" panose="02020603050405020304" pitchFamily="18" charset="0"/>
                <a:ea typeface="Vollkorn" pitchFamily="2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ea typeface="Vollkorn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FDA07A9-142C-4055-BC7A-02AFD4148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691" y="3856319"/>
            <a:ext cx="4480262" cy="2662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A14DFAC-0C56-449C-84A0-982D7E907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28" y="3856319"/>
            <a:ext cx="4634983" cy="26365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5696DFBF-2F6B-4D00-A0B8-D8D373B84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893" y="1604776"/>
            <a:ext cx="8941991" cy="3687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5">
            <a:extLst>
              <a:ext uri="{FF2B5EF4-FFF2-40B4-BE49-F238E27FC236}">
                <a16:creationId xmlns:a16="http://schemas.microsoft.com/office/drawing/2014/main" xmlns="" id="{798A5303-D331-4B8E-9662-2C9036EAB10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84188" y="474077"/>
            <a:ext cx="5611812" cy="103574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189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Trò chơi</a:t>
            </a:r>
            <a:r>
              <a:rPr lang="vi-VN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  <a:endParaRPr lang="en-US" sz="3600" kern="1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F148B35C-3948-4DDE-81F6-BD0843BF6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443" y="3138256"/>
            <a:ext cx="7389627" cy="241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Wave2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4000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5">
            <a:extLst>
              <a:ext uri="{FF2B5EF4-FFF2-40B4-BE49-F238E27FC236}">
                <a16:creationId xmlns:a16="http://schemas.microsoft.com/office/drawing/2014/main" xmlns="" id="{6F4CC8B0-D22A-4F68-9401-5721F3B04D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72349" y="3335043"/>
            <a:ext cx="6149845" cy="11625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189"/>
              </a:avLst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Ai </a:t>
            </a:r>
            <a:r>
              <a:rPr lang="en-US" sz="3600" b="1" kern="1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nhanh</a:t>
            </a:r>
            <a:r>
              <a:rPr lang="en-US" sz="3600" b="1" kern="10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, ai </a:t>
            </a:r>
            <a:r>
              <a:rPr lang="en-US" sz="3600" b="1" kern="10" dirty="0" err="1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đúng</a:t>
            </a:r>
            <a:endParaRPr lang="en-US" sz="3600" b="1" kern="10" dirty="0">
              <a:ln w="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5206526A-F8B9-4286-AD4B-4777F51EF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52"/>
          <a:stretch>
            <a:fillRect/>
          </a:stretch>
        </p:blipFill>
        <p:spPr bwMode="auto">
          <a:xfrm>
            <a:off x="0" y="4933506"/>
            <a:ext cx="12192000" cy="1892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vuidehoc">
            <a:hlinkClick r:id="" action="ppaction://media"/>
            <a:extLst>
              <a:ext uri="{FF2B5EF4-FFF2-40B4-BE49-F238E27FC236}">
                <a16:creationId xmlns:a16="http://schemas.microsoft.com/office/drawing/2014/main" xmlns="" id="{84318D91-E2D9-43D2-87CB-B8EBC57688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8281" y="6073957"/>
            <a:ext cx="784043" cy="7840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73624DB-729F-42F3-B4BD-080ACBD32C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870893" y="5122980"/>
            <a:ext cx="734757" cy="703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0C85334-9954-447A-B5CD-B19544FF98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131036" y="5407306"/>
            <a:ext cx="727158" cy="696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9A2E021-ECA5-448A-8FE4-A3CA095601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521300" y="5649814"/>
            <a:ext cx="827700" cy="7929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77555A9-E2C6-43D0-AC74-65C62B7EE8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70515" y="5677693"/>
            <a:ext cx="612928" cy="5871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54B6BF5-8208-45DB-9FD9-161141567A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50821" flipH="1">
            <a:off x="6072969" y="5902046"/>
            <a:ext cx="517152" cy="4954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7B52AB0-7724-47D9-969A-C78C8B4DA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50821" flipH="1">
            <a:off x="10642341" y="5798566"/>
            <a:ext cx="517152" cy="4954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CBA3BE5-A942-407A-94C4-C35A331D1E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27050" y="4686461"/>
            <a:ext cx="517950" cy="4961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5129DF8-D189-4589-AA4F-7422835B2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209362" y="5755615"/>
            <a:ext cx="633640" cy="6070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3FFB23D-FBFD-40FF-A536-B06EA11C9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02053" y="5478768"/>
            <a:ext cx="727158" cy="69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onitor, screen, sign&#10;&#10;Description automatically generated">
            <a:extLst>
              <a:ext uri="{FF2B5EF4-FFF2-40B4-BE49-F238E27FC236}">
                <a16:creationId xmlns:a16="http://schemas.microsoft.com/office/drawing/2014/main" xmlns="" id="{04F437B2-0DD5-4105-B85F-1997EA18C1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505" y="-204488"/>
            <a:ext cx="7528308" cy="510091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6359999-848C-4E04-85F6-087CDC3A7CB0}"/>
              </a:ext>
            </a:extLst>
          </p:cNvPr>
          <p:cNvSpPr/>
          <p:nvPr/>
        </p:nvSpPr>
        <p:spPr>
          <a:xfrm>
            <a:off x="4389169" y="5025662"/>
            <a:ext cx="4154195" cy="7512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C770971E-D31D-4623-A6CA-161F73CB2B47}"/>
              </a:ext>
            </a:extLst>
          </p:cNvPr>
          <p:cNvSpPr/>
          <p:nvPr/>
        </p:nvSpPr>
        <p:spPr>
          <a:xfrm>
            <a:off x="3498624" y="5005844"/>
            <a:ext cx="824753" cy="77103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8E12AB3-E08F-4947-95E5-9FCE7BC9C673}"/>
              </a:ext>
            </a:extLst>
          </p:cNvPr>
          <p:cNvGrpSpPr/>
          <p:nvPr/>
        </p:nvGrpSpPr>
        <p:grpSpPr>
          <a:xfrm>
            <a:off x="3498625" y="5907921"/>
            <a:ext cx="5645153" cy="771033"/>
            <a:chOff x="1947731" y="5769937"/>
            <a:chExt cx="5645153" cy="77103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7DFEDB7F-FE27-4D35-B739-6E3AA12AE7E5}"/>
                </a:ext>
              </a:extLst>
            </p:cNvPr>
            <p:cNvSpPr/>
            <p:nvPr/>
          </p:nvSpPr>
          <p:spPr>
            <a:xfrm>
              <a:off x="2772483" y="5897355"/>
              <a:ext cx="4820401" cy="51619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C9630C66-8BB1-40CF-BF4D-0F4ED7AB87D6}"/>
                </a:ext>
              </a:extLst>
            </p:cNvPr>
            <p:cNvSpPr/>
            <p:nvPr/>
          </p:nvSpPr>
          <p:spPr>
            <a:xfrm>
              <a:off x="1947731" y="5769937"/>
              <a:ext cx="824753" cy="771033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9173E15-8967-413D-96DC-E95F088D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16" y="4360916"/>
            <a:ext cx="2441798" cy="20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5">
            <a:extLst>
              <a:ext uri="{FF2B5EF4-FFF2-40B4-BE49-F238E27FC236}">
                <a16:creationId xmlns:a16="http://schemas.microsoft.com/office/drawing/2014/main" xmlns="" id="{05D60222-ECFC-4255-B0FB-197C0F26D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822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FF0000"/>
                </a:solidFill>
                <a:latin typeface="Arial" charset="0"/>
                <a:ea typeface="微软雅黑"/>
              </a:rPr>
              <a:t>0</a:t>
            </a:r>
          </a:p>
        </p:txBody>
      </p:sp>
      <p:sp>
        <p:nvSpPr>
          <p:cNvPr id="11" name="AutoShape 46">
            <a:extLst>
              <a:ext uri="{FF2B5EF4-FFF2-40B4-BE49-F238E27FC236}">
                <a16:creationId xmlns:a16="http://schemas.microsoft.com/office/drawing/2014/main" xmlns="" id="{6A2A4757-6FD7-4365-BF97-D29A176B3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546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800000"/>
                </a:solidFill>
                <a:latin typeface="Arial" charset="0"/>
                <a:ea typeface="微软雅黑"/>
              </a:rPr>
              <a:t>1</a:t>
            </a:r>
          </a:p>
        </p:txBody>
      </p:sp>
      <p:sp>
        <p:nvSpPr>
          <p:cNvPr id="12" name="AutoShape 47">
            <a:extLst>
              <a:ext uri="{FF2B5EF4-FFF2-40B4-BE49-F238E27FC236}">
                <a16:creationId xmlns:a16="http://schemas.microsoft.com/office/drawing/2014/main" xmlns="" id="{7CB1490F-A295-4382-A516-0AA0D0F5D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309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2</a:t>
            </a:r>
          </a:p>
        </p:txBody>
      </p:sp>
      <p:sp>
        <p:nvSpPr>
          <p:cNvPr id="13" name="AutoShape 48">
            <a:extLst>
              <a:ext uri="{FF2B5EF4-FFF2-40B4-BE49-F238E27FC236}">
                <a16:creationId xmlns:a16="http://schemas.microsoft.com/office/drawing/2014/main" xmlns="" id="{2225F2C0-E05B-48DA-98AE-23AFA8B930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3</a:t>
            </a:r>
          </a:p>
        </p:txBody>
      </p:sp>
      <p:sp>
        <p:nvSpPr>
          <p:cNvPr id="14" name="AutoShape 49">
            <a:extLst>
              <a:ext uri="{FF2B5EF4-FFF2-40B4-BE49-F238E27FC236}">
                <a16:creationId xmlns:a16="http://schemas.microsoft.com/office/drawing/2014/main" xmlns="" id="{DA974F5E-42D1-4E4C-BBE4-B19366C437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4</a:t>
            </a:r>
          </a:p>
        </p:txBody>
      </p:sp>
      <p:sp>
        <p:nvSpPr>
          <p:cNvPr id="15" name="AutoShape 50">
            <a:extLst>
              <a:ext uri="{FF2B5EF4-FFF2-40B4-BE49-F238E27FC236}">
                <a16:creationId xmlns:a16="http://schemas.microsoft.com/office/drawing/2014/main" xmlns="" id="{56320FE7-A338-4490-89BC-15B962D48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5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430C3496-34EE-4BA8-BD39-F15651B85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896" y="377498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6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:a16="http://schemas.microsoft.com/office/drawing/2014/main" xmlns="" id="{6B5E2FF1-2A3E-473C-B273-972D62300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9" y="3695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7</a:t>
            </a:r>
          </a:p>
        </p:txBody>
      </p:sp>
      <p:sp>
        <p:nvSpPr>
          <p:cNvPr id="18" name="AutoShape 53">
            <a:extLst>
              <a:ext uri="{FF2B5EF4-FFF2-40B4-BE49-F238E27FC236}">
                <a16:creationId xmlns:a16="http://schemas.microsoft.com/office/drawing/2014/main" xmlns="" id="{B27B4798-FC09-48A3-8290-FA54358F2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8</a:t>
            </a:r>
          </a:p>
        </p:txBody>
      </p:sp>
      <p:sp>
        <p:nvSpPr>
          <p:cNvPr id="19" name="AutoShape 55">
            <a:extLst>
              <a:ext uri="{FF2B5EF4-FFF2-40B4-BE49-F238E27FC236}">
                <a16:creationId xmlns:a16="http://schemas.microsoft.com/office/drawing/2014/main" xmlns="" id="{6C382D06-F864-4D25-AAB6-05929830D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8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9</a:t>
            </a:r>
          </a:p>
        </p:txBody>
      </p:sp>
      <p:sp>
        <p:nvSpPr>
          <p:cNvPr id="20" name="AutoShape 55">
            <a:extLst>
              <a:ext uri="{FF2B5EF4-FFF2-40B4-BE49-F238E27FC236}">
                <a16:creationId xmlns:a16="http://schemas.microsoft.com/office/drawing/2014/main" xmlns="" id="{B86C06A4-25CF-424B-8D42-48FAF8E4B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0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58275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5994F10-67AC-49A3-8FB1-F2347E597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78" y="55050"/>
            <a:ext cx="5422528" cy="49706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BB86E4-AAD6-470C-BF3A-875EC79D0678}"/>
              </a:ext>
            </a:extLst>
          </p:cNvPr>
          <p:cNvSpPr/>
          <p:nvPr/>
        </p:nvSpPr>
        <p:spPr>
          <a:xfrm>
            <a:off x="4389169" y="5025662"/>
            <a:ext cx="4154195" cy="7512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EAA8635D-31B6-48B8-AD0A-D4509824C62C}"/>
              </a:ext>
            </a:extLst>
          </p:cNvPr>
          <p:cNvSpPr/>
          <p:nvPr/>
        </p:nvSpPr>
        <p:spPr>
          <a:xfrm>
            <a:off x="3498624" y="5005844"/>
            <a:ext cx="824753" cy="77103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121A088-3A95-4106-8551-620B78F383BD}"/>
              </a:ext>
            </a:extLst>
          </p:cNvPr>
          <p:cNvGrpSpPr/>
          <p:nvPr/>
        </p:nvGrpSpPr>
        <p:grpSpPr>
          <a:xfrm>
            <a:off x="3498625" y="5907921"/>
            <a:ext cx="5645153" cy="771033"/>
            <a:chOff x="1947731" y="5769937"/>
            <a:chExt cx="5645153" cy="77103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990DF0FF-A96B-4D33-9786-472EE472ABDD}"/>
                </a:ext>
              </a:extLst>
            </p:cNvPr>
            <p:cNvSpPr/>
            <p:nvPr/>
          </p:nvSpPr>
          <p:spPr>
            <a:xfrm>
              <a:off x="2772483" y="5897355"/>
              <a:ext cx="4820401" cy="516196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lễ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vâng</a:t>
              </a:r>
              <a:r>
                <a:rPr lang="en-US" sz="2800" b="1" kern="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0" dirty="0" err="1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CB0E2A00-A973-4E4D-9227-2D7AB43F79F1}"/>
                </a:ext>
              </a:extLst>
            </p:cNvPr>
            <p:cNvSpPr/>
            <p:nvPr/>
          </p:nvSpPr>
          <p:spPr>
            <a:xfrm>
              <a:off x="1947731" y="5769937"/>
              <a:ext cx="824753" cy="771033"/>
            </a:xfrm>
            <a:prstGeom prst="ellips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algn="l" defTabSz="685800" rtl="0" eaLnBrk="1" latinLnBrk="0" hangingPunct="1"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6E82DE4-1223-44E8-97A9-8F4C74844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516" y="4360916"/>
            <a:ext cx="2441798" cy="20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5">
            <a:extLst>
              <a:ext uri="{FF2B5EF4-FFF2-40B4-BE49-F238E27FC236}">
                <a16:creationId xmlns:a16="http://schemas.microsoft.com/office/drawing/2014/main" xmlns="" id="{353C5C52-BBCC-4F52-BAB3-BFFB8742B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822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FF0000"/>
                </a:solidFill>
                <a:latin typeface="Arial" charset="0"/>
                <a:ea typeface="微软雅黑"/>
              </a:rPr>
              <a:t>0</a:t>
            </a:r>
          </a:p>
        </p:txBody>
      </p:sp>
      <p:sp>
        <p:nvSpPr>
          <p:cNvPr id="11" name="AutoShape 46">
            <a:extLst>
              <a:ext uri="{FF2B5EF4-FFF2-40B4-BE49-F238E27FC236}">
                <a16:creationId xmlns:a16="http://schemas.microsoft.com/office/drawing/2014/main" xmlns="" id="{6B1C846C-B6EA-43D0-8743-35E4FB70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546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800000"/>
                </a:solidFill>
                <a:latin typeface="Arial" charset="0"/>
                <a:ea typeface="微软雅黑"/>
              </a:rPr>
              <a:t>1</a:t>
            </a:r>
          </a:p>
        </p:txBody>
      </p:sp>
      <p:sp>
        <p:nvSpPr>
          <p:cNvPr id="12" name="AutoShape 47">
            <a:extLst>
              <a:ext uri="{FF2B5EF4-FFF2-40B4-BE49-F238E27FC236}">
                <a16:creationId xmlns:a16="http://schemas.microsoft.com/office/drawing/2014/main" xmlns="" id="{15F25017-49EE-411F-B96D-DD70CEE85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309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2</a:t>
            </a:r>
          </a:p>
        </p:txBody>
      </p:sp>
      <p:sp>
        <p:nvSpPr>
          <p:cNvPr id="13" name="AutoShape 48">
            <a:extLst>
              <a:ext uri="{FF2B5EF4-FFF2-40B4-BE49-F238E27FC236}">
                <a16:creationId xmlns:a16="http://schemas.microsoft.com/office/drawing/2014/main" xmlns="" id="{277475CE-B57F-447C-A123-091B490FE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3</a:t>
            </a:r>
          </a:p>
        </p:txBody>
      </p:sp>
      <p:sp>
        <p:nvSpPr>
          <p:cNvPr id="14" name="AutoShape 49">
            <a:extLst>
              <a:ext uri="{FF2B5EF4-FFF2-40B4-BE49-F238E27FC236}">
                <a16:creationId xmlns:a16="http://schemas.microsoft.com/office/drawing/2014/main" xmlns="" id="{9C71A9BE-D9E6-4ABD-A955-C40BBB082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4</a:t>
            </a:r>
          </a:p>
        </p:txBody>
      </p:sp>
      <p:sp>
        <p:nvSpPr>
          <p:cNvPr id="15" name="AutoShape 50">
            <a:extLst>
              <a:ext uri="{FF2B5EF4-FFF2-40B4-BE49-F238E27FC236}">
                <a16:creationId xmlns:a16="http://schemas.microsoft.com/office/drawing/2014/main" xmlns="" id="{3CC44CEB-2AFF-4417-8C90-58FFFF643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5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E0B0B736-A687-48B3-B0DB-8EC76CE11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896" y="377498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6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:a16="http://schemas.microsoft.com/office/drawing/2014/main" xmlns="" id="{7FB835E1-B3AF-462C-B566-A0C413E35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9" y="3695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7</a:t>
            </a:r>
          </a:p>
        </p:txBody>
      </p:sp>
      <p:sp>
        <p:nvSpPr>
          <p:cNvPr id="18" name="AutoShape 53">
            <a:extLst>
              <a:ext uri="{FF2B5EF4-FFF2-40B4-BE49-F238E27FC236}">
                <a16:creationId xmlns:a16="http://schemas.microsoft.com/office/drawing/2014/main" xmlns="" id="{7D204BA5-595E-4A69-A3B1-9D61162B26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8</a:t>
            </a:r>
          </a:p>
        </p:txBody>
      </p:sp>
      <p:sp>
        <p:nvSpPr>
          <p:cNvPr id="19" name="AutoShape 55">
            <a:extLst>
              <a:ext uri="{FF2B5EF4-FFF2-40B4-BE49-F238E27FC236}">
                <a16:creationId xmlns:a16="http://schemas.microsoft.com/office/drawing/2014/main" xmlns="" id="{BCFB246C-E960-43F4-A7AA-2838E2F5B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8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9</a:t>
            </a:r>
          </a:p>
        </p:txBody>
      </p:sp>
      <p:sp>
        <p:nvSpPr>
          <p:cNvPr id="20" name="AutoShape 55">
            <a:extLst>
              <a:ext uri="{FF2B5EF4-FFF2-40B4-BE49-F238E27FC236}">
                <a16:creationId xmlns:a16="http://schemas.microsoft.com/office/drawing/2014/main" xmlns="" id="{1DC2DF90-B9A6-4CA9-BC59-A5C2690A36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0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554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0"/>
                            </p:stCondLst>
                            <p:childTnLst>
                              <p:par>
                                <p:cTn id="8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000"/>
                            </p:stCondLst>
                            <p:childTnLst>
                              <p:par>
                                <p:cTn id="89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6E66BFAE-321C-44A9-B559-2789D3778B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25" y="131049"/>
            <a:ext cx="7022704" cy="48946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D7C86FA-D2EE-49F3-A26B-633B1877E7EB}"/>
              </a:ext>
            </a:extLst>
          </p:cNvPr>
          <p:cNvSpPr/>
          <p:nvPr/>
        </p:nvSpPr>
        <p:spPr>
          <a:xfrm>
            <a:off x="4389169" y="5025662"/>
            <a:ext cx="4154195" cy="7512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769DBE2-7587-477C-818E-61F8AAFEBBE0}"/>
              </a:ext>
            </a:extLst>
          </p:cNvPr>
          <p:cNvSpPr/>
          <p:nvPr/>
        </p:nvSpPr>
        <p:spPr>
          <a:xfrm>
            <a:off x="3498624" y="5005844"/>
            <a:ext cx="824753" cy="771032"/>
          </a:xfrm>
          <a:prstGeom prst="ellipse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1017A70-3C6F-4057-BDF2-C7FCE5718E6A}"/>
              </a:ext>
            </a:extLst>
          </p:cNvPr>
          <p:cNvSpPr/>
          <p:nvPr/>
        </p:nvSpPr>
        <p:spPr>
          <a:xfrm>
            <a:off x="4323377" y="6035339"/>
            <a:ext cx="4820401" cy="5161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5C1A697-7BB4-460E-88D6-4B3B31798452}"/>
              </a:ext>
            </a:extLst>
          </p:cNvPr>
          <p:cNvSpPr/>
          <p:nvPr/>
        </p:nvSpPr>
        <p:spPr>
          <a:xfrm>
            <a:off x="3498625" y="5907921"/>
            <a:ext cx="824753" cy="771033"/>
          </a:xfrm>
          <a:prstGeom prst="ellipse">
            <a:avLst/>
          </a:prstGeom>
          <a:gradFill rotWithShape="1">
            <a:gsLst>
              <a:gs pos="0">
                <a:srgbClr val="8064A2">
                  <a:shade val="51000"/>
                  <a:satMod val="130000"/>
                </a:srgbClr>
              </a:gs>
              <a:gs pos="80000">
                <a:srgbClr val="8064A2">
                  <a:shade val="93000"/>
                  <a:satMod val="130000"/>
                </a:srgbClr>
              </a:gs>
              <a:gs pos="100000">
                <a:srgbClr val="8064A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6F7E1A4-9A25-463E-BF4C-DB8B5B01D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349" l="0" r="100000">
                        <a14:foregroundMark x1="9298" y1="71990" x2="9298" y2="71990"/>
                        <a14:foregroundMark x1="90702" y1="79607" x2="90702" y2="79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30" y="5032012"/>
            <a:ext cx="2441798" cy="205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45">
            <a:extLst>
              <a:ext uri="{FF2B5EF4-FFF2-40B4-BE49-F238E27FC236}">
                <a16:creationId xmlns:a16="http://schemas.microsoft.com/office/drawing/2014/main" xmlns="" id="{4A05C1EF-DD79-41A3-81F9-6452F4133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822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FF0000"/>
                </a:solidFill>
                <a:latin typeface="Arial" charset="0"/>
                <a:ea typeface="微软雅黑"/>
              </a:rPr>
              <a:t>0</a:t>
            </a:r>
          </a:p>
        </p:txBody>
      </p:sp>
      <p:sp>
        <p:nvSpPr>
          <p:cNvPr id="11" name="AutoShape 46">
            <a:extLst>
              <a:ext uri="{FF2B5EF4-FFF2-40B4-BE49-F238E27FC236}">
                <a16:creationId xmlns:a16="http://schemas.microsoft.com/office/drawing/2014/main" xmlns="" id="{C6718172-5E8B-47BB-A5D1-A6A5DF64DE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7546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800000"/>
                </a:solidFill>
                <a:latin typeface="Arial" charset="0"/>
                <a:ea typeface="微软雅黑"/>
              </a:rPr>
              <a:t>1</a:t>
            </a:r>
          </a:p>
        </p:txBody>
      </p:sp>
      <p:sp>
        <p:nvSpPr>
          <p:cNvPr id="12" name="AutoShape 47">
            <a:extLst>
              <a:ext uri="{FF2B5EF4-FFF2-40B4-BE49-F238E27FC236}">
                <a16:creationId xmlns:a16="http://schemas.microsoft.com/office/drawing/2014/main" xmlns="" id="{EFAA9FC6-F711-40E4-9EAB-9B407DEB8B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309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2</a:t>
            </a:r>
          </a:p>
        </p:txBody>
      </p:sp>
      <p:sp>
        <p:nvSpPr>
          <p:cNvPr id="13" name="AutoShape 48">
            <a:extLst>
              <a:ext uri="{FF2B5EF4-FFF2-40B4-BE49-F238E27FC236}">
                <a16:creationId xmlns:a16="http://schemas.microsoft.com/office/drawing/2014/main" xmlns="" id="{65AD7554-5C30-4BF3-AB21-1258472F98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3</a:t>
            </a:r>
          </a:p>
        </p:txBody>
      </p:sp>
      <p:sp>
        <p:nvSpPr>
          <p:cNvPr id="14" name="AutoShape 49">
            <a:extLst>
              <a:ext uri="{FF2B5EF4-FFF2-40B4-BE49-F238E27FC236}">
                <a16:creationId xmlns:a16="http://schemas.microsoft.com/office/drawing/2014/main" xmlns="" id="{77AE1C0E-C21A-45FE-B3A8-91FB2F8E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1" y="372735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4</a:t>
            </a:r>
          </a:p>
        </p:txBody>
      </p:sp>
      <p:sp>
        <p:nvSpPr>
          <p:cNvPr id="15" name="AutoShape 50">
            <a:extLst>
              <a:ext uri="{FF2B5EF4-FFF2-40B4-BE49-F238E27FC236}">
                <a16:creationId xmlns:a16="http://schemas.microsoft.com/office/drawing/2014/main" xmlns="" id="{7758C0A0-9891-4508-B92C-3F23C7076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5</a:t>
            </a:r>
          </a:p>
        </p:txBody>
      </p:sp>
      <p:sp>
        <p:nvSpPr>
          <p:cNvPr id="16" name="AutoShape 51">
            <a:extLst>
              <a:ext uri="{FF2B5EF4-FFF2-40B4-BE49-F238E27FC236}">
                <a16:creationId xmlns:a16="http://schemas.microsoft.com/office/drawing/2014/main" xmlns="" id="{D1AA261C-D973-42F1-9588-3BC81CBE0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3896" y="377498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6</a:t>
            </a:r>
          </a:p>
        </p:txBody>
      </p:sp>
      <p:sp>
        <p:nvSpPr>
          <p:cNvPr id="17" name="AutoShape 52">
            <a:extLst>
              <a:ext uri="{FF2B5EF4-FFF2-40B4-BE49-F238E27FC236}">
                <a16:creationId xmlns:a16="http://schemas.microsoft.com/office/drawing/2014/main" xmlns="" id="{B16FB880-DB25-42F5-90CD-678EA02A9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9" y="36956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7</a:t>
            </a:r>
          </a:p>
        </p:txBody>
      </p:sp>
      <p:sp>
        <p:nvSpPr>
          <p:cNvPr id="18" name="AutoShape 53">
            <a:extLst>
              <a:ext uri="{FF2B5EF4-FFF2-40B4-BE49-F238E27FC236}">
                <a16:creationId xmlns:a16="http://schemas.microsoft.com/office/drawing/2014/main" xmlns="" id="{87410105-4889-49B4-946E-FD56C389C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94846" y="367973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>
                <a:solidFill>
                  <a:srgbClr val="0033CC"/>
                </a:solidFill>
                <a:latin typeface="Arial" charset="0"/>
                <a:ea typeface="微软雅黑"/>
              </a:rPr>
              <a:t>8</a:t>
            </a:r>
          </a:p>
        </p:txBody>
      </p:sp>
      <p:sp>
        <p:nvSpPr>
          <p:cNvPr id="19" name="AutoShape 55">
            <a:extLst>
              <a:ext uri="{FF2B5EF4-FFF2-40B4-BE49-F238E27FC236}">
                <a16:creationId xmlns:a16="http://schemas.microsoft.com/office/drawing/2014/main" xmlns="" id="{C94BFB7F-FFDA-4752-9A02-E92993372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86908" y="3632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9</a:t>
            </a:r>
          </a:p>
        </p:txBody>
      </p:sp>
      <p:sp>
        <p:nvSpPr>
          <p:cNvPr id="20" name="AutoShape 55">
            <a:extLst>
              <a:ext uri="{FF2B5EF4-FFF2-40B4-BE49-F238E27FC236}">
                <a16:creationId xmlns:a16="http://schemas.microsoft.com/office/drawing/2014/main" xmlns="" id="{75BDE176-502F-4044-849F-02BFB3954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4370" y="388610"/>
            <a:ext cx="912556" cy="77746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ysClr val="window" lastClr="FFFFFF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altLang="vi-VN" sz="3600" b="1" kern="0" dirty="0">
                <a:solidFill>
                  <a:srgbClr val="0033CC"/>
                </a:solidFill>
                <a:latin typeface="Arial" charset="0"/>
                <a:ea typeface="微软雅黑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349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000"/>
                            </p:stCondLst>
                            <p:childTnLst>
                              <p:par>
                                <p:cTn id="9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7" grpId="0" animBg="1"/>
      <p:bldP spid="8" grpId="0" animBg="1"/>
      <p:bldP spid="8" grpId="1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41ABAA71-82BF-4683-A9CA-464EDAF118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161" y="1072617"/>
            <a:ext cx="4962756" cy="3458891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225BA74-1596-414E-97B7-944DE7576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544" y="943378"/>
            <a:ext cx="4055344" cy="3717370"/>
          </a:xfrm>
          <a:prstGeom prst="rect">
            <a:avLst/>
          </a:prstGeom>
        </p:spPr>
      </p:pic>
      <p:pic>
        <p:nvPicPr>
          <p:cNvPr id="4" name="Picture 3" descr="A picture containing monitor, screen, sign&#10;&#10;Description automatically generated">
            <a:extLst>
              <a:ext uri="{FF2B5EF4-FFF2-40B4-BE49-F238E27FC236}">
                <a16:creationId xmlns:a16="http://schemas.microsoft.com/office/drawing/2014/main" xmlns="" id="{3C878651-5B5D-4468-923F-5D364608B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5" y="762823"/>
            <a:ext cx="5153025" cy="349150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AD3558-4283-4CD4-BE6C-B526D2639DEE}"/>
              </a:ext>
            </a:extLst>
          </p:cNvPr>
          <p:cNvSpPr txBox="1"/>
          <p:nvPr/>
        </p:nvSpPr>
        <p:spPr>
          <a:xfrm>
            <a:off x="1949303" y="249769"/>
            <a:ext cx="9161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chưa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biết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lễ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phép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vâng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ông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cha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anh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chị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0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0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93CEE1B-33EE-4248-A703-3DCF0E326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0" y="226432"/>
            <a:ext cx="1644733" cy="5838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69ABE3E-EDC6-4B7F-AE58-EE96A6F810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1571729" y="4947941"/>
            <a:ext cx="1160361" cy="11603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DBE0846B-2ACA-4708-87DE-58EABA7B8B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5543719" y="4947941"/>
            <a:ext cx="1160361" cy="116036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8F7D27F3-1B77-4EA5-9CC4-D148F14116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09690" y="5023369"/>
            <a:ext cx="981146" cy="98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4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ED8442C-1FD9-43AE-A9CC-682F22DCE909}"/>
              </a:ext>
            </a:extLst>
          </p:cNvPr>
          <p:cNvSpPr txBox="1"/>
          <p:nvPr/>
        </p:nvSpPr>
        <p:spPr>
          <a:xfrm>
            <a:off x="1188720" y="1660123"/>
            <a:ext cx="97383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 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hãy</a:t>
            </a:r>
            <a:r>
              <a:rPr lang="en-US" sz="4800" dirty="0"/>
              <a:t> chia </a:t>
            </a:r>
            <a:r>
              <a:rPr lang="en-US" sz="4800" dirty="0" err="1"/>
              <a:t>sẻ</a:t>
            </a:r>
            <a:r>
              <a:rPr lang="en-US" sz="4800" dirty="0"/>
              <a:t> </a:t>
            </a:r>
            <a:r>
              <a:rPr lang="en-US" sz="4800" dirty="0" err="1"/>
              <a:t>với</a:t>
            </a:r>
            <a:r>
              <a:rPr lang="en-US" sz="4800" dirty="0"/>
              <a:t> </a:t>
            </a:r>
            <a:r>
              <a:rPr lang="en-US" sz="4800" dirty="0" err="1"/>
              <a:t>bạn</a:t>
            </a:r>
            <a:r>
              <a:rPr lang="en-US" sz="4800" dirty="0"/>
              <a:t> </a:t>
            </a:r>
            <a:r>
              <a:rPr lang="en-US" sz="4800" dirty="0" err="1"/>
              <a:t>những</a:t>
            </a:r>
            <a:r>
              <a:rPr lang="en-US" sz="4800" dirty="0"/>
              <a:t> </a:t>
            </a:r>
            <a:r>
              <a:rPr lang="en-US" sz="4800" dirty="0" err="1"/>
              <a:t>việc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đã</a:t>
            </a:r>
            <a:r>
              <a:rPr lang="en-US" sz="4800" dirty="0"/>
              <a:t> </a:t>
            </a:r>
            <a:r>
              <a:rPr lang="en-US" sz="4800" dirty="0" err="1"/>
              <a:t>làm</a:t>
            </a:r>
            <a:r>
              <a:rPr lang="en-US" sz="4800" dirty="0"/>
              <a:t> </a:t>
            </a:r>
            <a:r>
              <a:rPr lang="en-US" sz="4800" dirty="0" err="1"/>
              <a:t>thể</a:t>
            </a:r>
            <a:r>
              <a:rPr lang="en-US" sz="4800" dirty="0"/>
              <a:t> </a:t>
            </a:r>
            <a:r>
              <a:rPr lang="en-US" sz="4800" dirty="0" err="1"/>
              <a:t>hiện</a:t>
            </a:r>
            <a:r>
              <a:rPr lang="en-US" sz="4800" dirty="0"/>
              <a:t> </a:t>
            </a:r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lễ</a:t>
            </a:r>
            <a:r>
              <a:rPr lang="en-US" sz="4800" dirty="0"/>
              <a:t> </a:t>
            </a:r>
            <a:r>
              <a:rPr lang="en-US" sz="4800" dirty="0" err="1"/>
              <a:t>phép</a:t>
            </a:r>
            <a:r>
              <a:rPr lang="en-US" sz="4800" dirty="0"/>
              <a:t>, </a:t>
            </a:r>
            <a:r>
              <a:rPr lang="en-US" sz="4800" dirty="0" err="1"/>
              <a:t>vâng</a:t>
            </a:r>
            <a:r>
              <a:rPr lang="en-US" sz="4800" dirty="0"/>
              <a:t> </a:t>
            </a:r>
            <a:r>
              <a:rPr lang="en-US" sz="4800" dirty="0" err="1"/>
              <a:t>lời</a:t>
            </a:r>
            <a:r>
              <a:rPr lang="en-US" sz="4800" dirty="0"/>
              <a:t> </a:t>
            </a:r>
            <a:r>
              <a:rPr lang="en-US" sz="4800" dirty="0" err="1"/>
              <a:t>ông</a:t>
            </a:r>
            <a:r>
              <a:rPr lang="en-US" sz="4800" dirty="0"/>
              <a:t> </a:t>
            </a:r>
            <a:r>
              <a:rPr lang="en-US" sz="4800" dirty="0" err="1"/>
              <a:t>bà</a:t>
            </a:r>
            <a:r>
              <a:rPr lang="en-US" sz="4800" dirty="0"/>
              <a:t>, cha </a:t>
            </a:r>
            <a:r>
              <a:rPr lang="en-US" sz="4800" dirty="0" err="1"/>
              <a:t>mẹ</a:t>
            </a:r>
            <a:r>
              <a:rPr lang="en-US" sz="4800" dirty="0"/>
              <a:t>, </a:t>
            </a:r>
            <a:r>
              <a:rPr lang="en-US" sz="4800" dirty="0" err="1"/>
              <a:t>anh</a:t>
            </a:r>
            <a:r>
              <a:rPr lang="en-US" sz="4800" dirty="0"/>
              <a:t> </a:t>
            </a:r>
            <a:r>
              <a:rPr lang="en-US" sz="4800" dirty="0" err="1"/>
              <a:t>chị</a:t>
            </a:r>
            <a:r>
              <a:rPr lang="en-US" sz="4800" dirty="0"/>
              <a:t>.</a:t>
            </a:r>
            <a:endParaRPr lang="en-US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3D51EE-FC41-47AC-96B8-D5FC134E4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450" y="3803058"/>
            <a:ext cx="5286160" cy="354731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 OI CO BIET">
            <a:hlinkClick r:id="" action="ppaction://media"/>
            <a:extLst>
              <a:ext uri="{FF2B5EF4-FFF2-40B4-BE49-F238E27FC236}">
                <a16:creationId xmlns:a16="http://schemas.microsoft.com/office/drawing/2014/main" xmlns="" id="{38235905-629F-5ED0-E8F2-B2677FF517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B283E18-9801-4523-97B7-9A9F9AE11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255" y="221737"/>
            <a:ext cx="4628626" cy="26357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99A999-8120-469F-AB4C-62E79258E390}"/>
              </a:ext>
            </a:extLst>
          </p:cNvPr>
          <p:cNvSpPr txBox="1"/>
          <p:nvPr/>
        </p:nvSpPr>
        <p:spPr>
          <a:xfrm>
            <a:off x="1044141" y="2971678"/>
            <a:ext cx="4252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lời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ơn</a:t>
            </a:r>
            <a:r>
              <a:rPr lang="en-US" sz="2400" dirty="0"/>
              <a:t>,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E90167F-E7ED-4BA2-A2AB-8A88971CA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188" y="172497"/>
            <a:ext cx="4729240" cy="26930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C9B0E2-635E-43A8-91ED-3C4716A2499D}"/>
              </a:ext>
            </a:extLst>
          </p:cNvPr>
          <p:cNvSpPr txBox="1"/>
          <p:nvPr/>
        </p:nvSpPr>
        <p:spPr>
          <a:xfrm>
            <a:off x="6584554" y="2910307"/>
            <a:ext cx="4806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Lễ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550FEA-6450-437B-9E6C-9D78BFFE0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53" y="3477208"/>
            <a:ext cx="4628626" cy="2790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2551B6-7616-47D0-8C53-C02721E13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4133" y="3371972"/>
            <a:ext cx="4628626" cy="2896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93CD47-BF56-4A14-BB99-25D3D664EBBA}"/>
              </a:ext>
            </a:extLst>
          </p:cNvPr>
          <p:cNvSpPr txBox="1"/>
          <p:nvPr/>
        </p:nvSpPr>
        <p:spPr>
          <a:xfrm>
            <a:off x="3356930" y="6312873"/>
            <a:ext cx="5834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Đưa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,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lớn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tay</a:t>
            </a:r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92A07D-FF40-49FD-91FA-2E9022D35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5985" y="-2645986"/>
            <a:ext cx="6900029" cy="12192000"/>
          </a:xfrm>
          <a:prstGeom prst="rect">
            <a:avLst/>
          </a:prstGeom>
        </p:spPr>
      </p:pic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xmlns="" id="{A141A8C5-B7BF-447D-AC27-5165343F7FBB}"/>
              </a:ext>
            </a:extLst>
          </p:cNvPr>
          <p:cNvSpPr/>
          <p:nvPr/>
        </p:nvSpPr>
        <p:spPr>
          <a:xfrm>
            <a:off x="828459" y="364528"/>
            <a:ext cx="10354785" cy="585463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800000"/>
              </a:solidFill>
              <a:latin typeface="VL Sofia Pro Soft" panose="020B0000000000000000" pitchFamily="34" charset="0"/>
              <a:ea typeface="Vollkorn" pitchFamily="2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solidFill>
                <a:srgbClr val="002060"/>
              </a:solidFill>
              <a:latin typeface="VL Sofia Pro Soft" panose="020B0000000000000000" pitchFamily="34" charset="0"/>
              <a:ea typeface="Vollkorn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Lễ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phép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vâng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lời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ông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cha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mẹ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anh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chị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CF06A94-C83A-4A92-A770-6D9B91D5B48A}"/>
              </a:ext>
            </a:extLst>
          </p:cNvPr>
          <p:cNvSpPr txBox="1"/>
          <p:nvPr/>
        </p:nvSpPr>
        <p:spPr>
          <a:xfrm>
            <a:off x="1278600" y="712755"/>
            <a:ext cx="945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3:  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Quan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sóc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                          </a:t>
            </a: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gia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đình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01E1493-A718-482B-9673-C7CCA4589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40" y="4474074"/>
            <a:ext cx="3092660" cy="2383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572D23D-A8BD-4B2B-8351-42EDAEB87F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6" y="4747847"/>
            <a:ext cx="2341762" cy="234176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7D00A4-5F35-4063-AE92-13B6E1DF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1" y="225274"/>
            <a:ext cx="12156478" cy="640745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9BBD230-434D-4765-8031-2A283B369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41"/>
          <a:stretch/>
        </p:blipFill>
        <p:spPr>
          <a:xfrm>
            <a:off x="2325948" y="296295"/>
            <a:ext cx="7332955" cy="640745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D8A4A8-195B-4CAE-9C39-375370268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2447277" y="225274"/>
            <a:ext cx="7051830" cy="640745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D3D80A9-4A76-4580-89B1-05F0F7B1AA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6329" r="69189" b="28608"/>
          <a:stretch/>
        </p:blipFill>
        <p:spPr>
          <a:xfrm>
            <a:off x="3698109" y="266047"/>
            <a:ext cx="4959753" cy="4560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CDC03A-B9B1-45C2-9F87-993B0F96C460}"/>
              </a:ext>
            </a:extLst>
          </p:cNvPr>
          <p:cNvSpPr txBox="1"/>
          <p:nvPr/>
        </p:nvSpPr>
        <p:spPr>
          <a:xfrm>
            <a:off x="315407" y="4745652"/>
            <a:ext cx="117251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ngoan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lễ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phép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,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vâng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lời</a:t>
            </a:r>
            <a:endParaRPr lang="en-US" sz="4800" b="1" dirty="0">
              <a:solidFill>
                <a:srgbClr val="C00000"/>
              </a:solidFill>
              <a:latin typeface="VL Sofia Pro Soft" panose="020B0000000000000000" pitchFamily="34" charset="0"/>
            </a:endParaRPr>
          </a:p>
          <a:p>
            <a:pPr algn="ctr"/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Ông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bà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, cha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mẹ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rạng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ngời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niềm</a:t>
            </a:r>
            <a:r>
              <a:rPr lang="en-US" sz="48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VL Sofia Pro Soft" panose="020B0000000000000000" pitchFamily="34" charset="0"/>
              </a:rPr>
              <a:t>vui</a:t>
            </a:r>
            <a:r>
              <a:rPr lang="en-US" sz="5400" b="1" dirty="0">
                <a:solidFill>
                  <a:srgbClr val="C00000"/>
                </a:solidFill>
                <a:latin typeface="VL Sofia Pro Soft" panose="020B0000000000000000" pitchFamily="34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1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M VANH KHUY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48000" y="-1712913"/>
            <a:ext cx="18288000" cy="10287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92A07D-FF40-49FD-91FA-2E9022D35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45985" y="-2645986"/>
            <a:ext cx="6900029" cy="121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F06A94-C83A-4A92-A770-6D9B91D5B48A}"/>
              </a:ext>
            </a:extLst>
          </p:cNvPr>
          <p:cNvSpPr txBox="1"/>
          <p:nvPr/>
        </p:nvSpPr>
        <p:spPr>
          <a:xfrm>
            <a:off x="1278600" y="712755"/>
            <a:ext cx="945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3:    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Quan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tâm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chăm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sóc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                                 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người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thân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gia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đình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29508" y="2967335"/>
            <a:ext cx="88626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6</a:t>
            </a:r>
          </a:p>
          <a:p>
            <a:pPr algn="ctr"/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Lễ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phép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vâng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lời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ông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bà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cha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mẹ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,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anh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ea typeface="Vollkorn" pitchFamily="2" charset="0"/>
                <a:cs typeface="Times New Roman" pitchFamily="18" charset="0"/>
              </a:rPr>
              <a:t>chị</a:t>
            </a:r>
            <a:endParaRPr lang="en-US" sz="6000" b="1" dirty="0">
              <a:solidFill>
                <a:srgbClr val="002060"/>
              </a:solidFill>
              <a:latin typeface="Times New Roman" pitchFamily="18" charset="0"/>
              <a:ea typeface="Vollkorn" pitchFamily="2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22189E-E652-4430-A334-4D152726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76" y="487425"/>
            <a:ext cx="10803048" cy="5883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4640" y="5440887"/>
            <a:ext cx="10970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1: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gọi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dậy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(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ạ). 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8831" y="832338"/>
            <a:ext cx="9202615" cy="4314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3484" y="5522508"/>
            <a:ext cx="102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smtClean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2: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Chị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gái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hỏi</a:t>
            </a:r>
            <a:r>
              <a:rPr lang="en-US" sz="3200" dirty="0" smtClean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BB9AAB6-5F65-4CFB-B309-3AE96D94AB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5568" r="2846" b="46290"/>
          <a:stretch/>
        </p:blipFill>
        <p:spPr>
          <a:xfrm>
            <a:off x="1135236" y="243138"/>
            <a:ext cx="10744724" cy="5251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46485" y="5792372"/>
            <a:ext cx="102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3: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Mẹ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nói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vâng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lời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91B768-EF76-4BA5-8039-AD5960B54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6" t="53155" r="44612" b="524"/>
          <a:stretch/>
        </p:blipFill>
        <p:spPr>
          <a:xfrm>
            <a:off x="630314" y="88777"/>
            <a:ext cx="10192310" cy="5479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0324" y="5819804"/>
            <a:ext cx="10299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  <a:ea typeface="AvantGarde" panose="00000400000000000000" pitchFamily="2" charset="0"/>
                <a:cs typeface="AvantGarde" panose="00000400000000000000" pitchFamily="2" charset="0"/>
              </a:rPr>
              <a:t>          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4: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khi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đi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bạn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lễ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phép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chào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ông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bà</a:t>
            </a:r>
            <a:r>
              <a:rPr lang="en-US" sz="3200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41823" y="693068"/>
            <a:ext cx="9671539" cy="485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1734</TotalTime>
  <Words>452</Words>
  <Application>Microsoft Office PowerPoint</Application>
  <PresentationFormat>Widescreen</PresentationFormat>
  <Paragraphs>79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微软雅黑</vt:lpstr>
      <vt:lpstr>.VnAvant</vt:lpstr>
      <vt:lpstr>Arial</vt:lpstr>
      <vt:lpstr>AvantGarde</vt:lpstr>
      <vt:lpstr>Calibri</vt:lpstr>
      <vt:lpstr>Calibri Light</vt:lpstr>
      <vt:lpstr>Lato</vt:lpstr>
      <vt:lpstr>Times New Roman</vt:lpstr>
      <vt:lpstr>VL Sofia Pro Soft</vt:lpstr>
      <vt:lpstr>Vollkorn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ASUS</cp:lastModifiedBy>
  <cp:revision>513</cp:revision>
  <dcterms:created xsi:type="dcterms:W3CDTF">2020-08-15T02:21:11Z</dcterms:created>
  <dcterms:modified xsi:type="dcterms:W3CDTF">2025-03-24T14:04:00Z</dcterms:modified>
</cp:coreProperties>
</file>