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5" r:id="rId2"/>
    <p:sldId id="257" r:id="rId3"/>
    <p:sldId id="256" r:id="rId4"/>
    <p:sldId id="260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10" autoAdjust="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F1AC3-D8BB-4EDC-A7FD-E5287EE2091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8D6D7-DC30-422A-B771-34FC69DF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7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73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7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0198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3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46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9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5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3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9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8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7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B77B-CC2E-475A-804F-AC9F0EF12A0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709" cy="6858000"/>
          </a:xfrm>
          <a:prstGeom prst="rect">
            <a:avLst/>
          </a:prstGeom>
        </p:spPr>
      </p:pic>
      <p:pic>
        <p:nvPicPr>
          <p:cNvPr id="7" name="52176883763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2509" y="4087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304800"/>
            <a:ext cx="822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1" y="304800"/>
            <a:ext cx="8223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1" y="5791200"/>
            <a:ext cx="822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219200" y="685802"/>
            <a:ext cx="678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altLang="vi-VN" sz="5400">
              <a:latin typeface=".VnArial"/>
            </a:endParaRPr>
          </a:p>
        </p:txBody>
      </p:sp>
      <p:sp>
        <p:nvSpPr>
          <p:cNvPr id="9" name="WordArt 28"/>
          <p:cNvSpPr>
            <a:spLocks noChangeArrowheads="1" noChangeShapeType="1" noTextEdit="1"/>
          </p:cNvSpPr>
          <p:nvPr/>
        </p:nvSpPr>
        <p:spPr bwMode="auto">
          <a:xfrm>
            <a:off x="1897063" y="2112963"/>
            <a:ext cx="441960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505200" y="2743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vi-VN" altLang="vi-VN">
              <a:latin typeface="Tahoma" pitchFamily="34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786188" y="2843213"/>
            <a:ext cx="281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altLang="vi-VN">
              <a:latin typeface="Tahoma" pitchFamily="34" charset="0"/>
            </a:endParaRPr>
          </a:p>
        </p:txBody>
      </p:sp>
      <p:sp>
        <p:nvSpPr>
          <p:cNvPr id="12" name="WordArt 35"/>
          <p:cNvSpPr>
            <a:spLocks noChangeArrowheads="1" noChangeShapeType="1" noTextEdit="1"/>
          </p:cNvSpPr>
          <p:nvPr/>
        </p:nvSpPr>
        <p:spPr bwMode="auto">
          <a:xfrm>
            <a:off x="1905000" y="4038600"/>
            <a:ext cx="58674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 spc="5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" name="Picture 8" descr="phao hoa 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966788"/>
            <a:ext cx="1676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2807062" y="3623471"/>
            <a:ext cx="5638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vi-VN" sz="3200" i="1" dirty="0">
                <a:solidFill>
                  <a:srgbClr val="FF0000"/>
                </a:solidFill>
              </a:rPr>
              <a:t>GV :</a:t>
            </a:r>
            <a:r>
              <a:rPr lang="vi-VN" altLang="vi-VN" sz="3200" i="1" dirty="0" smtClean="0">
                <a:solidFill>
                  <a:srgbClr val="FF0000"/>
                </a:solidFill>
              </a:rPr>
              <a:t>Phan Thị Mai Trang</a:t>
            </a:r>
            <a:endParaRPr lang="en-US" altLang="vi-VN" sz="3200" i="1" dirty="0">
              <a:solidFill>
                <a:srgbClr val="FF0000"/>
              </a:solidFill>
            </a:endParaRPr>
          </a:p>
          <a:p>
            <a:pPr algn="ctr"/>
            <a:r>
              <a:rPr lang="en-US" altLang="vi-VN" sz="3200" i="1" dirty="0" err="1">
                <a:solidFill>
                  <a:srgbClr val="FF0000"/>
                </a:solidFill>
              </a:rPr>
              <a:t>Năm</a:t>
            </a:r>
            <a:r>
              <a:rPr lang="en-US" altLang="vi-VN" sz="3200" i="1" dirty="0">
                <a:solidFill>
                  <a:srgbClr val="FF0000"/>
                </a:solidFill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</a:rPr>
              <a:t>học</a:t>
            </a:r>
            <a:r>
              <a:rPr lang="en-US" altLang="vi-VN" sz="3200" i="1" dirty="0">
                <a:solidFill>
                  <a:srgbClr val="FF0000"/>
                </a:solidFill>
              </a:rPr>
              <a:t>: 20</a:t>
            </a:r>
            <a:r>
              <a:rPr lang="vi-VN" altLang="vi-VN" sz="3200" i="1" dirty="0" smtClean="0">
                <a:solidFill>
                  <a:srgbClr val="FF0000"/>
                </a:solidFill>
              </a:rPr>
              <a:t>2</a:t>
            </a:r>
            <a:r>
              <a:rPr lang="en-US" altLang="vi-VN" sz="3200" i="1" dirty="0" smtClean="0">
                <a:solidFill>
                  <a:srgbClr val="FF0000"/>
                </a:solidFill>
              </a:rPr>
              <a:t>3-2024</a:t>
            </a:r>
            <a:endParaRPr lang="en-US" altLang="vi-VN" sz="3200" i="1" dirty="0">
              <a:solidFill>
                <a:srgbClr val="FF0000"/>
              </a:solidFill>
            </a:endParaRPr>
          </a:p>
        </p:txBody>
      </p:sp>
      <p:pic>
        <p:nvPicPr>
          <p:cNvPr id="15" name="Picture 36" descr="s_f_01_589_01_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1" y="4572000"/>
            <a:ext cx="21066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1104900" y="1793874"/>
            <a:ext cx="8763000" cy="1143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Nhiệt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liệt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chào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mừng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thầy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về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dự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lớp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1C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88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055"/>
            <a:ext cx="12192000" cy="700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51" y="387928"/>
            <a:ext cx="10969721" cy="1533236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714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378</TotalTime>
  <Words>36</Words>
  <Application>Microsoft Office PowerPoint</Application>
  <PresentationFormat>Widescreen</PresentationFormat>
  <Paragraphs>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.VnArial</vt:lpstr>
      <vt:lpstr>Arial</vt:lpstr>
      <vt:lpstr>Calibri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Trong khu rừng nọ/có một đàn dê con sống cùng mẹ.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59</cp:revision>
  <dcterms:created xsi:type="dcterms:W3CDTF">2022-08-20T15:37:06Z</dcterms:created>
  <dcterms:modified xsi:type="dcterms:W3CDTF">2024-03-05T12:03:20Z</dcterms:modified>
</cp:coreProperties>
</file>