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9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C0DE3-125B-4EE8-AFE9-44D60277B430}">
          <p14:sldIdLst>
            <p14:sldId id="257"/>
            <p14:sldId id="256"/>
            <p14:sldId id="259"/>
            <p14:sldId id="258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10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F1AC3-D8BB-4EDC-A7FD-E5287EE2091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D6D7-DC30-422A-B771-34FC69DF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7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19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4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B77B-CC2E-475A-804F-AC9F0EF12A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BB1DF0-712C-42C1-AE18-EFA89A191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1" y="304800"/>
            <a:ext cx="822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1" y="5791200"/>
            <a:ext cx="822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219200" y="685802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 sz="5400">
              <a:latin typeface=".VnArial"/>
            </a:endParaRPr>
          </a:p>
        </p:txBody>
      </p:sp>
      <p:sp>
        <p:nvSpPr>
          <p:cNvPr id="9" name="WordArt 28"/>
          <p:cNvSpPr>
            <a:spLocks noChangeArrowheads="1" noChangeShapeType="1" noTextEdit="1"/>
          </p:cNvSpPr>
          <p:nvPr/>
        </p:nvSpPr>
        <p:spPr bwMode="auto">
          <a:xfrm>
            <a:off x="1897063" y="2112963"/>
            <a:ext cx="441960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505200" y="2743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 altLang="vi-VN">
              <a:latin typeface="Tahoma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786188" y="2843213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altLang="vi-VN">
              <a:latin typeface="Tahoma" pitchFamily="34" charset="0"/>
            </a:endParaRPr>
          </a:p>
        </p:txBody>
      </p:sp>
      <p:sp>
        <p:nvSpPr>
          <p:cNvPr id="12" name="WordArt 35"/>
          <p:cNvSpPr>
            <a:spLocks noChangeArrowheads="1" noChangeShapeType="1" noTextEdit="1"/>
          </p:cNvSpPr>
          <p:nvPr/>
        </p:nvSpPr>
        <p:spPr bwMode="auto">
          <a:xfrm>
            <a:off x="1943100" y="3408363"/>
            <a:ext cx="7820332" cy="239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spc="5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8" descr="phao hoa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66788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6" descr="s_f_01_589_01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1" y="4572000"/>
            <a:ext cx="21066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104900" y="1793874"/>
            <a:ext cx="87630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Nhiệt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liệt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chào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mừng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thầy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cô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về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dự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giờ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 1C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4907" y="3133724"/>
            <a:ext cx="72869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i="1" dirty="0" smtClean="0">
                <a:solidFill>
                  <a:srgbClr val="FF0000"/>
                </a:solidFill>
              </a:rPr>
              <a:t>BÀI 1:Nụ hôn trên bàn tay (Tiết 3)</a:t>
            </a:r>
          </a:p>
          <a:p>
            <a:pPr algn="ctr"/>
            <a:r>
              <a:rPr lang="en-US" altLang="vi-VN" sz="3600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altLang="vi-VN" sz="3600" i="1" dirty="0">
              <a:solidFill>
                <a:srgbClr val="FF0000"/>
              </a:solidFill>
            </a:endParaRPr>
          </a:p>
          <a:p>
            <a:pPr algn="ctr"/>
            <a:r>
              <a:rPr lang="en-US" altLang="vi-VN" sz="3600" i="1" dirty="0" smtClean="0">
                <a:solidFill>
                  <a:srgbClr val="FF0000"/>
                </a:solidFill>
              </a:rPr>
              <a:t>GV </a:t>
            </a:r>
            <a:r>
              <a:rPr lang="en-US" altLang="vi-VN" sz="3600" i="1" dirty="0">
                <a:solidFill>
                  <a:srgbClr val="FF0000"/>
                </a:solidFill>
              </a:rPr>
              <a:t>:</a:t>
            </a:r>
            <a:r>
              <a:rPr lang="vi-VN" altLang="vi-VN" sz="3600" i="1" dirty="0">
                <a:solidFill>
                  <a:srgbClr val="FF0000"/>
                </a:solidFill>
              </a:rPr>
              <a:t>Phan Thị Mai Trang</a:t>
            </a:r>
            <a:endParaRPr lang="en-US" altLang="vi-VN" sz="3600" i="1" dirty="0">
              <a:solidFill>
                <a:srgbClr val="FF0000"/>
              </a:solidFill>
            </a:endParaRPr>
          </a:p>
          <a:p>
            <a:pPr algn="ctr"/>
            <a:r>
              <a:rPr lang="en-US" altLang="vi-VN" sz="3600" i="1" dirty="0">
                <a:solidFill>
                  <a:srgbClr val="FF0000"/>
                </a:solidFill>
              </a:rPr>
              <a:t>Năm học: 20</a:t>
            </a:r>
            <a:r>
              <a:rPr lang="vi-VN" altLang="vi-VN" sz="3600" i="1" dirty="0">
                <a:solidFill>
                  <a:srgbClr val="FF0000"/>
                </a:solidFill>
              </a:rPr>
              <a:t>2</a:t>
            </a:r>
            <a:r>
              <a:rPr lang="en-US" altLang="vi-VN" sz="3600" i="1" dirty="0">
                <a:solidFill>
                  <a:srgbClr val="FF0000"/>
                </a:solidFill>
              </a:rPr>
              <a:t>3-2024</a:t>
            </a:r>
            <a:endParaRPr lang="en-US" altLang="vi-VN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7" y="3075707"/>
            <a:ext cx="1028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0" y="628073"/>
            <a:ext cx="8851252" cy="448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5149840"/>
            <a:ext cx="457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sóc, ốm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" y="424492"/>
            <a:ext cx="8389434" cy="4369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4944" y="4793673"/>
            <a:ext cx="603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tô điện, công viên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0" y="628073"/>
            <a:ext cx="8851252" cy="448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1636" y="5117607"/>
            <a:ext cx="292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sóc, ốm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64" y="5517717"/>
            <a:ext cx="10594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VD: - Mỗi khi em bị ốm, mẹ đều chăm sóc em rất tận tình.</a:t>
            </a:r>
          </a:p>
          <a:p>
            <a:r>
              <a:rPr lang="vi-VN" sz="3200" dirty="0" smtClean="0"/>
              <a:t>       - Mẹ luôn ở bên em, chăm sóc em mỗi khi em bị ốm.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0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" y="424492"/>
            <a:ext cx="8389434" cy="4369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890" y="4793673"/>
            <a:ext cx="402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tô điện, công viên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73" y="5375563"/>
            <a:ext cx="11406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VD: -Trong công viên, hai bố con đang chơi trò lái ô tô điện.</a:t>
            </a:r>
          </a:p>
          <a:p>
            <a:r>
              <a:rPr lang="vi-VN" sz="3200" dirty="0"/>
              <a:t> </a:t>
            </a:r>
            <a:r>
              <a:rPr lang="vi-VN" sz="3200" dirty="0" smtClean="0"/>
              <a:t>      - Em được bố cho ra công viên, chơi trò lái ô tô điện.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96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</TotalTime>
  <Words>136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.VnArial</vt:lpstr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73</cp:revision>
  <dcterms:created xsi:type="dcterms:W3CDTF">2022-08-20T15:37:06Z</dcterms:created>
  <dcterms:modified xsi:type="dcterms:W3CDTF">2025-03-24T14:19:17Z</dcterms:modified>
</cp:coreProperties>
</file>