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17"/>
  </p:notesMasterIdLst>
  <p:sldIdLst>
    <p:sldId id="422" r:id="rId3"/>
    <p:sldId id="388" r:id="rId4"/>
    <p:sldId id="264" r:id="rId5"/>
    <p:sldId id="275" r:id="rId6"/>
    <p:sldId id="424" r:id="rId7"/>
    <p:sldId id="265" r:id="rId8"/>
    <p:sldId id="431" r:id="rId9"/>
    <p:sldId id="429" r:id="rId10"/>
    <p:sldId id="425" r:id="rId11"/>
    <p:sldId id="426" r:id="rId12"/>
    <p:sldId id="427" r:id="rId13"/>
    <p:sldId id="428" r:id="rId14"/>
    <p:sldId id="430" r:id="rId15"/>
    <p:sldId id="42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B89BE-3A61-42BA-A0C5-74927E642A47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77B10-8991-4885-A4A5-87D22FAE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2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9140-99A3-4B37-8738-7932FB3FD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F1B4D-F0FB-46A7-9697-B745CAD56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D6204-40B4-4A0E-9392-9CCA8196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8B0A-12CC-44C8-BC28-2AC29612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ACEA3-BB9C-4EA0-AE0A-F005D1CE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83F-4614-47D9-9822-D3AC2A3F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51734-0334-46E3-BB2C-05C6B2979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6B8A4-81E9-4549-9EAA-86EE33A4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AD228-6864-4253-B9EE-39A524DC9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E4999-8A8A-4343-B31E-D1AA8E99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8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848369-8363-4C8F-8047-7226784C6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BDC87-5C11-41E6-A7FA-D3916DD02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2C893-B740-457A-938D-A6F5087C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E751E-62C3-4C8C-8406-1E9069A5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3C85E-18CD-424F-AA8F-7222B1D8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09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645603-8C61-FC2F-1243-F4FB09FE7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2D0B430-4D70-FA83-2F96-C997B5EDA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C639CA-7306-C1A4-E0A2-3D6A1DD43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D4D9C21-55B4-0068-B83F-D8002C07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C46EED-6699-2F20-1D87-7C82FF65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3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AC6134D-A2A1-2A6B-3808-8AFAD7BF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EDDC637-5638-AF20-88E3-B74DBB5D6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2550FF9-71AF-517E-5B87-7C1534B8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51B712F-7460-6F32-BB1D-51B8807A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49FDE8-EE5A-CD21-079A-620EC96E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52D7EA-6AB5-BD15-0D6D-0D3A0BA3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75243A7-795C-C77D-D611-39BFB1E0B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44D47D3-314B-A128-A2C2-EB706970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BDE231C-C1B0-D391-8D34-8DC658C3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CA71F8A-B40F-CD08-3F62-820B6248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D388E3-4968-CFF3-BBD5-A6EBB263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3D0290-AB45-DCEA-3686-4CCEB73EB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E603886-FCFC-ACB4-E465-9345D2B3C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0009509-9046-DFF7-DBE4-94D39CCB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2B1BE0F-EC15-F79C-DBEE-CD86EB75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9D0E821-536C-3E37-20E1-EC096D1A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8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989259-FAC0-BB01-F3B1-EF1B9D4D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F7CEFC2-EC52-FD59-0219-9AEF123D2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F9E8128-C74B-263F-8E42-B2F7FCF85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515A402-317F-37DE-83E6-BCA510D0C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2DC4615-CAE8-EEB8-F54E-0EB899B67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8B151C40-9D78-878E-DCF2-C4C60019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0637635-32CF-B230-B21B-29E5153E2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F36475F-FAB9-BCD3-4F1B-F234D06D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7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4654D1-A50B-590F-F55E-7CE30CF0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F01568A-3D65-3764-DBE3-800EDA6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002BFD8-1FB9-B5C5-4338-44620C8F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B309E3E-CDAF-74E9-5D6E-9DA95A0A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FC71415-47CB-3C9D-4F8D-4C6EDE799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6C3D3D6-C2CE-CB6A-2BC2-641BB687C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6FDD683-F8B2-C85F-21B5-4F0CD1B5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7E40EA-2603-9F4A-239D-03D85815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D8CC8FC-AA18-D750-CB92-8A9AE27E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B920F3E-73D9-93A1-1ACF-506EE3611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9ED8A64-98BB-3460-36F1-2B9608FC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CECA9D3-3389-9902-1B2D-8A9A3581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351A92C-7BFA-D901-4467-C7813681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6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2D9A-0A8C-4A24-A7C5-BC806979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1E9B1-3B94-4D07-B686-2FF6EE461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6F60B-1E71-43E2-AFA4-A9172B55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9E1C0-6C40-43A4-8C21-77B3D9D5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3FCE7-8A8B-4A04-8F7D-76B7C915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00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B8D570-384D-F9EF-506E-108F31DA5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4EB1D58-934D-E750-9329-0880D56F9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CA57721-7805-2268-384D-2121AD5F8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8E3CA5-42A1-6CA6-C021-18188448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F2C1217-B312-046E-928E-50BC98F5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3BF6503-B679-F0B4-BCA3-7B9D13C4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C67F9E-60F8-43C1-A5AF-3F7173F4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ED9C7D8-98C7-8AFA-9B27-34BC1C36D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32630F-BFE6-558C-A158-4C72752F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D86B48-E135-E120-111F-3CD99C039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08C872-F6AC-BFE6-3513-A1618955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262F80C-B564-2E4B-269A-FFF164416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537581F-D206-F5E7-4DF3-FED1C8C1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B36D1B9-37A7-F196-2070-11ED5721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9BA34EE-2AD4-39B2-CD2B-63094C9E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2068DE9-9B28-2385-EE3D-7C7A0BFC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5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EB61-6666-4002-ADD0-BB5E1E09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09DD8-410D-4C70-BA3A-CC8952472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EC8A6-F91E-4D73-AA9A-D4FDCF13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79325-43F5-4290-9760-C8818F91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04E56-5925-4E64-8074-1758E3C1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3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F971-713C-406A-A9E3-353A144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2A03-1FB2-4EAA-87C2-0995DEE01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1ED61-9B91-4902-841E-B8AA8B9A4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14880-A819-4D98-B923-CEF45784F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2F2B-1A9B-48EE-B88B-53A659B9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CA6BB-EF72-480E-885D-3F420827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0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78CA-20FF-4DB8-8AC8-4512833B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201E6-A293-4C83-8237-BBD273C6A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8B19F-A245-43C2-8AEC-250702849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8C962-4014-410A-A709-CFAA85A96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0DFA13-C27B-4106-A9C4-B252723E2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CA8C50-011D-4C3A-8B0B-BFF03B30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0C50A9-C63A-44E8-AC56-99174F8C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CFA456-A2CE-4CFF-B6C0-38078809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3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605C-2DED-49FC-B081-B5496387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8953C9-04F0-4CEC-9384-9A11FD47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35F11-A6F4-4DF2-9D42-68839F4D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D0286-4350-477A-B8BF-EDCD63E3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9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4670B-DAC2-4E52-9C2A-52C5DFF9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C74E1-45AD-4BE3-96AC-E7DC3BCE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B759F-DB88-4A4F-B569-739370A6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8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67008-8D3B-4B89-AC70-9B79BA3E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49FA3-7484-470F-A82E-A30FFD648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E5E26-6805-4737-ADB8-A456337EC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06BC2-6A0C-4207-8868-C5CF0291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1C44C-99D6-44D5-8F32-49217A02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EF741-73C3-4EB6-9661-94971954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7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DBB5-4830-4A2B-9929-3E74284F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54164-6AD7-4841-9685-AE5FAF15C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78504-B14E-46A8-93DA-07D3D5557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00A99-0F17-484B-9975-22E67D21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68839-AA98-4E0F-B917-361646C1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A205A-649B-4610-9AA6-B16FD75C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6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B35D7B9-8FA2-43D9-B9C1-8518F9B76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7EB422-25A1-489A-987F-68CFCC93C807}"/>
              </a:ext>
            </a:extLst>
          </p:cNvPr>
          <p:cNvSpPr/>
          <p:nvPr userDrawn="1"/>
        </p:nvSpPr>
        <p:spPr>
          <a:xfrm>
            <a:off x="2047568" y="2697163"/>
            <a:ext cx="7551173" cy="10784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7F59CA4-D9CD-0B87-F371-EA2B38EBEE5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49" y="171450"/>
            <a:ext cx="1266825" cy="1266825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360C182-46CB-A25C-9B37-50A63E81A3B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60" y="798395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7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479EBDA-21E0-25BA-9FBF-8FFA5168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2C27F80-2D3C-0024-325E-3F2E6FD5F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E565C7-EEC4-3801-A452-7A24933EB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D3017-C9EE-40A3-919E-E766EDC3D7C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F62378-D0B9-A50F-5166-33E0F6B4B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010C01-6546-DD63-541F-7B1C5E537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2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audio" Target="../media/audio5.wav"/><Relationship Id="rId10" Type="http://schemas.openxmlformats.org/officeDocument/2006/relationships/image" Target="../media/image22.wmf"/><Relationship Id="rId4" Type="http://schemas.openxmlformats.org/officeDocument/2006/relationships/audio" Target="../media/audio4.wav"/><Relationship Id="rId9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audio" Target="../media/audio5.wav"/><Relationship Id="rId10" Type="http://schemas.openxmlformats.org/officeDocument/2006/relationships/image" Target="../media/image22.wmf"/><Relationship Id="rId4" Type="http://schemas.openxmlformats.org/officeDocument/2006/relationships/audio" Target="../media/audio4.wav"/><Relationship Id="rId9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audio" Target="../media/audio5.wav"/><Relationship Id="rId10" Type="http://schemas.openxmlformats.org/officeDocument/2006/relationships/image" Target="../media/image22.wmf"/><Relationship Id="rId4" Type="http://schemas.openxmlformats.org/officeDocument/2006/relationships/audio" Target="../media/audio4.wav"/><Relationship Id="rId9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68" y="-220337"/>
            <a:ext cx="12190415" cy="68844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0" y="408861"/>
            <a:ext cx="12125249" cy="1914823"/>
          </a:xfrm>
          <a:prstGeom prst="rect">
            <a:avLst/>
          </a:prstGeom>
          <a:noFill/>
        </p:spPr>
        <p:txBody>
          <a:bodyPr wrap="square" lIns="92908" tIns="46452" rIns="92908" bIns="46452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ts val="7114"/>
              </a:lnSpc>
            </a:pPr>
            <a:r>
              <a:rPr lang="en-US" sz="46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 MỪNG QUÝ THẦY CÔ </a:t>
            </a:r>
          </a:p>
          <a:p>
            <a:pPr algn="ctr">
              <a:lnSpc>
                <a:spcPts val="7114"/>
              </a:lnSpc>
            </a:pPr>
            <a:r>
              <a:rPr lang="en-US" sz="46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VỀ DỰ </a:t>
            </a:r>
            <a:r>
              <a:rPr lang="en-US" sz="46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6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6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6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6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6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4112" y="3680681"/>
            <a:ext cx="6351509" cy="1715584"/>
          </a:xfrm>
          <a:prstGeom prst="rect">
            <a:avLst/>
          </a:prstGeom>
          <a:noFill/>
        </p:spPr>
        <p:txBody>
          <a:bodyPr wrap="square" lIns="235953" tIns="117976" rIns="235953" bIns="117976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1979</a:t>
            </a:r>
          </a:p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360" y="2370157"/>
            <a:ext cx="10652304" cy="1240610"/>
          </a:xfrm>
          <a:prstGeom prst="rect">
            <a:avLst/>
          </a:prstGeom>
          <a:noFill/>
        </p:spPr>
        <p:txBody>
          <a:bodyPr wrap="square" lIns="161812" tIns="80906" rIns="161812" bIns="80906" rtlCol="0">
            <a:spAutoFit/>
          </a:bodyPr>
          <a:lstStyle/>
          <a:p>
            <a:pPr algn="ctr"/>
            <a:r>
              <a:rPr lang="nl-NL" sz="3500" b="1" dirty="0">
                <a:latin typeface="Times New Roman" pitchFamily="18" charset="0"/>
                <a:cs typeface="Times New Roman" pitchFamily="18" charset="0"/>
              </a:rPr>
              <a:t>Tiết 45: Sinh hoạt lớp - Sinh hoạt theo chủ đề 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500" b="1" dirty="0">
                <a:latin typeface="Times New Roman" pitchFamily="18" charset="0"/>
                <a:cs typeface="Times New Roman" pitchFamily="18" charset="0"/>
              </a:rPr>
              <a:t>VƯỢT KHÓ VÀ SÁNG TẠO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5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334751" y="6230939"/>
            <a:ext cx="609600" cy="515937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12192000" cy="58674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06400" y="1831975"/>
            <a:ext cx="11684000" cy="38036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14400" y="1966914"/>
            <a:ext cx="11029951" cy="640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/>
            <a:r>
              <a:rPr lang="pt-BR" sz="3600" b="1" dirty="0"/>
              <a:t>   Ngày thành lập Quân đội Nhân dân Việt Nam là ngày, tháng, năm nào? </a:t>
            </a:r>
            <a:endParaRPr lang="en-US" sz="3600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/>
              <a:t>A.</a:t>
            </a:r>
            <a:r>
              <a:rPr lang="en-US" altLang="en-US" sz="3200" b="1" dirty="0">
                <a:solidFill>
                  <a:srgbClr val="FF0000"/>
                </a:solidFill>
              </a:rPr>
              <a:t>    03/02/1930                   </a:t>
            </a:r>
            <a:r>
              <a:rPr lang="en-US" altLang="en-US" sz="3200" b="1" dirty="0"/>
              <a:t>B.</a:t>
            </a:r>
            <a:r>
              <a:rPr lang="en-US" altLang="en-US" sz="3200" b="1" dirty="0">
                <a:solidFill>
                  <a:srgbClr val="FF0000"/>
                </a:solidFill>
              </a:rPr>
              <a:t> 22/12/1944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/>
              <a:t>C. </a:t>
            </a:r>
            <a:r>
              <a:rPr lang="en-US" altLang="en-US" sz="3200" b="1" dirty="0">
                <a:solidFill>
                  <a:srgbClr val="FF0000"/>
                </a:solidFill>
              </a:rPr>
              <a:t>  02/09/1945                    </a:t>
            </a:r>
            <a:r>
              <a:rPr lang="en-US" altLang="en-US" sz="3200" b="1" dirty="0"/>
              <a:t>D.</a:t>
            </a:r>
            <a:r>
              <a:rPr lang="en-US" altLang="en-US" sz="3200" b="1" dirty="0">
                <a:solidFill>
                  <a:srgbClr val="FF0000"/>
                </a:solidFill>
              </a:rPr>
              <a:t> 30/04/1975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/>
            <a:endParaRPr lang="en-US" altLang="en-US" sz="32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10246" name="Picture 6" descr="6282A33D3F464C77A9A4C1352497B7A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987926"/>
            <a:ext cx="1320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3962400" y="4598989"/>
            <a:ext cx="4099984" cy="1023937"/>
            <a:chOff x="-1198" y="26"/>
            <a:chExt cx="6240" cy="672"/>
          </a:xfrm>
        </p:grpSpPr>
        <p:sp>
          <p:nvSpPr>
            <p:cNvPr id="19493" name="AutoShape 8"/>
            <p:cNvSpPr>
              <a:spLocks noChangeArrowheads="1"/>
            </p:cNvSpPr>
            <p:nvPr/>
          </p:nvSpPr>
          <p:spPr bwMode="auto">
            <a:xfrm>
              <a:off x="-1198" y="26"/>
              <a:ext cx="624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F3F3F3"/>
                </a:gs>
                <a:gs pos="50000">
                  <a:srgbClr val="DDDDDD"/>
                </a:gs>
                <a:gs pos="100000">
                  <a:srgbClr val="F3F3F3"/>
                </a:gs>
              </a:gsLst>
              <a:lin ang="189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/>
              <a:r>
                <a:rPr lang="en-US" altLang="en-US" sz="3600" b="1">
                  <a:solidFill>
                    <a:srgbClr val="FF0000"/>
                  </a:solidFill>
                  <a:cs typeface="Times New Roman" pitchFamily="18" charset="0"/>
                </a:rPr>
                <a:t>               B</a:t>
              </a:r>
              <a:endParaRPr lang="vi-VN" altLang="en-US" sz="3600" b="1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-258" y="161"/>
              <a:ext cx="3038" cy="38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alt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¸p</a:t>
              </a:r>
              <a:r>
                <a:rPr lang="en-US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á</a:t>
              </a:r>
              <a:r>
                <a:rPr lang="en-US" alt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n</a:t>
              </a:r>
              <a:r>
                <a:rPr lang="en-US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10062633" y="6254750"/>
            <a:ext cx="11176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 cmpd="sng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10252" name="Group 33"/>
          <p:cNvGrpSpPr>
            <a:grpSpLocks/>
          </p:cNvGrpSpPr>
          <p:nvPr/>
        </p:nvGrpSpPr>
        <p:grpSpPr bwMode="auto">
          <a:xfrm>
            <a:off x="9749367" y="3727450"/>
            <a:ext cx="2336800" cy="1676400"/>
            <a:chOff x="0" y="0"/>
            <a:chExt cx="3072" cy="960"/>
          </a:xfrm>
        </p:grpSpPr>
        <p:sp>
          <p:nvSpPr>
            <p:cNvPr id="19491" name="Oval 34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1949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 giờ </a:t>
              </a:r>
            </a:p>
          </p:txBody>
        </p:sp>
      </p:grpSp>
      <p:sp>
        <p:nvSpPr>
          <p:cNvPr id="10255" name="AutoShape 36"/>
          <p:cNvSpPr>
            <a:spLocks noChangeArrowheads="1"/>
          </p:cNvSpPr>
          <p:nvPr/>
        </p:nvSpPr>
        <p:spPr bwMode="auto">
          <a:xfrm>
            <a:off x="8464551" y="6288088"/>
            <a:ext cx="1403349" cy="2714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.VnArial Narrow" pitchFamily="34" charset="0"/>
              </a:rPr>
              <a:t>Thêi gian</a:t>
            </a:r>
          </a:p>
        </p:txBody>
      </p:sp>
      <p:grpSp>
        <p:nvGrpSpPr>
          <p:cNvPr id="10256" name="AutoShape 37"/>
          <p:cNvGrpSpPr>
            <a:grpSpLocks/>
          </p:cNvGrpSpPr>
          <p:nvPr/>
        </p:nvGrpSpPr>
        <p:grpSpPr bwMode="auto">
          <a:xfrm>
            <a:off x="6891867" y="6224588"/>
            <a:ext cx="1382184" cy="493712"/>
            <a:chOff x="0" y="0"/>
            <a:chExt cx="653" cy="311"/>
          </a:xfrm>
        </p:grpSpPr>
        <p:pic>
          <p:nvPicPr>
            <p:cNvPr id="19489" name="AutoShape 3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53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0" name="Text Box 18"/>
            <p:cNvSpPr txBox="1">
              <a:spLocks noChangeArrowheads="1"/>
            </p:cNvSpPr>
            <p:nvPr/>
          </p:nvSpPr>
          <p:spPr bwMode="auto">
            <a:xfrm>
              <a:off x="13" y="27"/>
              <a:ext cx="6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00"/>
                  </a:solidFill>
                  <a:latin typeface=".VnArial Narrow" pitchFamily="34" charset="0"/>
                </a:rPr>
                <a:t>C©u hái</a:t>
              </a:r>
            </a:p>
          </p:txBody>
        </p:sp>
      </p:grpSp>
      <p:pic>
        <p:nvPicPr>
          <p:cNvPr id="19468" name="Picture 38" descr="pretty_flower_yellow_h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1168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9" descr="pretty_flower_red_h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381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40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92809" y="-7409"/>
            <a:ext cx="1447800" cy="191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41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8167" y="5084234"/>
            <a:ext cx="1524000" cy="202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 Box 42"/>
          <p:cNvSpPr txBox="1">
            <a:spLocks noChangeArrowheads="1"/>
          </p:cNvSpPr>
          <p:nvPr/>
        </p:nvSpPr>
        <p:spPr bwMode="auto">
          <a:xfrm>
            <a:off x="711200" y="457201"/>
            <a:ext cx="304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S2 Sample Font" pitchFamily="2" charset="0"/>
              </a:rPr>
              <a:t>T</a:t>
            </a:r>
          </a:p>
        </p:txBody>
      </p:sp>
      <p:sp>
        <p:nvSpPr>
          <p:cNvPr id="19473" name="Text Box 43"/>
          <p:cNvSpPr txBox="1">
            <a:spLocks noChangeArrowheads="1"/>
          </p:cNvSpPr>
          <p:nvPr/>
        </p:nvSpPr>
        <p:spPr bwMode="auto">
          <a:xfrm>
            <a:off x="452967" y="1243014"/>
            <a:ext cx="2133600" cy="579437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.VnTime" pitchFamily="34" charset="0"/>
              </a:rPr>
              <a:t>C©u 1:</a:t>
            </a:r>
            <a:endParaRPr lang="en-US" altLang="en-US" sz="3200" b="1">
              <a:solidFill>
                <a:srgbClr val="FFFF00"/>
              </a:solidFill>
              <a:latin typeface=".VnTime" pitchFamily="34" charset="0"/>
            </a:endParaRPr>
          </a:p>
        </p:txBody>
      </p:sp>
      <p:pic>
        <p:nvPicPr>
          <p:cNvPr id="19474" name="Picture 6" descr="hinh_rungchuôngv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75" name="Group 51"/>
          <p:cNvGrpSpPr>
            <a:grpSpLocks/>
          </p:cNvGrpSpPr>
          <p:nvPr/>
        </p:nvGrpSpPr>
        <p:grpSpPr bwMode="auto">
          <a:xfrm>
            <a:off x="2317751" y="-149225"/>
            <a:ext cx="8432800" cy="2133600"/>
            <a:chOff x="0" y="0"/>
            <a:chExt cx="3984" cy="1344"/>
          </a:xfrm>
        </p:grpSpPr>
        <p:sp>
          <p:nvSpPr>
            <p:cNvPr id="19487" name="AutoShape 52"/>
            <p:cNvSpPr>
              <a:spLocks noChangeArrowheads="1"/>
            </p:cNvSpPr>
            <p:nvPr/>
          </p:nvSpPr>
          <p:spPr bwMode="auto">
            <a:xfrm>
              <a:off x="0" y="0"/>
              <a:ext cx="3984" cy="1344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19488" name="Text Box 53"/>
            <p:cNvSpPr txBox="1">
              <a:spLocks noChangeArrowheads="1"/>
            </p:cNvSpPr>
            <p:nvPr/>
          </p:nvSpPr>
          <p:spPr bwMode="auto">
            <a:xfrm>
              <a:off x="468" y="432"/>
              <a:ext cx="31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FF3300"/>
                  </a:solidFill>
                </a:rPr>
                <a:t>Trò chơi: Rung chuông vàng</a:t>
              </a:r>
            </a:p>
          </p:txBody>
        </p:sp>
      </p:grpSp>
      <p:sp>
        <p:nvSpPr>
          <p:cNvPr id="10269" name="AutoShape 63"/>
          <p:cNvSpPr>
            <a:spLocks noChangeArrowheads="1"/>
          </p:cNvSpPr>
          <p:nvPr/>
        </p:nvSpPr>
        <p:spPr bwMode="auto">
          <a:xfrm>
            <a:off x="5003800" y="5937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270" name="AutoShape 64"/>
          <p:cNvSpPr>
            <a:spLocks noChangeArrowheads="1"/>
          </p:cNvSpPr>
          <p:nvPr/>
        </p:nvSpPr>
        <p:spPr bwMode="auto">
          <a:xfrm>
            <a:off x="5008033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271" name="AutoShape 65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0272" name="AutoShape 66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0273" name="AutoShape 67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274" name="AutoShape 68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4885852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6"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63" grpId="0" autoUpdateAnimBg="0"/>
      <p:bldP spid="10269" grpId="0" animBg="1" autoUpdateAnimBg="0"/>
      <p:bldP spid="10270" grpId="0" animBg="1" autoUpdateAnimBg="0"/>
      <p:bldP spid="10271" grpId="0" animBg="1" autoUpdateAnimBg="0"/>
      <p:bldP spid="10272" grpId="0" animBg="1" autoUpdateAnimBg="0"/>
      <p:bldP spid="10273" grpId="0" animBg="1" autoUpdateAnimBg="0"/>
      <p:bldP spid="1027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334751" y="6230939"/>
            <a:ext cx="609600" cy="515937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12192000" cy="58674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06400" y="1831975"/>
            <a:ext cx="11684000" cy="38036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16000" y="1966914"/>
            <a:ext cx="10928351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 dirty="0"/>
              <a:t>    Ai là vị tướng đầu tiên của Quân đội </a:t>
            </a:r>
            <a:r>
              <a:rPr lang="en-US" sz="4000" b="1" dirty="0" err="1"/>
              <a:t>Nhân</a:t>
            </a:r>
            <a:r>
              <a:rPr lang="en-US" sz="4000" b="1" dirty="0"/>
              <a:t> </a:t>
            </a:r>
            <a:r>
              <a:rPr lang="en-US" sz="4000" b="1" dirty="0" err="1"/>
              <a:t>dân</a:t>
            </a:r>
            <a:r>
              <a:rPr lang="en-US" sz="4000" b="1" dirty="0"/>
              <a:t> </a:t>
            </a:r>
            <a:r>
              <a:rPr lang="en-US" sz="4000" b="1" dirty="0" err="1"/>
              <a:t>Việt</a:t>
            </a:r>
            <a:r>
              <a:rPr lang="en-US" sz="4000" b="1" dirty="0"/>
              <a:t> Nam?</a:t>
            </a:r>
          </a:p>
          <a:p>
            <a:r>
              <a:rPr lang="en-US" altLang="en-US" sz="3200" b="1" dirty="0"/>
              <a:t>A.</a:t>
            </a:r>
            <a:r>
              <a:rPr lang="en-US" altLang="en-US" sz="3200" b="1" dirty="0">
                <a:solidFill>
                  <a:srgbClr val="FF0000"/>
                </a:solidFill>
              </a:rPr>
              <a:t>   Trần Phú                  </a:t>
            </a:r>
            <a:r>
              <a:rPr lang="en-US" altLang="en-US" sz="3200" b="1" dirty="0"/>
              <a:t>B.</a:t>
            </a:r>
            <a:r>
              <a:rPr lang="en-US" altLang="en-US" sz="3200" b="1" dirty="0">
                <a:solidFill>
                  <a:srgbClr val="FF0000"/>
                </a:solidFill>
              </a:rPr>
              <a:t> Văn Tiến Dũng</a:t>
            </a:r>
          </a:p>
          <a:p>
            <a:r>
              <a:rPr lang="en-US" altLang="en-US" sz="3200" b="1" dirty="0"/>
              <a:t>C. </a:t>
            </a:r>
            <a:r>
              <a:rPr lang="en-US" altLang="en-US" sz="3200" b="1" dirty="0">
                <a:solidFill>
                  <a:srgbClr val="FF0000"/>
                </a:solidFill>
              </a:rPr>
              <a:t>  Võ Nguyên Giáp      </a:t>
            </a:r>
            <a:r>
              <a:rPr lang="en-US" altLang="en-US" sz="3200" b="1" dirty="0"/>
              <a:t>D.</a:t>
            </a:r>
            <a:r>
              <a:rPr lang="en-US" altLang="en-US" sz="3200" b="1" dirty="0">
                <a:solidFill>
                  <a:srgbClr val="FF0000"/>
                </a:solidFill>
              </a:rPr>
              <a:t> Nguyễn Chí Thanh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/>
            <a:endParaRPr lang="en-US" altLang="en-US" sz="32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10246" name="Picture 6" descr="6282A33D3F464C77A9A4C1352497B7A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987926"/>
            <a:ext cx="1320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3962400" y="4598989"/>
            <a:ext cx="4099984" cy="1023937"/>
            <a:chOff x="-1198" y="26"/>
            <a:chExt cx="6240" cy="672"/>
          </a:xfrm>
        </p:grpSpPr>
        <p:sp>
          <p:nvSpPr>
            <p:cNvPr id="19493" name="AutoShape 8"/>
            <p:cNvSpPr>
              <a:spLocks noChangeArrowheads="1"/>
            </p:cNvSpPr>
            <p:nvPr/>
          </p:nvSpPr>
          <p:spPr bwMode="auto">
            <a:xfrm>
              <a:off x="-1198" y="26"/>
              <a:ext cx="624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F3F3F3"/>
                </a:gs>
                <a:gs pos="50000">
                  <a:srgbClr val="DDDDDD"/>
                </a:gs>
                <a:gs pos="100000">
                  <a:srgbClr val="F3F3F3"/>
                </a:gs>
              </a:gsLst>
              <a:lin ang="189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/>
              <a:r>
                <a:rPr lang="en-US" altLang="en-US" sz="3600" b="1" dirty="0">
                  <a:solidFill>
                    <a:srgbClr val="FF0000"/>
                  </a:solidFill>
                  <a:cs typeface="Times New Roman" pitchFamily="18" charset="0"/>
                </a:rPr>
                <a:t>               C</a:t>
              </a:r>
              <a:endParaRPr lang="vi-VN" altLang="en-US" sz="3600" b="1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-258" y="161"/>
              <a:ext cx="3038" cy="38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alt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¸p</a:t>
              </a:r>
              <a:r>
                <a:rPr lang="en-US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á</a:t>
              </a:r>
              <a:r>
                <a:rPr lang="en-US" alt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n</a:t>
              </a:r>
              <a:r>
                <a:rPr lang="en-US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10062633" y="6254750"/>
            <a:ext cx="11176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 cmpd="sng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10252" name="Group 33"/>
          <p:cNvGrpSpPr>
            <a:grpSpLocks/>
          </p:cNvGrpSpPr>
          <p:nvPr/>
        </p:nvGrpSpPr>
        <p:grpSpPr bwMode="auto">
          <a:xfrm>
            <a:off x="9749367" y="3727450"/>
            <a:ext cx="2336800" cy="1676400"/>
            <a:chOff x="0" y="0"/>
            <a:chExt cx="3072" cy="960"/>
          </a:xfrm>
        </p:grpSpPr>
        <p:sp>
          <p:nvSpPr>
            <p:cNvPr id="19491" name="Oval 34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1949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 giờ </a:t>
              </a:r>
            </a:p>
          </p:txBody>
        </p:sp>
      </p:grpSp>
      <p:sp>
        <p:nvSpPr>
          <p:cNvPr id="10255" name="AutoShape 36"/>
          <p:cNvSpPr>
            <a:spLocks noChangeArrowheads="1"/>
          </p:cNvSpPr>
          <p:nvPr/>
        </p:nvSpPr>
        <p:spPr bwMode="auto">
          <a:xfrm>
            <a:off x="8464551" y="6288088"/>
            <a:ext cx="1403349" cy="2714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.VnArial Narrow" pitchFamily="34" charset="0"/>
              </a:rPr>
              <a:t>Thêi gian</a:t>
            </a:r>
          </a:p>
        </p:txBody>
      </p:sp>
      <p:grpSp>
        <p:nvGrpSpPr>
          <p:cNvPr id="10256" name="AutoShape 37"/>
          <p:cNvGrpSpPr>
            <a:grpSpLocks/>
          </p:cNvGrpSpPr>
          <p:nvPr/>
        </p:nvGrpSpPr>
        <p:grpSpPr bwMode="auto">
          <a:xfrm>
            <a:off x="6891867" y="6224588"/>
            <a:ext cx="1382184" cy="493712"/>
            <a:chOff x="0" y="0"/>
            <a:chExt cx="653" cy="311"/>
          </a:xfrm>
        </p:grpSpPr>
        <p:pic>
          <p:nvPicPr>
            <p:cNvPr id="19489" name="AutoShape 3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53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0" name="Text Box 18"/>
            <p:cNvSpPr txBox="1">
              <a:spLocks noChangeArrowheads="1"/>
            </p:cNvSpPr>
            <p:nvPr/>
          </p:nvSpPr>
          <p:spPr bwMode="auto">
            <a:xfrm>
              <a:off x="13" y="27"/>
              <a:ext cx="6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00"/>
                  </a:solidFill>
                  <a:latin typeface=".VnArial Narrow" pitchFamily="34" charset="0"/>
                </a:rPr>
                <a:t>C©u hái</a:t>
              </a:r>
            </a:p>
          </p:txBody>
        </p:sp>
      </p:grpSp>
      <p:pic>
        <p:nvPicPr>
          <p:cNvPr id="19468" name="Picture 38" descr="pretty_flower_yellow_h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1168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9" descr="pretty_flower_red_h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381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40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92809" y="-7409"/>
            <a:ext cx="1447800" cy="191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41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8167" y="5084234"/>
            <a:ext cx="1524000" cy="202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 Box 42"/>
          <p:cNvSpPr txBox="1">
            <a:spLocks noChangeArrowheads="1"/>
          </p:cNvSpPr>
          <p:nvPr/>
        </p:nvSpPr>
        <p:spPr bwMode="auto">
          <a:xfrm>
            <a:off x="711200" y="457201"/>
            <a:ext cx="304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S2 Sample Font" pitchFamily="2" charset="0"/>
              </a:rPr>
              <a:t>T</a:t>
            </a:r>
          </a:p>
        </p:txBody>
      </p:sp>
      <p:sp>
        <p:nvSpPr>
          <p:cNvPr id="19473" name="Text Box 43"/>
          <p:cNvSpPr txBox="1">
            <a:spLocks noChangeArrowheads="1"/>
          </p:cNvSpPr>
          <p:nvPr/>
        </p:nvSpPr>
        <p:spPr bwMode="auto">
          <a:xfrm>
            <a:off x="452967" y="1243014"/>
            <a:ext cx="2133600" cy="579437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bg1"/>
                </a:solidFill>
                <a:latin typeface=".VnTime" pitchFamily="34" charset="0"/>
              </a:rPr>
              <a:t>C©u</a:t>
            </a:r>
            <a:r>
              <a:rPr lang="en-US" altLang="en-US" sz="3200" b="1" dirty="0">
                <a:solidFill>
                  <a:schemeClr val="bg1"/>
                </a:solidFill>
                <a:latin typeface=".VnTime" pitchFamily="34" charset="0"/>
              </a:rPr>
              <a:t> 2:</a:t>
            </a:r>
            <a:endParaRPr lang="en-US" altLang="en-US" sz="3200" b="1" dirty="0">
              <a:solidFill>
                <a:srgbClr val="FFFF00"/>
              </a:solidFill>
              <a:latin typeface=".VnTime" pitchFamily="34" charset="0"/>
            </a:endParaRPr>
          </a:p>
        </p:txBody>
      </p:sp>
      <p:pic>
        <p:nvPicPr>
          <p:cNvPr id="19474" name="Picture 6" descr="hinh_rungchuôngv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75" name="Group 51"/>
          <p:cNvGrpSpPr>
            <a:grpSpLocks/>
          </p:cNvGrpSpPr>
          <p:nvPr/>
        </p:nvGrpSpPr>
        <p:grpSpPr bwMode="auto">
          <a:xfrm>
            <a:off x="2317751" y="-149225"/>
            <a:ext cx="8432800" cy="2133600"/>
            <a:chOff x="0" y="0"/>
            <a:chExt cx="3984" cy="1344"/>
          </a:xfrm>
        </p:grpSpPr>
        <p:sp>
          <p:nvSpPr>
            <p:cNvPr id="19487" name="AutoShape 52"/>
            <p:cNvSpPr>
              <a:spLocks noChangeArrowheads="1"/>
            </p:cNvSpPr>
            <p:nvPr/>
          </p:nvSpPr>
          <p:spPr bwMode="auto">
            <a:xfrm>
              <a:off x="0" y="0"/>
              <a:ext cx="3984" cy="1344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19488" name="Text Box 53"/>
            <p:cNvSpPr txBox="1">
              <a:spLocks noChangeArrowheads="1"/>
            </p:cNvSpPr>
            <p:nvPr/>
          </p:nvSpPr>
          <p:spPr bwMode="auto">
            <a:xfrm>
              <a:off x="468" y="432"/>
              <a:ext cx="31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FF3300"/>
                  </a:solidFill>
                </a:rPr>
                <a:t>Trò chơi: Rung chuông vàng</a:t>
              </a:r>
            </a:p>
          </p:txBody>
        </p:sp>
      </p:grpSp>
      <p:sp>
        <p:nvSpPr>
          <p:cNvPr id="10269" name="AutoShape 63"/>
          <p:cNvSpPr>
            <a:spLocks noChangeArrowheads="1"/>
          </p:cNvSpPr>
          <p:nvPr/>
        </p:nvSpPr>
        <p:spPr bwMode="auto">
          <a:xfrm>
            <a:off x="5003800" y="5937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270" name="AutoShape 64"/>
          <p:cNvSpPr>
            <a:spLocks noChangeArrowheads="1"/>
          </p:cNvSpPr>
          <p:nvPr/>
        </p:nvSpPr>
        <p:spPr bwMode="auto">
          <a:xfrm>
            <a:off x="5008033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271" name="AutoShape 65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0272" name="AutoShape 66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0273" name="AutoShape 67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274" name="AutoShape 68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4352040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6"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63" grpId="0" autoUpdateAnimBg="0"/>
      <p:bldP spid="10269" grpId="0" animBg="1" autoUpdateAnimBg="0"/>
      <p:bldP spid="10270" grpId="0" animBg="1" autoUpdateAnimBg="0"/>
      <p:bldP spid="10271" grpId="0" animBg="1" autoUpdateAnimBg="0"/>
      <p:bldP spid="10272" grpId="0" animBg="1" autoUpdateAnimBg="0"/>
      <p:bldP spid="10273" grpId="0" animBg="1" autoUpdateAnimBg="0"/>
      <p:bldP spid="1027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334751" y="6230939"/>
            <a:ext cx="609600" cy="515937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12192000" cy="58674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06400" y="1831975"/>
            <a:ext cx="11684000" cy="38036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14400" y="1966914"/>
            <a:ext cx="11029951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dirty="0"/>
              <a:t>         </a:t>
            </a:r>
            <a:r>
              <a:rPr lang="en-US" sz="3600" b="1" dirty="0" err="1"/>
              <a:t>Lúc</a:t>
            </a:r>
            <a:r>
              <a:rPr lang="en-US" sz="3600" b="1" dirty="0"/>
              <a:t> mới thành lập, Quân đội Nhân dân Việt Nam có bao nhiêu chiến sĩ?</a:t>
            </a:r>
          </a:p>
          <a:p>
            <a:r>
              <a:rPr lang="en-US" altLang="en-US" sz="3200" b="1" dirty="0"/>
              <a:t>          A.</a:t>
            </a:r>
            <a:r>
              <a:rPr lang="en-US" altLang="en-US" sz="3200" b="1" dirty="0">
                <a:solidFill>
                  <a:srgbClr val="FF0000"/>
                </a:solidFill>
              </a:rPr>
              <a:t>   3</a:t>
            </a:r>
            <a:r>
              <a:rPr lang="vi-VN" altLang="en-US" sz="3200" b="1" dirty="0">
                <a:solidFill>
                  <a:srgbClr val="FF0000"/>
                </a:solidFill>
              </a:rPr>
              <a:t>1</a:t>
            </a:r>
            <a:r>
              <a:rPr lang="en-US" altLang="en-US" sz="3200" b="1" dirty="0">
                <a:solidFill>
                  <a:srgbClr val="FF0000"/>
                </a:solidFill>
              </a:rPr>
              <a:t>                  </a:t>
            </a:r>
            <a:r>
              <a:rPr lang="en-US" altLang="en-US" sz="3200" b="1" dirty="0"/>
              <a:t>B.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vi-VN" altLang="en-US" sz="3200" b="1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altLang="en-US" sz="3200" b="1" dirty="0"/>
              <a:t>          </a:t>
            </a:r>
            <a:endParaRPr lang="vi-VN" altLang="en-US" sz="3200" b="1" dirty="0"/>
          </a:p>
          <a:p>
            <a:r>
              <a:rPr lang="vi-VN" altLang="en-US" sz="3200" b="1" dirty="0"/>
              <a:t>          </a:t>
            </a:r>
            <a:r>
              <a:rPr lang="en-US" altLang="en-US" sz="3200" b="1" dirty="0"/>
              <a:t>C. </a:t>
            </a:r>
            <a:r>
              <a:rPr lang="en-US" altLang="en-US" sz="3200" b="1" dirty="0">
                <a:solidFill>
                  <a:srgbClr val="FF0000"/>
                </a:solidFill>
              </a:rPr>
              <a:t>  3</a:t>
            </a:r>
            <a:r>
              <a:rPr lang="vi-VN" altLang="en-US" sz="3200" b="1" dirty="0">
                <a:solidFill>
                  <a:srgbClr val="FF0000"/>
                </a:solidFill>
              </a:rPr>
              <a:t>3</a:t>
            </a:r>
            <a:r>
              <a:rPr lang="en-US" altLang="en-US" sz="3200" b="1" dirty="0">
                <a:solidFill>
                  <a:srgbClr val="FF0000"/>
                </a:solidFill>
              </a:rPr>
              <a:t>                  </a:t>
            </a:r>
            <a:r>
              <a:rPr lang="en-US" altLang="en-US" sz="3200" b="1" dirty="0"/>
              <a:t>D.</a:t>
            </a:r>
            <a:r>
              <a:rPr lang="en-US" altLang="en-US" sz="3200" b="1" dirty="0">
                <a:solidFill>
                  <a:srgbClr val="FF0000"/>
                </a:solidFill>
              </a:rPr>
              <a:t> 34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/>
            <a:endParaRPr lang="en-US" altLang="en-US" sz="32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10246" name="Picture 6" descr="6282A33D3F464C77A9A4C1352497B7A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987926"/>
            <a:ext cx="1320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3962400" y="4598989"/>
            <a:ext cx="4099984" cy="1023937"/>
            <a:chOff x="-1198" y="26"/>
            <a:chExt cx="6240" cy="672"/>
          </a:xfrm>
        </p:grpSpPr>
        <p:sp>
          <p:nvSpPr>
            <p:cNvPr id="19493" name="AutoShape 8"/>
            <p:cNvSpPr>
              <a:spLocks noChangeArrowheads="1"/>
            </p:cNvSpPr>
            <p:nvPr/>
          </p:nvSpPr>
          <p:spPr bwMode="auto">
            <a:xfrm>
              <a:off x="-1198" y="26"/>
              <a:ext cx="624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F3F3F3"/>
                </a:gs>
                <a:gs pos="50000">
                  <a:srgbClr val="DDDDDD"/>
                </a:gs>
                <a:gs pos="100000">
                  <a:srgbClr val="F3F3F3"/>
                </a:gs>
              </a:gsLst>
              <a:lin ang="189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/>
              <a:r>
                <a:rPr lang="en-US" altLang="en-US" sz="3600" b="1" dirty="0">
                  <a:solidFill>
                    <a:srgbClr val="FF0000"/>
                  </a:solidFill>
                  <a:cs typeface="Times New Roman" pitchFamily="18" charset="0"/>
                </a:rPr>
                <a:t>               D</a:t>
              </a:r>
              <a:endParaRPr lang="vi-VN" altLang="en-US" sz="3600" b="1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-258" y="161"/>
              <a:ext cx="3038" cy="38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alt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¸p</a:t>
              </a:r>
              <a:r>
                <a:rPr lang="en-US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á</a:t>
              </a:r>
              <a:r>
                <a:rPr lang="en-US" alt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n</a:t>
              </a:r>
              <a:r>
                <a:rPr lang="en-US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10062633" y="6254750"/>
            <a:ext cx="11176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 cmpd="sng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10252" name="Group 33"/>
          <p:cNvGrpSpPr>
            <a:grpSpLocks/>
          </p:cNvGrpSpPr>
          <p:nvPr/>
        </p:nvGrpSpPr>
        <p:grpSpPr bwMode="auto">
          <a:xfrm>
            <a:off x="9749367" y="3727450"/>
            <a:ext cx="2336800" cy="1676400"/>
            <a:chOff x="0" y="0"/>
            <a:chExt cx="3072" cy="960"/>
          </a:xfrm>
        </p:grpSpPr>
        <p:sp>
          <p:nvSpPr>
            <p:cNvPr id="19491" name="Oval 34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1949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 giờ </a:t>
              </a:r>
            </a:p>
          </p:txBody>
        </p:sp>
      </p:grpSp>
      <p:sp>
        <p:nvSpPr>
          <p:cNvPr id="10255" name="AutoShape 36"/>
          <p:cNvSpPr>
            <a:spLocks noChangeArrowheads="1"/>
          </p:cNvSpPr>
          <p:nvPr/>
        </p:nvSpPr>
        <p:spPr bwMode="auto">
          <a:xfrm>
            <a:off x="8464551" y="6288088"/>
            <a:ext cx="1403349" cy="2714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.VnArial Narrow" pitchFamily="34" charset="0"/>
              </a:rPr>
              <a:t>Thêi gian</a:t>
            </a:r>
          </a:p>
        </p:txBody>
      </p:sp>
      <p:grpSp>
        <p:nvGrpSpPr>
          <p:cNvPr id="10256" name="AutoShape 37"/>
          <p:cNvGrpSpPr>
            <a:grpSpLocks/>
          </p:cNvGrpSpPr>
          <p:nvPr/>
        </p:nvGrpSpPr>
        <p:grpSpPr bwMode="auto">
          <a:xfrm>
            <a:off x="6891867" y="6224588"/>
            <a:ext cx="1382184" cy="493712"/>
            <a:chOff x="0" y="0"/>
            <a:chExt cx="653" cy="311"/>
          </a:xfrm>
        </p:grpSpPr>
        <p:pic>
          <p:nvPicPr>
            <p:cNvPr id="19489" name="AutoShape 3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53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0" name="Text Box 18"/>
            <p:cNvSpPr txBox="1">
              <a:spLocks noChangeArrowheads="1"/>
            </p:cNvSpPr>
            <p:nvPr/>
          </p:nvSpPr>
          <p:spPr bwMode="auto">
            <a:xfrm>
              <a:off x="13" y="27"/>
              <a:ext cx="6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00"/>
                  </a:solidFill>
                  <a:latin typeface=".VnArial Narrow" pitchFamily="34" charset="0"/>
                </a:rPr>
                <a:t>C©u hái</a:t>
              </a:r>
            </a:p>
          </p:txBody>
        </p:sp>
      </p:grpSp>
      <p:pic>
        <p:nvPicPr>
          <p:cNvPr id="19468" name="Picture 38" descr="pretty_flower_yellow_h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1168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9" descr="pretty_flower_red_h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381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40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92809" y="-7409"/>
            <a:ext cx="1447800" cy="191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41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8167" y="5084234"/>
            <a:ext cx="1524000" cy="202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 Box 42"/>
          <p:cNvSpPr txBox="1">
            <a:spLocks noChangeArrowheads="1"/>
          </p:cNvSpPr>
          <p:nvPr/>
        </p:nvSpPr>
        <p:spPr bwMode="auto">
          <a:xfrm>
            <a:off x="711200" y="457201"/>
            <a:ext cx="304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S2 Sample Font" pitchFamily="2" charset="0"/>
              </a:rPr>
              <a:t>T</a:t>
            </a:r>
          </a:p>
        </p:txBody>
      </p:sp>
      <p:sp>
        <p:nvSpPr>
          <p:cNvPr id="19473" name="Text Box 43"/>
          <p:cNvSpPr txBox="1">
            <a:spLocks noChangeArrowheads="1"/>
          </p:cNvSpPr>
          <p:nvPr/>
        </p:nvSpPr>
        <p:spPr bwMode="auto">
          <a:xfrm>
            <a:off x="452967" y="1243014"/>
            <a:ext cx="2133600" cy="579437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bg1"/>
                </a:solidFill>
                <a:latin typeface=".VnTime" pitchFamily="34" charset="0"/>
              </a:rPr>
              <a:t>C©u</a:t>
            </a:r>
            <a:r>
              <a:rPr lang="en-US" altLang="en-US" sz="3200" b="1" dirty="0">
                <a:solidFill>
                  <a:schemeClr val="bg1"/>
                </a:solidFill>
                <a:latin typeface=".VnTime" pitchFamily="34" charset="0"/>
              </a:rPr>
              <a:t> 3:</a:t>
            </a:r>
            <a:endParaRPr lang="en-US" altLang="en-US" sz="3200" b="1" dirty="0">
              <a:solidFill>
                <a:srgbClr val="FFFF00"/>
              </a:solidFill>
              <a:latin typeface=".VnTime" pitchFamily="34" charset="0"/>
            </a:endParaRPr>
          </a:p>
        </p:txBody>
      </p:sp>
      <p:pic>
        <p:nvPicPr>
          <p:cNvPr id="19474" name="Picture 6" descr="hinh_rungchuôngv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75" name="Group 51"/>
          <p:cNvGrpSpPr>
            <a:grpSpLocks/>
          </p:cNvGrpSpPr>
          <p:nvPr/>
        </p:nvGrpSpPr>
        <p:grpSpPr bwMode="auto">
          <a:xfrm>
            <a:off x="2317751" y="-149225"/>
            <a:ext cx="8432800" cy="2133600"/>
            <a:chOff x="0" y="0"/>
            <a:chExt cx="3984" cy="1344"/>
          </a:xfrm>
        </p:grpSpPr>
        <p:sp>
          <p:nvSpPr>
            <p:cNvPr id="19487" name="AutoShape 52"/>
            <p:cNvSpPr>
              <a:spLocks noChangeArrowheads="1"/>
            </p:cNvSpPr>
            <p:nvPr/>
          </p:nvSpPr>
          <p:spPr bwMode="auto">
            <a:xfrm>
              <a:off x="0" y="0"/>
              <a:ext cx="3984" cy="1344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19488" name="Text Box 53"/>
            <p:cNvSpPr txBox="1">
              <a:spLocks noChangeArrowheads="1"/>
            </p:cNvSpPr>
            <p:nvPr/>
          </p:nvSpPr>
          <p:spPr bwMode="auto">
            <a:xfrm>
              <a:off x="468" y="432"/>
              <a:ext cx="31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FF3300"/>
                  </a:solidFill>
                </a:rPr>
                <a:t>Trò chơi: Rung chuông vàng</a:t>
              </a:r>
            </a:p>
          </p:txBody>
        </p:sp>
      </p:grpSp>
      <p:sp>
        <p:nvSpPr>
          <p:cNvPr id="10269" name="AutoShape 63"/>
          <p:cNvSpPr>
            <a:spLocks noChangeArrowheads="1"/>
          </p:cNvSpPr>
          <p:nvPr/>
        </p:nvSpPr>
        <p:spPr bwMode="auto">
          <a:xfrm>
            <a:off x="5003800" y="5937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270" name="AutoShape 64"/>
          <p:cNvSpPr>
            <a:spLocks noChangeArrowheads="1"/>
          </p:cNvSpPr>
          <p:nvPr/>
        </p:nvSpPr>
        <p:spPr bwMode="auto">
          <a:xfrm>
            <a:off x="5008033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271" name="AutoShape 65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0272" name="AutoShape 66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0273" name="AutoShape 67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274" name="AutoShape 68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6408577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6"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63" grpId="0" autoUpdateAnimBg="0"/>
      <p:bldP spid="10269" grpId="0" animBg="1" autoUpdateAnimBg="0"/>
      <p:bldP spid="10270" grpId="0" animBg="1" autoUpdateAnimBg="0"/>
      <p:bldP spid="10271" grpId="0" animBg="1" autoUpdateAnimBg="0"/>
      <p:bldP spid="10272" grpId="0" animBg="1" autoUpdateAnimBg="0"/>
      <p:bldP spid="10273" grpId="0" animBg="1" autoUpdateAnimBg="0"/>
      <p:bldP spid="1027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23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8" t="19046"/>
          <a:stretch/>
        </p:blipFill>
        <p:spPr>
          <a:xfrm>
            <a:off x="-64367" y="-220337"/>
            <a:ext cx="12256368" cy="70783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276" y="1289734"/>
            <a:ext cx="12102838" cy="2097662"/>
          </a:xfrm>
          <a:prstGeom prst="rect">
            <a:avLst/>
          </a:prstGeom>
          <a:noFill/>
        </p:spPr>
        <p:txBody>
          <a:bodyPr wrap="none" lIns="161812" tIns="80906" rIns="161812" bIns="8090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4200" b="1" cap="all" dirty="0">
              <a:ln w="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472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474488-7875-48DB-A80F-BB3AF637F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901" y="2355767"/>
            <a:ext cx="5377138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9AEFEE2-D743-8F05-2EB6-EF8DDC248E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" b="238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6" name="Hình ảnh 2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6BB74E1-0796-907F-5864-7FDFDF251B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96" b="83980" l="25816" r="77653">
                        <a14:foregroundMark x1="53673" y1="38061" x2="47041" y2="30612"/>
                        <a14:foregroundMark x1="60204" y1="35204" x2="60000" y2="28469"/>
                        <a14:foregroundMark x1="45714" y1="31224" x2="53265" y2="37245"/>
                        <a14:foregroundMark x1="72551" y1="20918" x2="74694" y2="22245"/>
                        <a14:foregroundMark x1="59388" y1="36224" x2="55204" y2="39388"/>
                        <a14:foregroundMark x1="47653" y1="81837" x2="43673" y2="83980"/>
                        <a14:foregroundMark x1="56837" y1="82143" x2="59796" y2="83980"/>
                        <a14:foregroundMark x1="43469" y1="18061" x2="43061" y2="18061"/>
                        <a14:foregroundMark x1="50306" y1="33265" x2="52653" y2="36429"/>
                        <a14:foregroundMark x1="73571" y1="23061" x2="72347" y2="26429"/>
                        <a14:foregroundMark x1="71327" y1="26837" x2="71327" y2="26837"/>
                        <a14:foregroundMark x1="72347" y1="27449" x2="72347" y2="27449"/>
                        <a14:backgroundMark x1="69388" y1="20510" x2="67959" y2="20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8" t="6564" r="15812" b="10564"/>
          <a:stretch/>
        </p:blipFill>
        <p:spPr>
          <a:xfrm flipH="1">
            <a:off x="9017369" y="2406875"/>
            <a:ext cx="3572177" cy="4566960"/>
          </a:xfrm>
          <a:prstGeom prst="rect">
            <a:avLst/>
          </a:prstGeom>
        </p:spPr>
      </p:pic>
      <p:pic>
        <p:nvPicPr>
          <p:cNvPr id="28" name="Hình ảnh 27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D6238F9-1D53-1D9E-83DA-749AE20EBC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2347" l="31531" r="75408">
                        <a14:foregroundMark x1="55204" y1="33980" x2="53980" y2="33980"/>
                        <a14:foregroundMark x1="40510" y1="34592" x2="48673" y2="35204"/>
                        <a14:foregroundMark x1="48673" y1="35204" x2="48776" y2="35408"/>
                        <a14:foregroundMark x1="56531" y1="29898" x2="53163" y2="34388"/>
                        <a14:foregroundMark x1="52449" y1="82347" x2="54592" y2="82347"/>
                        <a14:foregroundMark x1="43878" y1="80612" x2="41224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37" t="11693" r="19094" b="10564"/>
          <a:stretch/>
        </p:blipFill>
        <p:spPr>
          <a:xfrm>
            <a:off x="-190791" y="2454899"/>
            <a:ext cx="3232443" cy="4588374"/>
          </a:xfrm>
          <a:prstGeom prst="rect">
            <a:avLst/>
          </a:prstGeom>
        </p:spPr>
      </p:pic>
      <p:pic>
        <p:nvPicPr>
          <p:cNvPr id="30" name="Hình ảnh 2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647F9C8-BF3C-E337-96F5-0D4060A31A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184" b="82653" l="19796" r="80714">
                        <a14:foregroundMark x1="20816" y1="45204" x2="20816" y2="45204"/>
                        <a14:foregroundMark x1="20204" y1="47551" x2="20204" y2="47551"/>
                        <a14:foregroundMark x1="20408" y1="49796" x2="20408" y2="49796"/>
                        <a14:foregroundMark x1="19796" y1="50102" x2="19796" y2="50102"/>
                        <a14:foregroundMark x1="37143" y1="40000" x2="37551" y2="37245"/>
                        <a14:foregroundMark x1="44490" y1="81224" x2="42347" y2="81429"/>
                        <a14:foregroundMark x1="72551" y1="71429" x2="70918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1282" r="11709" b="9129"/>
          <a:stretch/>
        </p:blipFill>
        <p:spPr>
          <a:xfrm>
            <a:off x="5789354" y="2586007"/>
            <a:ext cx="4124118" cy="4457266"/>
          </a:xfrm>
          <a:prstGeom prst="rect">
            <a:avLst/>
          </a:prstGeom>
        </p:spPr>
      </p:pic>
      <p:pic>
        <p:nvPicPr>
          <p:cNvPr id="32" name="Hình ảnh 31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7415F3D1-5D35-1E5E-670B-9B6F33AE21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73" b="76259" l="23880" r="81407">
                        <a14:foregroundMark x1="53856" y1="34184" x2="50065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10350" r="11402" b="16418"/>
          <a:stretch/>
        </p:blipFill>
        <p:spPr>
          <a:xfrm>
            <a:off x="2346804" y="2705455"/>
            <a:ext cx="3538131" cy="46158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530DBE-C30F-D294-9625-3531777A09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25132" y="442653"/>
            <a:ext cx="12004064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507BCAD-27C1-57FA-59EE-32476CA558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3" b="131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AF45DDCB-DEEA-744B-3866-50828F7BE3C3}"/>
              </a:ext>
            </a:extLst>
          </p:cNvPr>
          <p:cNvSpPr/>
          <p:nvPr/>
        </p:nvSpPr>
        <p:spPr>
          <a:xfrm>
            <a:off x="817089" y="203557"/>
            <a:ext cx="8176438" cy="6018835"/>
          </a:xfrm>
          <a:custGeom>
            <a:avLst/>
            <a:gdLst>
              <a:gd name="connsiteX0" fmla="*/ 0 w 8176438"/>
              <a:gd name="connsiteY0" fmla="*/ 1003159 h 6018835"/>
              <a:gd name="connsiteX1" fmla="*/ 1003159 w 8176438"/>
              <a:gd name="connsiteY1" fmla="*/ 0 h 6018835"/>
              <a:gd name="connsiteX2" fmla="*/ 7173279 w 8176438"/>
              <a:gd name="connsiteY2" fmla="*/ 0 h 6018835"/>
              <a:gd name="connsiteX3" fmla="*/ 8176438 w 8176438"/>
              <a:gd name="connsiteY3" fmla="*/ 1003159 h 6018835"/>
              <a:gd name="connsiteX4" fmla="*/ 8176438 w 8176438"/>
              <a:gd name="connsiteY4" fmla="*/ 5015676 h 6018835"/>
              <a:gd name="connsiteX5" fmla="*/ 7173279 w 8176438"/>
              <a:gd name="connsiteY5" fmla="*/ 6018835 h 6018835"/>
              <a:gd name="connsiteX6" fmla="*/ 1003159 w 8176438"/>
              <a:gd name="connsiteY6" fmla="*/ 6018835 h 6018835"/>
              <a:gd name="connsiteX7" fmla="*/ 0 w 8176438"/>
              <a:gd name="connsiteY7" fmla="*/ 5015676 h 6018835"/>
              <a:gd name="connsiteX8" fmla="*/ 0 w 8176438"/>
              <a:gd name="connsiteY8" fmla="*/ 1003159 h 601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6438" h="6018835" fill="none" extrusionOk="0">
                <a:moveTo>
                  <a:pt x="0" y="1003159"/>
                </a:moveTo>
                <a:cubicBezTo>
                  <a:pt x="-54790" y="452537"/>
                  <a:pt x="430104" y="108038"/>
                  <a:pt x="1003159" y="0"/>
                </a:cubicBezTo>
                <a:cubicBezTo>
                  <a:pt x="2071890" y="77600"/>
                  <a:pt x="4896375" y="-27269"/>
                  <a:pt x="7173279" y="0"/>
                </a:cubicBezTo>
                <a:cubicBezTo>
                  <a:pt x="7734895" y="-10009"/>
                  <a:pt x="8267374" y="475901"/>
                  <a:pt x="8176438" y="1003159"/>
                </a:cubicBezTo>
                <a:cubicBezTo>
                  <a:pt x="8285438" y="2738288"/>
                  <a:pt x="8098229" y="3773028"/>
                  <a:pt x="8176438" y="5015676"/>
                </a:cubicBezTo>
                <a:cubicBezTo>
                  <a:pt x="8142903" y="5556586"/>
                  <a:pt x="7628321" y="6062491"/>
                  <a:pt x="7173279" y="6018835"/>
                </a:cubicBezTo>
                <a:cubicBezTo>
                  <a:pt x="5589765" y="6068012"/>
                  <a:pt x="3474126" y="5896133"/>
                  <a:pt x="1003159" y="6018835"/>
                </a:cubicBezTo>
                <a:cubicBezTo>
                  <a:pt x="442235" y="6071791"/>
                  <a:pt x="-68027" y="5628277"/>
                  <a:pt x="0" y="5015676"/>
                </a:cubicBezTo>
                <a:cubicBezTo>
                  <a:pt x="47022" y="4476548"/>
                  <a:pt x="104569" y="1843506"/>
                  <a:pt x="0" y="1003159"/>
                </a:cubicBezTo>
                <a:close/>
              </a:path>
              <a:path w="8176438" h="6018835" stroke="0" extrusionOk="0">
                <a:moveTo>
                  <a:pt x="0" y="1003159"/>
                </a:moveTo>
                <a:cubicBezTo>
                  <a:pt x="39818" y="444579"/>
                  <a:pt x="473446" y="-1623"/>
                  <a:pt x="1003159" y="0"/>
                </a:cubicBezTo>
                <a:cubicBezTo>
                  <a:pt x="2438542" y="-129276"/>
                  <a:pt x="6189222" y="-77778"/>
                  <a:pt x="7173279" y="0"/>
                </a:cubicBezTo>
                <a:cubicBezTo>
                  <a:pt x="7708369" y="-60378"/>
                  <a:pt x="8172238" y="473346"/>
                  <a:pt x="8176438" y="1003159"/>
                </a:cubicBezTo>
                <a:cubicBezTo>
                  <a:pt x="8258037" y="1414857"/>
                  <a:pt x="8330738" y="4435568"/>
                  <a:pt x="8176438" y="5015676"/>
                </a:cubicBezTo>
                <a:cubicBezTo>
                  <a:pt x="8206159" y="5632384"/>
                  <a:pt x="7711910" y="6024068"/>
                  <a:pt x="7173279" y="6018835"/>
                </a:cubicBezTo>
                <a:cubicBezTo>
                  <a:pt x="6311702" y="6063055"/>
                  <a:pt x="3262200" y="5989453"/>
                  <a:pt x="1003159" y="6018835"/>
                </a:cubicBezTo>
                <a:cubicBezTo>
                  <a:pt x="439168" y="5980559"/>
                  <a:pt x="-72629" y="5552919"/>
                  <a:pt x="0" y="5015676"/>
                </a:cubicBezTo>
                <a:cubicBezTo>
                  <a:pt x="-159954" y="3306283"/>
                  <a:pt x="22140" y="2264407"/>
                  <a:pt x="0" y="1003159"/>
                </a:cubicBezTo>
                <a:close/>
              </a:path>
            </a:pathLst>
          </a:custGeom>
          <a:solidFill>
            <a:schemeClr val="lt1"/>
          </a:solidFill>
          <a:ln w="762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Hình ảnh 11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0A07B72-174B-A980-2377-A6B36B7284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694" b="74388" l="13388" r="81143">
                        <a14:foregroundMark x1="47429" y1="21224" x2="35429" y2="30408"/>
                        <a14:foregroundMark x1="41224" y1="23163" x2="42531" y2="22551"/>
                        <a14:foregroundMark x1="38857" y1="24388" x2="41878" y2="30816"/>
                        <a14:foregroundMark x1="74204" y1="44184" x2="75429" y2="44184"/>
                        <a14:foregroundMark x1="20082" y1="47041" x2="20898" y2="46224"/>
                        <a14:foregroundMark x1="20898" y1="54592" x2="20408" y2="54592"/>
                        <a14:foregroundMark x1="13388" y1="59592" x2="13388" y2="59592"/>
                        <a14:foregroundMark x1="44571" y1="14796" x2="47184" y2="15612"/>
                        <a14:foregroundMark x1="45388" y1="72959" x2="47755" y2="73571"/>
                        <a14:foregroundMark x1="52735" y1="74184" x2="54367" y2="74388"/>
                        <a14:foregroundMark x1="43429" y1="23061" x2="45061" y2="26837"/>
                        <a14:backgroundMark x1="70041" y1="26122" x2="75837" y2="23163"/>
                        <a14:backgroundMark x1="77469" y1="22653" x2="73061" y2="2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2" t="7480" r="10611" b="20000"/>
          <a:stretch/>
        </p:blipFill>
        <p:spPr>
          <a:xfrm flipH="1">
            <a:off x="7878515" y="3429000"/>
            <a:ext cx="5043459" cy="35610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A4FDD3-C2A3-56BE-3D5F-62BF34211657}"/>
              </a:ext>
            </a:extLst>
          </p:cNvPr>
          <p:cNvSpPr txBox="1"/>
          <p:nvPr/>
        </p:nvSpPr>
        <p:spPr>
          <a:xfrm>
            <a:off x="2719136" y="617640"/>
            <a:ext cx="481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Sinh hoạt theo chủ đề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09D650-963D-A1E9-AB69-1FE6D5FA15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6925" y="1232850"/>
            <a:ext cx="6497052" cy="25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1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3 0.00347 L -0.31823 0.001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88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>
            <a:extLst>
              <a:ext uri="{FF2B5EF4-FFF2-40B4-BE49-F238E27FC236}">
                <a16:creationId xmlns:a16="http://schemas.microsoft.com/office/drawing/2014/main" id="{3D5B0EEB-ED8B-15F8-2055-9661AAF9B2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3" b="131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7964B4-A109-66F1-D100-D4A4BD96DD92}"/>
              </a:ext>
            </a:extLst>
          </p:cNvPr>
          <p:cNvSpPr/>
          <p:nvPr/>
        </p:nvSpPr>
        <p:spPr>
          <a:xfrm>
            <a:off x="517358" y="477116"/>
            <a:ext cx="10825131" cy="59037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A0EB07-8B9D-011E-C5F5-B0C4BE03C684}"/>
              </a:ext>
            </a:extLst>
          </p:cNvPr>
          <p:cNvSpPr txBox="1"/>
          <p:nvPr/>
        </p:nvSpPr>
        <p:spPr>
          <a:xfrm>
            <a:off x="941451" y="666750"/>
            <a:ext cx="10620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B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việc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tự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lực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hiện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nhiệm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vụ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D3273-95AB-FCCA-4EDD-B7700E22D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42" y="1371600"/>
            <a:ext cx="10251023" cy="4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>
            <a:extLst>
              <a:ext uri="{FF2B5EF4-FFF2-40B4-BE49-F238E27FC236}">
                <a16:creationId xmlns:a16="http://schemas.microsoft.com/office/drawing/2014/main" id="{3D5B0EEB-ED8B-15F8-2055-9661AAF9B2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3" b="131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7964B4-A109-66F1-D100-D4A4BD96DD92}"/>
              </a:ext>
            </a:extLst>
          </p:cNvPr>
          <p:cNvSpPr/>
          <p:nvPr/>
        </p:nvSpPr>
        <p:spPr>
          <a:xfrm>
            <a:off x="368247" y="477116"/>
            <a:ext cx="11455505" cy="59037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A0EB07-8B9D-011E-C5F5-B0C4BE03C684}"/>
              </a:ext>
            </a:extLst>
          </p:cNvPr>
          <p:cNvSpPr txBox="1"/>
          <p:nvPr/>
        </p:nvSpPr>
        <p:spPr>
          <a:xfrm>
            <a:off x="941451" y="835198"/>
            <a:ext cx="10306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B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áo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cáo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lực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nhiệm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vụ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qua.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656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507BCAD-27C1-57FA-59EE-32476CA55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3" b="131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AF45DDCB-DEEA-744B-3866-50828F7BE3C3}"/>
              </a:ext>
            </a:extLst>
          </p:cNvPr>
          <p:cNvSpPr/>
          <p:nvPr/>
        </p:nvSpPr>
        <p:spPr>
          <a:xfrm>
            <a:off x="817089" y="245761"/>
            <a:ext cx="8176438" cy="6018835"/>
          </a:xfrm>
          <a:custGeom>
            <a:avLst/>
            <a:gdLst>
              <a:gd name="connsiteX0" fmla="*/ 0 w 8176438"/>
              <a:gd name="connsiteY0" fmla="*/ 1003159 h 6018835"/>
              <a:gd name="connsiteX1" fmla="*/ 1003159 w 8176438"/>
              <a:gd name="connsiteY1" fmla="*/ 0 h 6018835"/>
              <a:gd name="connsiteX2" fmla="*/ 7173279 w 8176438"/>
              <a:gd name="connsiteY2" fmla="*/ 0 h 6018835"/>
              <a:gd name="connsiteX3" fmla="*/ 8176438 w 8176438"/>
              <a:gd name="connsiteY3" fmla="*/ 1003159 h 6018835"/>
              <a:gd name="connsiteX4" fmla="*/ 8176438 w 8176438"/>
              <a:gd name="connsiteY4" fmla="*/ 5015676 h 6018835"/>
              <a:gd name="connsiteX5" fmla="*/ 7173279 w 8176438"/>
              <a:gd name="connsiteY5" fmla="*/ 6018835 h 6018835"/>
              <a:gd name="connsiteX6" fmla="*/ 1003159 w 8176438"/>
              <a:gd name="connsiteY6" fmla="*/ 6018835 h 6018835"/>
              <a:gd name="connsiteX7" fmla="*/ 0 w 8176438"/>
              <a:gd name="connsiteY7" fmla="*/ 5015676 h 6018835"/>
              <a:gd name="connsiteX8" fmla="*/ 0 w 8176438"/>
              <a:gd name="connsiteY8" fmla="*/ 1003159 h 601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6438" h="6018835" fill="none" extrusionOk="0">
                <a:moveTo>
                  <a:pt x="0" y="1003159"/>
                </a:moveTo>
                <a:cubicBezTo>
                  <a:pt x="-54790" y="452537"/>
                  <a:pt x="430104" y="108038"/>
                  <a:pt x="1003159" y="0"/>
                </a:cubicBezTo>
                <a:cubicBezTo>
                  <a:pt x="2071890" y="77600"/>
                  <a:pt x="4896375" y="-27269"/>
                  <a:pt x="7173279" y="0"/>
                </a:cubicBezTo>
                <a:cubicBezTo>
                  <a:pt x="7734895" y="-10009"/>
                  <a:pt x="8267374" y="475901"/>
                  <a:pt x="8176438" y="1003159"/>
                </a:cubicBezTo>
                <a:cubicBezTo>
                  <a:pt x="8285438" y="2738288"/>
                  <a:pt x="8098229" y="3773028"/>
                  <a:pt x="8176438" y="5015676"/>
                </a:cubicBezTo>
                <a:cubicBezTo>
                  <a:pt x="8142903" y="5556586"/>
                  <a:pt x="7628321" y="6062491"/>
                  <a:pt x="7173279" y="6018835"/>
                </a:cubicBezTo>
                <a:cubicBezTo>
                  <a:pt x="5589765" y="6068012"/>
                  <a:pt x="3474126" y="5896133"/>
                  <a:pt x="1003159" y="6018835"/>
                </a:cubicBezTo>
                <a:cubicBezTo>
                  <a:pt x="442235" y="6071791"/>
                  <a:pt x="-68027" y="5628277"/>
                  <a:pt x="0" y="5015676"/>
                </a:cubicBezTo>
                <a:cubicBezTo>
                  <a:pt x="47022" y="4476548"/>
                  <a:pt x="104569" y="1843506"/>
                  <a:pt x="0" y="1003159"/>
                </a:cubicBezTo>
                <a:close/>
              </a:path>
              <a:path w="8176438" h="6018835" stroke="0" extrusionOk="0">
                <a:moveTo>
                  <a:pt x="0" y="1003159"/>
                </a:moveTo>
                <a:cubicBezTo>
                  <a:pt x="39818" y="444579"/>
                  <a:pt x="473446" y="-1623"/>
                  <a:pt x="1003159" y="0"/>
                </a:cubicBezTo>
                <a:cubicBezTo>
                  <a:pt x="2438542" y="-129276"/>
                  <a:pt x="6189222" y="-77778"/>
                  <a:pt x="7173279" y="0"/>
                </a:cubicBezTo>
                <a:cubicBezTo>
                  <a:pt x="7708369" y="-60378"/>
                  <a:pt x="8172238" y="473346"/>
                  <a:pt x="8176438" y="1003159"/>
                </a:cubicBezTo>
                <a:cubicBezTo>
                  <a:pt x="8258037" y="1414857"/>
                  <a:pt x="8330738" y="4435568"/>
                  <a:pt x="8176438" y="5015676"/>
                </a:cubicBezTo>
                <a:cubicBezTo>
                  <a:pt x="8206159" y="5632384"/>
                  <a:pt x="7711910" y="6024068"/>
                  <a:pt x="7173279" y="6018835"/>
                </a:cubicBezTo>
                <a:cubicBezTo>
                  <a:pt x="6311702" y="6063055"/>
                  <a:pt x="3262200" y="5989453"/>
                  <a:pt x="1003159" y="6018835"/>
                </a:cubicBezTo>
                <a:cubicBezTo>
                  <a:pt x="439168" y="5980559"/>
                  <a:pt x="-72629" y="5552919"/>
                  <a:pt x="0" y="5015676"/>
                </a:cubicBezTo>
                <a:cubicBezTo>
                  <a:pt x="-159954" y="3306283"/>
                  <a:pt x="22140" y="2264407"/>
                  <a:pt x="0" y="1003159"/>
                </a:cubicBezTo>
                <a:close/>
              </a:path>
            </a:pathLst>
          </a:custGeom>
          <a:solidFill>
            <a:schemeClr val="lt1"/>
          </a:solidFill>
          <a:ln w="762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A4FDD3-C2A3-56BE-3D5F-62BF34211657}"/>
              </a:ext>
            </a:extLst>
          </p:cNvPr>
          <p:cNvSpPr txBox="1"/>
          <p:nvPr/>
        </p:nvSpPr>
        <p:spPr>
          <a:xfrm>
            <a:off x="2719136" y="1095952"/>
            <a:ext cx="481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Sinh hoạt theo chủ đề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09D650-963D-A1E9-AB69-1FE6D5FA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925" y="2203542"/>
            <a:ext cx="6497052" cy="25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6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ng Chuông Vàng 2018 - Power Poi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818" y="1042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9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0F0F0"/>
        </a:solidFill>
        <a:ln w="76200">
          <a:solidFill>
            <a:srgbClr val="F5B8F6"/>
          </a:solidFill>
          <a:prstDash val="dash"/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361</Words>
  <Application>Microsoft Office PowerPoint</Application>
  <PresentationFormat>Widescreen</PresentationFormat>
  <Paragraphs>83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.VnArial Narrow</vt:lpstr>
      <vt:lpstr>.VnTime</vt:lpstr>
      <vt:lpstr>Arial</vt:lpstr>
      <vt:lpstr>Calibri</vt:lpstr>
      <vt:lpstr>Calibri Light</vt:lpstr>
      <vt:lpstr>Times New Roman</vt:lpstr>
      <vt:lpstr>VS2 Sample Font</vt:lpstr>
      <vt:lpstr>Custom Design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63</cp:revision>
  <dcterms:created xsi:type="dcterms:W3CDTF">2023-09-21T00:35:21Z</dcterms:created>
  <dcterms:modified xsi:type="dcterms:W3CDTF">2025-03-24T15:12:06Z</dcterms:modified>
</cp:coreProperties>
</file>