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10" r:id="rId3"/>
    <p:sldMasterId id="2147483720" r:id="rId4"/>
  </p:sldMasterIdLst>
  <p:notesMasterIdLst>
    <p:notesMasterId r:id="rId14"/>
  </p:notesMasterIdLst>
  <p:sldIdLst>
    <p:sldId id="291" r:id="rId5"/>
    <p:sldId id="532" r:id="rId6"/>
    <p:sldId id="379" r:id="rId7"/>
    <p:sldId id="279" r:id="rId8"/>
    <p:sldId id="263" r:id="rId9"/>
    <p:sldId id="280" r:id="rId10"/>
    <p:sldId id="286" r:id="rId11"/>
    <p:sldId id="527" r:id="rId12"/>
    <p:sldId id="101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7DBF-A3F8-4344-93A1-06F1BB7E0101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6B939-97CB-4812-936F-A8BF5DA7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8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76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75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3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0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8162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53" name="Google Shape;253;p3"/>
          <p:cNvSpPr/>
          <p:nvPr/>
        </p:nvSpPr>
        <p:spPr>
          <a:xfrm rot="-10548207">
            <a:off x="-1724279" y="-1467202"/>
            <a:ext cx="6575981" cy="3204220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5389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8660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39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">
  <p:cSld name="Title and three columns 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4"/>
          <p:cNvSpPr/>
          <p:nvPr/>
        </p:nvSpPr>
        <p:spPr>
          <a:xfrm>
            <a:off x="-2275534" y="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14"/>
          <p:cNvSpPr/>
          <p:nvPr/>
        </p:nvSpPr>
        <p:spPr>
          <a:xfrm>
            <a:off x="10538759" y="2493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14"/>
          <p:cNvSpPr/>
          <p:nvPr/>
        </p:nvSpPr>
        <p:spPr>
          <a:xfrm>
            <a:off x="334" y="5350799"/>
            <a:ext cx="12223197" cy="1526228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14"/>
          <p:cNvSpPr/>
          <p:nvPr/>
        </p:nvSpPr>
        <p:spPr>
          <a:xfrm>
            <a:off x="345" y="5291749"/>
            <a:ext cx="12223197" cy="431652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8" name="Google Shape;468;p14"/>
          <p:cNvSpPr/>
          <p:nvPr/>
        </p:nvSpPr>
        <p:spPr>
          <a:xfrm>
            <a:off x="334" y="5715001"/>
            <a:ext cx="12223197" cy="116204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9" name="Google Shape;469;p14"/>
          <p:cNvSpPr/>
          <p:nvPr/>
        </p:nvSpPr>
        <p:spPr>
          <a:xfrm>
            <a:off x="334" y="5350773"/>
            <a:ext cx="6501220" cy="1526241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14"/>
          <p:cNvSpPr/>
          <p:nvPr/>
        </p:nvSpPr>
        <p:spPr>
          <a:xfrm>
            <a:off x="5984898" y="5496558"/>
            <a:ext cx="6238687" cy="1357879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14"/>
          <p:cNvSpPr/>
          <p:nvPr/>
        </p:nvSpPr>
        <p:spPr>
          <a:xfrm>
            <a:off x="8440466" y="6173566"/>
            <a:ext cx="3783133" cy="680876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1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14"/>
          <p:cNvSpPr txBox="1">
            <a:spLocks noGrp="1"/>
          </p:cNvSpPr>
          <p:nvPr>
            <p:ph type="subTitle" idx="1"/>
          </p:nvPr>
        </p:nvSpPr>
        <p:spPr>
          <a:xfrm>
            <a:off x="950967" y="3670735"/>
            <a:ext cx="3456800" cy="10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74" name="Google Shape;474;p14"/>
          <p:cNvSpPr txBox="1">
            <a:spLocks noGrp="1"/>
          </p:cNvSpPr>
          <p:nvPr>
            <p:ph type="title" idx="2"/>
          </p:nvPr>
        </p:nvSpPr>
        <p:spPr>
          <a:xfrm>
            <a:off x="950967" y="3058367"/>
            <a:ext cx="34568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75" name="Google Shape;475;p14"/>
          <p:cNvSpPr txBox="1">
            <a:spLocks noGrp="1"/>
          </p:cNvSpPr>
          <p:nvPr>
            <p:ph type="subTitle" idx="3"/>
          </p:nvPr>
        </p:nvSpPr>
        <p:spPr>
          <a:xfrm>
            <a:off x="7775203" y="3670735"/>
            <a:ext cx="3456800" cy="10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76" name="Google Shape;476;p14"/>
          <p:cNvSpPr txBox="1">
            <a:spLocks noGrp="1"/>
          </p:cNvSpPr>
          <p:nvPr>
            <p:ph type="title" idx="4"/>
          </p:nvPr>
        </p:nvSpPr>
        <p:spPr>
          <a:xfrm>
            <a:off x="7775200" y="3058367"/>
            <a:ext cx="34568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77" name="Google Shape;477;p14"/>
          <p:cNvSpPr txBox="1">
            <a:spLocks noGrp="1"/>
          </p:cNvSpPr>
          <p:nvPr>
            <p:ph type="subTitle" idx="5"/>
          </p:nvPr>
        </p:nvSpPr>
        <p:spPr>
          <a:xfrm>
            <a:off x="4367435" y="3670735"/>
            <a:ext cx="3456800" cy="10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78" name="Google Shape;478;p14"/>
          <p:cNvSpPr txBox="1">
            <a:spLocks noGrp="1"/>
          </p:cNvSpPr>
          <p:nvPr>
            <p:ph type="title" idx="6"/>
          </p:nvPr>
        </p:nvSpPr>
        <p:spPr>
          <a:xfrm>
            <a:off x="4367433" y="3058367"/>
            <a:ext cx="34568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4083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8249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6"/>
          <p:cNvSpPr/>
          <p:nvPr/>
        </p:nvSpPr>
        <p:spPr>
          <a:xfrm>
            <a:off x="10707631" y="1475500"/>
            <a:ext cx="2189357" cy="2138397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16"/>
          <p:cNvSpPr/>
          <p:nvPr/>
        </p:nvSpPr>
        <p:spPr>
          <a:xfrm>
            <a:off x="7139291" y="2323764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16"/>
          <p:cNvSpPr/>
          <p:nvPr/>
        </p:nvSpPr>
        <p:spPr>
          <a:xfrm>
            <a:off x="-101599" y="4405633"/>
            <a:ext cx="11430057" cy="1409399"/>
          </a:xfrm>
          <a:custGeom>
            <a:avLst/>
            <a:gdLst/>
            <a:ahLst/>
            <a:cxnLst/>
            <a:rect l="l" t="t" r="r" b="b"/>
            <a:pathLst>
              <a:path w="40501" h="7334" extrusionOk="0">
                <a:moveTo>
                  <a:pt x="24305" y="0"/>
                </a:moveTo>
                <a:cubicBezTo>
                  <a:pt x="24276" y="0"/>
                  <a:pt x="24248" y="1"/>
                  <a:pt x="24220" y="2"/>
                </a:cubicBezTo>
                <a:cubicBezTo>
                  <a:pt x="21521" y="112"/>
                  <a:pt x="16499" y="5296"/>
                  <a:pt x="15203" y="5672"/>
                </a:cubicBezTo>
                <a:cubicBezTo>
                  <a:pt x="15149" y="5687"/>
                  <a:pt x="15084" y="5695"/>
                  <a:pt x="15007" y="5695"/>
                </a:cubicBezTo>
                <a:cubicBezTo>
                  <a:pt x="14617" y="5695"/>
                  <a:pt x="13941" y="5504"/>
                  <a:pt x="13097" y="5199"/>
                </a:cubicBezTo>
                <a:cubicBezTo>
                  <a:pt x="11746" y="4687"/>
                  <a:pt x="9909" y="3903"/>
                  <a:pt x="8195" y="3190"/>
                </a:cubicBezTo>
                <a:cubicBezTo>
                  <a:pt x="6008" y="2244"/>
                  <a:pt x="4051" y="1392"/>
                  <a:pt x="3484" y="1366"/>
                </a:cubicBezTo>
                <a:lnTo>
                  <a:pt x="3429" y="1366"/>
                </a:lnTo>
                <a:cubicBezTo>
                  <a:pt x="2107" y="1379"/>
                  <a:pt x="1" y="4039"/>
                  <a:pt x="1" y="4039"/>
                </a:cubicBezTo>
                <a:lnTo>
                  <a:pt x="1" y="4619"/>
                </a:lnTo>
                <a:lnTo>
                  <a:pt x="1" y="4755"/>
                </a:lnTo>
                <a:lnTo>
                  <a:pt x="1" y="7292"/>
                </a:lnTo>
                <a:lnTo>
                  <a:pt x="529" y="7334"/>
                </a:lnTo>
                <a:lnTo>
                  <a:pt x="581" y="7292"/>
                </a:lnTo>
                <a:lnTo>
                  <a:pt x="40501" y="7292"/>
                </a:lnTo>
                <a:lnTo>
                  <a:pt x="40501" y="1029"/>
                </a:lnTo>
                <a:lnTo>
                  <a:pt x="40501" y="637"/>
                </a:lnTo>
                <a:lnTo>
                  <a:pt x="40501" y="355"/>
                </a:lnTo>
                <a:cubicBezTo>
                  <a:pt x="39069" y="650"/>
                  <a:pt x="39584" y="3971"/>
                  <a:pt x="36020" y="4405"/>
                </a:cubicBezTo>
                <a:cubicBezTo>
                  <a:pt x="35869" y="4423"/>
                  <a:pt x="35714" y="4432"/>
                  <a:pt x="35556" y="4432"/>
                </a:cubicBezTo>
                <a:cubicBezTo>
                  <a:pt x="34107" y="4432"/>
                  <a:pt x="32390" y="3688"/>
                  <a:pt x="30687" y="2811"/>
                </a:cubicBezTo>
                <a:cubicBezTo>
                  <a:pt x="29835" y="2338"/>
                  <a:pt x="28986" y="1865"/>
                  <a:pt x="28163" y="1447"/>
                </a:cubicBezTo>
                <a:cubicBezTo>
                  <a:pt x="26667" y="647"/>
                  <a:pt x="25297" y="0"/>
                  <a:pt x="243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16"/>
          <p:cNvSpPr/>
          <p:nvPr/>
        </p:nvSpPr>
        <p:spPr>
          <a:xfrm>
            <a:off x="5122925" y="5798355"/>
            <a:ext cx="70951" cy="3439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16"/>
          <p:cNvSpPr/>
          <p:nvPr/>
        </p:nvSpPr>
        <p:spPr>
          <a:xfrm>
            <a:off x="9750361" y="5352300"/>
            <a:ext cx="597393" cy="2235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16"/>
          <p:cNvSpPr/>
          <p:nvPr/>
        </p:nvSpPr>
        <p:spPr>
          <a:xfrm>
            <a:off x="-101599" y="4232267"/>
            <a:ext cx="12439612" cy="140939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16"/>
          <p:cNvSpPr/>
          <p:nvPr/>
        </p:nvSpPr>
        <p:spPr>
          <a:xfrm>
            <a:off x="-101599" y="4783366"/>
            <a:ext cx="12439612" cy="163930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0" name="Google Shape;490;p16"/>
          <p:cNvSpPr/>
          <p:nvPr/>
        </p:nvSpPr>
        <p:spPr>
          <a:xfrm>
            <a:off x="4999801" y="4626133"/>
            <a:ext cx="7338209" cy="201984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16"/>
          <p:cNvSpPr/>
          <p:nvPr/>
        </p:nvSpPr>
        <p:spPr>
          <a:xfrm>
            <a:off x="-101599" y="5448603"/>
            <a:ext cx="12439612" cy="140938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16"/>
          <p:cNvSpPr txBox="1">
            <a:spLocks noGrp="1"/>
          </p:cNvSpPr>
          <p:nvPr>
            <p:ph type="title"/>
          </p:nvPr>
        </p:nvSpPr>
        <p:spPr>
          <a:xfrm>
            <a:off x="960000" y="3160368"/>
            <a:ext cx="6455600" cy="6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1"/>
          </p:nvPr>
        </p:nvSpPr>
        <p:spPr>
          <a:xfrm>
            <a:off x="960000" y="1067400"/>
            <a:ext cx="8831200" cy="22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83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16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80" y="6504156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300" y="6297427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3" y="5838391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31" y="6087815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38" y="5967206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46" y="6391599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31" y="6607231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826849" y="5446301"/>
            <a:ext cx="1110233" cy="977881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60812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25" y="40056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909" y="40056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33" y="5041234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27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14" y="5123540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00" y="357966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7947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28"/>
          <p:cNvSpPr/>
          <p:nvPr/>
        </p:nvSpPr>
        <p:spPr>
          <a:xfrm>
            <a:off x="8469765" y="787467"/>
            <a:ext cx="1563220" cy="1526859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28"/>
          <p:cNvSpPr/>
          <p:nvPr/>
        </p:nvSpPr>
        <p:spPr>
          <a:xfrm>
            <a:off x="-1132534" y="-505933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28"/>
          <p:cNvSpPr/>
          <p:nvPr/>
        </p:nvSpPr>
        <p:spPr>
          <a:xfrm>
            <a:off x="-287301" y="36456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28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28"/>
          <p:cNvSpPr/>
          <p:nvPr/>
        </p:nvSpPr>
        <p:spPr>
          <a:xfrm>
            <a:off x="5593845" y="4995200"/>
            <a:ext cx="6725079" cy="566761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28"/>
          <p:cNvSpPr/>
          <p:nvPr/>
        </p:nvSpPr>
        <p:spPr>
          <a:xfrm>
            <a:off x="-65195" y="4995205"/>
            <a:ext cx="12384144" cy="1394827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28"/>
          <p:cNvSpPr/>
          <p:nvPr/>
        </p:nvSpPr>
        <p:spPr>
          <a:xfrm>
            <a:off x="4951" y="5418021"/>
            <a:ext cx="11325455" cy="826331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28"/>
          <p:cNvSpPr/>
          <p:nvPr/>
        </p:nvSpPr>
        <p:spPr>
          <a:xfrm>
            <a:off x="-65194" y="5535571"/>
            <a:ext cx="12384175" cy="1322444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28"/>
          <p:cNvSpPr/>
          <p:nvPr/>
        </p:nvSpPr>
        <p:spPr>
          <a:xfrm>
            <a:off x="-65200" y="6031671"/>
            <a:ext cx="12384175" cy="826341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28"/>
          <p:cNvSpPr txBox="1">
            <a:spLocks noGrp="1"/>
          </p:cNvSpPr>
          <p:nvPr>
            <p:ph type="title" hasCustomPrompt="1"/>
          </p:nvPr>
        </p:nvSpPr>
        <p:spPr>
          <a:xfrm>
            <a:off x="960096" y="1155867"/>
            <a:ext cx="6018000" cy="1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0" name="Google Shape;900;p28"/>
          <p:cNvSpPr txBox="1">
            <a:spLocks noGrp="1"/>
          </p:cNvSpPr>
          <p:nvPr>
            <p:ph type="subTitle" idx="1"/>
          </p:nvPr>
        </p:nvSpPr>
        <p:spPr>
          <a:xfrm>
            <a:off x="960032" y="2335133"/>
            <a:ext cx="60180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9pPr>
          </a:lstStyle>
          <a:p>
            <a:endParaRPr/>
          </a:p>
        </p:txBody>
      </p:sp>
      <p:sp>
        <p:nvSpPr>
          <p:cNvPr id="901" name="Google Shape;901;p28"/>
          <p:cNvSpPr txBox="1">
            <a:spLocks noGrp="1"/>
          </p:cNvSpPr>
          <p:nvPr>
            <p:ph type="title" idx="2" hasCustomPrompt="1"/>
          </p:nvPr>
        </p:nvSpPr>
        <p:spPr>
          <a:xfrm>
            <a:off x="960175" y="3047349"/>
            <a:ext cx="6018000" cy="1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2" name="Google Shape;902;p28"/>
          <p:cNvSpPr txBox="1">
            <a:spLocks noGrp="1"/>
          </p:cNvSpPr>
          <p:nvPr>
            <p:ph type="subTitle" idx="3"/>
          </p:nvPr>
        </p:nvSpPr>
        <p:spPr>
          <a:xfrm>
            <a:off x="960000" y="4226617"/>
            <a:ext cx="60180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4669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9728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">
  <p:cSld name="Background 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729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09965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12811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AE1DB-5DDB-6B9C-9AF1-7CE17F76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FECF9-4017-9C8A-A68A-D4535419D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9E8A8-D476-8E47-FA56-CBDFC099E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3BBE-DF13-467E-8601-22A4985E436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F20CF-5F1A-D72D-C346-7C94B1F82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B94C2-6EBA-4E15-8484-0BDADE74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B02A-8079-4CB0-BDBC-3D292BFD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82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 userDrawn="1">
  <p:cSld name="One column 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7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259" name="Google Shape;259;p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5" name="Google Shape;275;p7"/>
          <p:cNvSpPr/>
          <p:nvPr/>
        </p:nvSpPr>
        <p:spPr>
          <a:xfrm>
            <a:off x="663933" y="363930"/>
            <a:ext cx="10864000" cy="5960831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79" name="Google Shape;279;p7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280" name="Google Shape;280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2" name="Google Shape;282;p7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283" name="Google Shape;283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5" name="Google Shape;285;p7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286" name="Google Shape;286;p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825719">
            <a:off x="11190754" y="5710352"/>
            <a:ext cx="486917" cy="478296"/>
            <a:chOff x="4636650" y="2847925"/>
            <a:chExt cx="351575" cy="345350"/>
          </a:xfrm>
        </p:grpSpPr>
        <p:sp>
          <p:nvSpPr>
            <p:cNvPr id="292" name="Google Shape;292;p7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564530">
            <a:off x="9986949" y="130177"/>
            <a:ext cx="676120" cy="639601"/>
            <a:chOff x="1826475" y="2921600"/>
            <a:chExt cx="564700" cy="534200"/>
          </a:xfrm>
        </p:grpSpPr>
        <p:sp>
          <p:nvSpPr>
            <p:cNvPr id="298" name="Google Shape;298;p7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354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 userDrawn="1">
  <p:cSld name="Table of contents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16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627" name="Google Shape;627;p16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6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6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6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6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6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6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6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6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6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6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6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6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6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6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16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3" name="Google Shape;643;p16"/>
          <p:cNvSpPr/>
          <p:nvPr/>
        </p:nvSpPr>
        <p:spPr>
          <a:xfrm>
            <a:off x="160218" y="792055"/>
            <a:ext cx="11911756" cy="595878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44" name="Google Shape;644;p16"/>
          <p:cNvSpPr/>
          <p:nvPr/>
        </p:nvSpPr>
        <p:spPr>
          <a:xfrm>
            <a:off x="1223083" y="31179"/>
            <a:ext cx="3800917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58" name="Google Shape;658;p16"/>
          <p:cNvGrpSpPr/>
          <p:nvPr/>
        </p:nvGrpSpPr>
        <p:grpSpPr>
          <a:xfrm>
            <a:off x="7261634" y="6522068"/>
            <a:ext cx="158367" cy="165433"/>
            <a:chOff x="1409475" y="641250"/>
            <a:chExt cx="118775" cy="124075"/>
          </a:xfrm>
        </p:grpSpPr>
        <p:sp>
          <p:nvSpPr>
            <p:cNvPr id="659" name="Google Shape;659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1" name="Google Shape;661;p16"/>
          <p:cNvGrpSpPr/>
          <p:nvPr/>
        </p:nvGrpSpPr>
        <p:grpSpPr>
          <a:xfrm>
            <a:off x="264934" y="535768"/>
            <a:ext cx="158367" cy="165433"/>
            <a:chOff x="1409475" y="641250"/>
            <a:chExt cx="118775" cy="124075"/>
          </a:xfrm>
        </p:grpSpPr>
        <p:sp>
          <p:nvSpPr>
            <p:cNvPr id="662" name="Google Shape;662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4" name="Google Shape;664;p16"/>
          <p:cNvGrpSpPr/>
          <p:nvPr/>
        </p:nvGrpSpPr>
        <p:grpSpPr>
          <a:xfrm>
            <a:off x="11318401" y="158468"/>
            <a:ext cx="158367" cy="165433"/>
            <a:chOff x="1409475" y="641250"/>
            <a:chExt cx="118775" cy="124075"/>
          </a:xfrm>
        </p:grpSpPr>
        <p:sp>
          <p:nvSpPr>
            <p:cNvPr id="665" name="Google Shape;665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7" name="Google Shape;667;p16"/>
          <p:cNvGrpSpPr/>
          <p:nvPr/>
        </p:nvGrpSpPr>
        <p:grpSpPr>
          <a:xfrm>
            <a:off x="11807406" y="6445820"/>
            <a:ext cx="448753" cy="483360"/>
            <a:chOff x="713250" y="2576650"/>
            <a:chExt cx="273275" cy="294325"/>
          </a:xfrm>
        </p:grpSpPr>
        <p:sp>
          <p:nvSpPr>
            <p:cNvPr id="668" name="Google Shape;668;p16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0" name="Google Shape;670;p16"/>
          <p:cNvGrpSpPr/>
          <p:nvPr/>
        </p:nvGrpSpPr>
        <p:grpSpPr>
          <a:xfrm rot="415209">
            <a:off x="11518841" y="650924"/>
            <a:ext cx="796801" cy="782693"/>
            <a:chOff x="4636650" y="2847925"/>
            <a:chExt cx="351575" cy="345350"/>
          </a:xfrm>
        </p:grpSpPr>
        <p:sp>
          <p:nvSpPr>
            <p:cNvPr id="671" name="Google Shape;671;p16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6" name="Google Shape;676;p16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677" name="Google Shape;677;p16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764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3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 userDrawn="1">
  <p:cSld name="Title and text 2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20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788" name="Google Shape;788;p20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0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0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0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0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0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0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0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20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20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20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20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20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20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20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20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4" name="Google Shape;804;p20"/>
          <p:cNvSpPr/>
          <p:nvPr/>
        </p:nvSpPr>
        <p:spPr>
          <a:xfrm>
            <a:off x="663933" y="1033400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07" name="Google Shape;807;p20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808" name="Google Shape;808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9" name="Google Shape;809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0" name="Google Shape;810;p2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811" name="Google Shape;811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3" name="Google Shape;813;p20"/>
          <p:cNvGrpSpPr/>
          <p:nvPr/>
        </p:nvGrpSpPr>
        <p:grpSpPr>
          <a:xfrm>
            <a:off x="590132" y="147130"/>
            <a:ext cx="164496" cy="171836"/>
            <a:chOff x="1409475" y="641250"/>
            <a:chExt cx="118775" cy="124075"/>
          </a:xfrm>
        </p:grpSpPr>
        <p:sp>
          <p:nvSpPr>
            <p:cNvPr id="814" name="Google Shape;814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6" name="Google Shape;816;p20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817" name="Google Shape;817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9" name="Google Shape;819;p20"/>
          <p:cNvGrpSpPr/>
          <p:nvPr/>
        </p:nvGrpSpPr>
        <p:grpSpPr>
          <a:xfrm>
            <a:off x="517045" y="6359884"/>
            <a:ext cx="468771" cy="417869"/>
            <a:chOff x="725750" y="910150"/>
            <a:chExt cx="253025" cy="225550"/>
          </a:xfrm>
        </p:grpSpPr>
        <p:sp>
          <p:nvSpPr>
            <p:cNvPr id="820" name="Google Shape;820;p20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22" name="Google Shape;822;p20"/>
          <p:cNvGrpSpPr/>
          <p:nvPr/>
        </p:nvGrpSpPr>
        <p:grpSpPr>
          <a:xfrm>
            <a:off x="358667" y="3871301"/>
            <a:ext cx="364367" cy="392433"/>
            <a:chOff x="713250" y="2576650"/>
            <a:chExt cx="273275" cy="294325"/>
          </a:xfrm>
        </p:grpSpPr>
        <p:sp>
          <p:nvSpPr>
            <p:cNvPr id="823" name="Google Shape;823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25" name="Google Shape;825;p20"/>
          <p:cNvGrpSpPr/>
          <p:nvPr/>
        </p:nvGrpSpPr>
        <p:grpSpPr>
          <a:xfrm>
            <a:off x="11409957" y="120376"/>
            <a:ext cx="487449" cy="524997"/>
            <a:chOff x="713250" y="2576650"/>
            <a:chExt cx="273275" cy="294325"/>
          </a:xfrm>
        </p:grpSpPr>
        <p:sp>
          <p:nvSpPr>
            <p:cNvPr id="826" name="Google Shape;826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28" name="Google Shape;828;p20"/>
          <p:cNvGrpSpPr/>
          <p:nvPr/>
        </p:nvGrpSpPr>
        <p:grpSpPr>
          <a:xfrm>
            <a:off x="11238001" y="5323876"/>
            <a:ext cx="448753" cy="483360"/>
            <a:chOff x="713250" y="2576650"/>
            <a:chExt cx="273275" cy="294325"/>
          </a:xfrm>
        </p:grpSpPr>
        <p:sp>
          <p:nvSpPr>
            <p:cNvPr id="829" name="Google Shape;829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3344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0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1" name="Google Shape;1261;p30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62" name="Google Shape;1262;p30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1263" name="Google Shape;1263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65" name="Google Shape;1265;p3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66" name="Google Shape;1266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68" name="Google Shape;1268;p30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1269" name="Google Shape;1269;p30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74" name="Google Shape;1274;p30"/>
          <p:cNvGrpSpPr/>
          <p:nvPr/>
        </p:nvGrpSpPr>
        <p:grpSpPr>
          <a:xfrm rot="825719">
            <a:off x="11190754" y="5710352"/>
            <a:ext cx="486917" cy="478296"/>
            <a:chOff x="4636650" y="2847925"/>
            <a:chExt cx="351575" cy="345350"/>
          </a:xfrm>
        </p:grpSpPr>
        <p:sp>
          <p:nvSpPr>
            <p:cNvPr id="1275" name="Google Shape;1275;p30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80" name="Google Shape;1280;p30"/>
          <p:cNvGrpSpPr/>
          <p:nvPr/>
        </p:nvGrpSpPr>
        <p:grpSpPr>
          <a:xfrm rot="564530">
            <a:off x="9986949" y="130177"/>
            <a:ext cx="676120" cy="639601"/>
            <a:chOff x="1826475" y="2921600"/>
            <a:chExt cx="564700" cy="534200"/>
          </a:xfrm>
        </p:grpSpPr>
        <p:sp>
          <p:nvSpPr>
            <p:cNvPr id="1281" name="Google Shape;1281;p30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3822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1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8" name="Google Shape;1288;p31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89" name="Google Shape;1289;p31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1290" name="Google Shape;1290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92" name="Google Shape;1292;p31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93" name="Google Shape;1293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95" name="Google Shape;1295;p31"/>
          <p:cNvGrpSpPr/>
          <p:nvPr/>
        </p:nvGrpSpPr>
        <p:grpSpPr>
          <a:xfrm>
            <a:off x="590132" y="147130"/>
            <a:ext cx="164496" cy="171836"/>
            <a:chOff x="1409475" y="641250"/>
            <a:chExt cx="118775" cy="124075"/>
          </a:xfrm>
        </p:grpSpPr>
        <p:sp>
          <p:nvSpPr>
            <p:cNvPr id="1296" name="Google Shape;1296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98" name="Google Shape;1298;p31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1299" name="Google Shape;1299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01" name="Google Shape;1301;p31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1302" name="Google Shape;1302;p31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07" name="Google Shape;1307;p31"/>
          <p:cNvGrpSpPr/>
          <p:nvPr/>
        </p:nvGrpSpPr>
        <p:grpSpPr>
          <a:xfrm>
            <a:off x="11318401" y="3875701"/>
            <a:ext cx="364367" cy="392433"/>
            <a:chOff x="713250" y="2576650"/>
            <a:chExt cx="273275" cy="294325"/>
          </a:xfrm>
        </p:grpSpPr>
        <p:sp>
          <p:nvSpPr>
            <p:cNvPr id="1308" name="Google Shape;1308;p3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9" name="Google Shape;1309;p3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0" name="Google Shape;1310;p31"/>
          <p:cNvGrpSpPr/>
          <p:nvPr/>
        </p:nvGrpSpPr>
        <p:grpSpPr>
          <a:xfrm rot="415263">
            <a:off x="369607" y="2132029"/>
            <a:ext cx="468760" cy="460460"/>
            <a:chOff x="4636650" y="2847925"/>
            <a:chExt cx="351575" cy="345350"/>
          </a:xfrm>
        </p:grpSpPr>
        <p:sp>
          <p:nvSpPr>
            <p:cNvPr id="1311" name="Google Shape;1311;p3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2" name="Google Shape;1312;p3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6" name="Google Shape;1316;p31"/>
          <p:cNvGrpSpPr/>
          <p:nvPr/>
        </p:nvGrpSpPr>
        <p:grpSpPr>
          <a:xfrm>
            <a:off x="1056551" y="6099567"/>
            <a:ext cx="646167" cy="666733"/>
            <a:chOff x="3776725" y="489400"/>
            <a:chExt cx="484625" cy="500050"/>
          </a:xfrm>
        </p:grpSpPr>
        <p:sp>
          <p:nvSpPr>
            <p:cNvPr id="1317" name="Google Shape;1317;p31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1460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715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>
            <a:fillRect/>
          </a:stretch>
        </p:blipFill>
        <p:spPr>
          <a:xfrm>
            <a:off x="-38102" y="-9046"/>
            <a:ext cx="12324007" cy="68670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9" y="1721145"/>
            <a:ext cx="5932238" cy="51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664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423" y="231819"/>
            <a:ext cx="11633415" cy="64265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>
            <a:fillRect/>
          </a:stretch>
        </p:blipFill>
        <p:spPr>
          <a:xfrm>
            <a:off x="-223859" y="0"/>
            <a:ext cx="2554995" cy="1970468"/>
          </a:xfrm>
          <a:prstGeom prst="rect">
            <a:avLst/>
          </a:prstGeom>
        </p:spPr>
      </p:pic>
      <p:pic>
        <p:nvPicPr>
          <p:cNvPr id="15" name="图片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>
            <a:fillRect/>
          </a:stretch>
        </p:blipFill>
        <p:spPr>
          <a:xfrm>
            <a:off x="9352575" y="-109680"/>
            <a:ext cx="2839425" cy="21898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41282" y="5516706"/>
            <a:ext cx="2389839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657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2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0847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74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79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965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4257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0636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180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7618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7069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33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67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3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93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02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084DC456-5A78-44B8-8805-E482EDB1399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B2C0DF1-3A6A-E339-1DD8-2FFBCE8094D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165" y="74012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5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3175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90" r:id="rId4"/>
    <p:sldLayoutId id="2147483694" r:id="rId5"/>
    <p:sldLayoutId id="2147483695" r:id="rId6"/>
    <p:sldLayoutId id="2147483696" r:id="rId7"/>
    <p:sldLayoutId id="2147483698" r:id="rId8"/>
    <p:sldLayoutId id="2147483702" r:id="rId9"/>
    <p:sldLayoutId id="2147483703" r:id="rId10"/>
    <p:sldLayoutId id="2147483705" r:id="rId11"/>
    <p:sldLayoutId id="2147483707" r:id="rId12"/>
    <p:sldLayoutId id="2147483708" r:id="rId13"/>
    <p:sldLayoutId id="2147483709" r:id="rId14"/>
    <p:sldLayoutId id="214748373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6960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3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76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~PP662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639" y="63706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752600" y="84139"/>
            <a:ext cx="86868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GB" altLang="en-US" sz="4800" b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3" name="WordArt 9"/>
          <p:cNvSpPr>
            <a:spLocks noChangeArrowheads="1" noChangeShapeType="1" noTextEdit="1"/>
          </p:cNvSpPr>
          <p:nvPr/>
        </p:nvSpPr>
        <p:spPr bwMode="auto">
          <a:xfrm>
            <a:off x="1738313" y="1066800"/>
            <a:ext cx="8915400" cy="6096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25588"/>
                <a:gd name="adj2" fmla="val 77241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+mj-lt"/>
              </a:rPr>
              <a:t>Nhiệt liệt chào mừng </a:t>
            </a:r>
            <a:r>
              <a:rPr lang="vi-VN" sz="3600" kern="10" dirty="0" smtClean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+mj-lt"/>
              </a:rPr>
              <a:t>c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+mj-lt"/>
              </a:rPr>
              <a:t>ác</a:t>
            </a:r>
            <a:r>
              <a:rPr lang="vi-VN" sz="3600" kern="10" dirty="0" smtClean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vi-VN" sz="3600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+mj-lt"/>
              </a:rPr>
              <a:t>thầy cô giáo</a:t>
            </a:r>
            <a:endParaRPr lang="en-US" sz="3600" kern="10" dirty="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37894" name="WordArt 6"/>
          <p:cNvSpPr>
            <a:spLocks noChangeArrowheads="1" noChangeShapeType="1" noTextEdit="1"/>
          </p:cNvSpPr>
          <p:nvPr/>
        </p:nvSpPr>
        <p:spPr bwMode="auto">
          <a:xfrm>
            <a:off x="3185160" y="2914476"/>
            <a:ext cx="6440978" cy="10290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SINH HOẠT CHUYÊN MÔN</a:t>
            </a:r>
            <a:endParaRPr lang="vi-VN" sz="4400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400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 HỢP CÔNG DÂN SỐ TRONG HOẠT ĐỘNG TRẢI NGHIỆM</a:t>
            </a:r>
            <a:endParaRPr lang="en-US" sz="4400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110346" y="4813746"/>
            <a:ext cx="5638800" cy="11740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42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thực hiện: Phạm </a:t>
            </a:r>
            <a:r>
              <a:rPr lang="vi-VN" sz="3600" kern="10" dirty="0" smtClean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GB" sz="3600" kern="10" dirty="0" smtClean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kern="10" dirty="0" err="1" smtClean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3600" kern="10" dirty="0">
              <a:ln w="9525">
                <a:round/>
              </a:ln>
              <a:solidFill>
                <a:srgbClr val="FF00FF">
                  <a:alpha val="92155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3886200" y="5740805"/>
            <a:ext cx="4419600" cy="3218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FF"/>
              </a:contour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vi-VN" sz="3600" kern="10" dirty="0" smtClean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5A</a:t>
            </a:r>
            <a:endParaRPr lang="en-US" sz="3600" kern="10" dirty="0">
              <a:ln w="9525">
                <a:round/>
              </a:ln>
              <a:solidFill>
                <a:srgbClr val="FF00FF">
                  <a:alpha val="92155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88900" cmpd="tri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61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3562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-317"/>
            <a:ext cx="6826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3563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1" y="3"/>
            <a:ext cx="6826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3564" name="Picture 3" descr="WhitecornerFlow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" y="5632451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4" descr="WhitecornerFlow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480051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7892" grpId="0" build="allAtOnce"/>
      <p:bldP spid="37893" grpId="0" animBg="1"/>
      <p:bldP spid="37894" grpId="0" animBg="1"/>
      <p:bldP spid="6" grpId="0" animBg="1"/>
      <p:bldP spid="378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5B49BD1-2058-C5CA-8992-A8DACE3A1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10803EA2-08D8-FC9C-B096-7A7CFAD88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>
            <a:fillRect/>
          </a:stretch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5E711943-C0DB-8417-8B61-CCC9ECF5C6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>
            <a:fillRect/>
          </a:stretch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889AEFF-269F-31B1-E686-27B1D7727A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>
            <a:fillRect/>
          </a:stretch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669DCEE5-3E21-15A9-28E6-B6BE2964B4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>
            <a:fillRect/>
          </a:stretch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D7D0851D-3595-0662-1F58-AF890DB2A1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>
            <a:fillRect/>
          </a:stretch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B41B58D0-8986-DEB5-0BDA-7381D50FAD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>
            <a:fillRect/>
          </a:stretch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EE2455DF-3533-F25E-7B3C-89984F6D80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4BAEF04E-131A-ED1D-1ACD-A43691DB26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FD9BB0-C8D0-7217-0F91-8F761CCB1C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00000">
            <a:off x="3020517" y="482358"/>
            <a:ext cx="5636904" cy="431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7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A22BA5-D993-FA8A-7231-074BC6D3E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61" y="32118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DF6C95-3F83-76BA-98B2-0DD5C73BD368}"/>
              </a:ext>
            </a:extLst>
          </p:cNvPr>
          <p:cNvSpPr txBox="1"/>
          <p:nvPr/>
        </p:nvSpPr>
        <p:spPr>
          <a:xfrm>
            <a:off x="2117461" y="1118980"/>
            <a:ext cx="107762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+mj-lt"/>
              </a:rPr>
              <a:t>Phần 1: Sơ kết thi đua tuần 12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E734AF-EC87-FB69-FD79-BE4A083D6800}"/>
              </a:ext>
            </a:extLst>
          </p:cNvPr>
          <p:cNvSpPr txBox="1"/>
          <p:nvPr/>
        </p:nvSpPr>
        <p:spPr>
          <a:xfrm>
            <a:off x="2091568" y="1751440"/>
            <a:ext cx="107762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+mj-lt"/>
              </a:rPr>
              <a:t>Phần 2: Triển khai kế hoạch tuần 13. 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E4961C-04FA-E925-C310-42B739D0A14F}"/>
              </a:ext>
            </a:extLst>
          </p:cNvPr>
          <p:cNvSpPr txBox="1"/>
          <p:nvPr/>
        </p:nvSpPr>
        <p:spPr>
          <a:xfrm>
            <a:off x="2091568" y="2383900"/>
            <a:ext cx="100543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Phần 3: Sinh hoạt theo chủ điểm: Chào mừng ngày Nhà giáo Việt Nam</a:t>
            </a:r>
            <a:r>
              <a:rPr lang="en-US" sz="3200" b="1" dirty="0">
                <a:solidFill>
                  <a:schemeClr val="bg1"/>
                </a:solidFill>
              </a:rPr>
              <a:t> 20/11.</a:t>
            </a:r>
          </a:p>
        </p:txBody>
      </p:sp>
    </p:spTree>
    <p:extLst>
      <p:ext uri="{BB962C8B-B14F-4D97-AF65-F5344CB8AC3E}">
        <p14:creationId xmlns:p14="http://schemas.microsoft.com/office/powerpoint/2010/main" val="3946668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02CDB7-FBBB-41A7-376C-4647214EFA2B}"/>
              </a:ext>
            </a:extLst>
          </p:cNvPr>
          <p:cNvSpPr txBox="1"/>
          <p:nvPr/>
        </p:nvSpPr>
        <p:spPr>
          <a:xfrm>
            <a:off x="589051" y="1949631"/>
            <a:ext cx="11013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rgbClr val="FF0000"/>
                </a:solidFill>
                <a:latin typeface="Sigmar One" panose="00000500000000000000" pitchFamily="2" charset="0"/>
              </a:rPr>
              <a:t>1. </a:t>
            </a:r>
            <a:r>
              <a:rPr lang="vi-VN" sz="6000" dirty="0">
                <a:solidFill>
                  <a:srgbClr val="FF0000"/>
                </a:solidFill>
                <a:latin typeface="Bodoni MT Black" panose="02070A03080606020203" pitchFamily="18" charset="0"/>
              </a:rPr>
              <a:t>SƠ</a:t>
            </a:r>
            <a:r>
              <a:rPr lang="en-US" sz="6000" dirty="0">
                <a:solidFill>
                  <a:srgbClr val="FF0000"/>
                </a:solidFill>
                <a:latin typeface="Bodoni MT Black" panose="02070A03080606020203" pitchFamily="18" charset="0"/>
              </a:rPr>
              <a:t> KẾT TUẦN</a:t>
            </a:r>
            <a:r>
              <a:rPr lang="vi-VN" sz="6000" dirty="0">
                <a:solidFill>
                  <a:srgbClr val="FF0000"/>
                </a:solidFill>
                <a:latin typeface="Bodoni MT Black" panose="02070A03080606020203" pitchFamily="18" charset="0"/>
              </a:rPr>
              <a:t> 12</a:t>
            </a:r>
            <a:endParaRPr lang="en-US" sz="6000" dirty="0">
              <a:solidFill>
                <a:srgbClr val="0070C0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8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8A0638-7FF4-B765-D7EB-C2807E61E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15" y="235556"/>
            <a:ext cx="792549" cy="6950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1159BB7-3948-C409-F9AA-09B6458B213D}"/>
              </a:ext>
            </a:extLst>
          </p:cNvPr>
          <p:cNvSpPr/>
          <p:nvPr/>
        </p:nvSpPr>
        <p:spPr>
          <a:xfrm>
            <a:off x="732889" y="948597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169704-4462-5B91-3969-DF4D47E0AE44}"/>
              </a:ext>
            </a:extLst>
          </p:cNvPr>
          <p:cNvSpPr txBox="1"/>
          <p:nvPr/>
        </p:nvSpPr>
        <p:spPr>
          <a:xfrm>
            <a:off x="447702" y="1694585"/>
            <a:ext cx="11208986" cy="443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 lập Quân đội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dânViệt Nam 22/12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Tiếp tục ổn định, duy trì nền nếp quy định.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Tiếp tục thực hiện tốt các nội quy của lớp, của trường.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Tích cực học tập để nâng cao chất l­ượng. 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Tiếp tục duy trì các hoạt động vệ sinh lớp xanh, sạch, đẹp....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22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708160-4F01-2B66-D711-794A4A7EDC3F}"/>
              </a:ext>
            </a:extLst>
          </p:cNvPr>
          <p:cNvSpPr txBox="1"/>
          <p:nvPr/>
        </p:nvSpPr>
        <p:spPr>
          <a:xfrm>
            <a:off x="1886928" y="1900927"/>
            <a:ext cx="8017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3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.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Sinh hoạt theo chủ điểm: Chào mừng ngày Nhà giáo </a:t>
            </a:r>
            <a:r>
              <a:rPr lang="vi-VN" sz="3600" b="1">
                <a:solidFill>
                  <a:srgbClr val="FF0000"/>
                </a:solidFill>
                <a:latin typeface="+mj-lt"/>
              </a:rPr>
              <a:t>Việt Nam 20/11.</a:t>
            </a:r>
            <a:endParaRPr lang="en-US" sz="3600" b="1" dirty="0">
              <a:solidFill>
                <a:srgbClr val="FF0000"/>
              </a:solidFill>
              <a:latin typeface="+mj-lt"/>
              <a:ea typeface="Source Sans Pro Black" panose="020B08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50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35631" y="1981200"/>
            <a:ext cx="4379501" cy="4259580"/>
          </a:xfrm>
          <a:custGeom>
            <a:avLst/>
            <a:gdLst/>
            <a:ahLst/>
            <a:cxnLst/>
            <a:rect l="l" t="t" r="r" b="b"/>
            <a:pathLst>
              <a:path w="8583677" h="8229600">
                <a:moveTo>
                  <a:pt x="0" y="0"/>
                </a:moveTo>
                <a:lnTo>
                  <a:pt x="8583677" y="0"/>
                </a:lnTo>
                <a:lnTo>
                  <a:pt x="858367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矩形: 圆角 33"/>
          <p:cNvSpPr/>
          <p:nvPr/>
        </p:nvSpPr>
        <p:spPr>
          <a:xfrm>
            <a:off x="875607" y="0"/>
            <a:ext cx="10440785" cy="1783946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-1" fmla="*/ 0 w 8599714"/>
              <a:gd name="connsiteY0-2" fmla="*/ 722100 h 4332514"/>
              <a:gd name="connsiteX1-3" fmla="*/ 722100 w 8599714"/>
              <a:gd name="connsiteY1-4" fmla="*/ 0 h 4332514"/>
              <a:gd name="connsiteX2-5" fmla="*/ 7877614 w 8599714"/>
              <a:gd name="connsiteY2-6" fmla="*/ 0 h 4332514"/>
              <a:gd name="connsiteX3-7" fmla="*/ 8599714 w 8599714"/>
              <a:gd name="connsiteY3-8" fmla="*/ 722100 h 4332514"/>
              <a:gd name="connsiteX4-9" fmla="*/ 8599714 w 8599714"/>
              <a:gd name="connsiteY4-10" fmla="*/ 3610414 h 4332514"/>
              <a:gd name="connsiteX5-11" fmla="*/ 7877614 w 8599714"/>
              <a:gd name="connsiteY5-12" fmla="*/ 4332514 h 4332514"/>
              <a:gd name="connsiteX6-13" fmla="*/ 722100 w 8599714"/>
              <a:gd name="connsiteY6-14" fmla="*/ 4332514 h 4332514"/>
              <a:gd name="connsiteX7-15" fmla="*/ 0 w 8599714"/>
              <a:gd name="connsiteY7-16" fmla="*/ 3610414 h 4332514"/>
              <a:gd name="connsiteX8-17" fmla="*/ 0 w 8599714"/>
              <a:gd name="connsiteY8-18" fmla="*/ 722100 h 4332514"/>
              <a:gd name="connsiteX0-19" fmla="*/ 0 w 8599714"/>
              <a:gd name="connsiteY0-20" fmla="*/ 722100 h 4332514"/>
              <a:gd name="connsiteX1-21" fmla="*/ 722100 w 8599714"/>
              <a:gd name="connsiteY1-22" fmla="*/ 0 h 4332514"/>
              <a:gd name="connsiteX2-23" fmla="*/ 7877614 w 8599714"/>
              <a:gd name="connsiteY2-24" fmla="*/ 0 h 4332514"/>
              <a:gd name="connsiteX3-25" fmla="*/ 8599714 w 8599714"/>
              <a:gd name="connsiteY3-26" fmla="*/ 722100 h 4332514"/>
              <a:gd name="connsiteX4-27" fmla="*/ 8599714 w 8599714"/>
              <a:gd name="connsiteY4-28" fmla="*/ 3610414 h 4332514"/>
              <a:gd name="connsiteX5-29" fmla="*/ 7877614 w 8599714"/>
              <a:gd name="connsiteY5-30" fmla="*/ 4332514 h 4332514"/>
              <a:gd name="connsiteX6-31" fmla="*/ 722100 w 8599714"/>
              <a:gd name="connsiteY6-32" fmla="*/ 4332514 h 4332514"/>
              <a:gd name="connsiteX7-33" fmla="*/ 0 w 8599714"/>
              <a:gd name="connsiteY7-34" fmla="*/ 3610414 h 4332514"/>
              <a:gd name="connsiteX8-35" fmla="*/ 0 w 8599714"/>
              <a:gd name="connsiteY8-36" fmla="*/ 722100 h 4332514"/>
              <a:gd name="connsiteX0-37" fmla="*/ 0 w 8599714"/>
              <a:gd name="connsiteY0-38" fmla="*/ 722100 h 4332514"/>
              <a:gd name="connsiteX1-39" fmla="*/ 722100 w 8599714"/>
              <a:gd name="connsiteY1-40" fmla="*/ 0 h 4332514"/>
              <a:gd name="connsiteX2-41" fmla="*/ 7877614 w 8599714"/>
              <a:gd name="connsiteY2-42" fmla="*/ 0 h 4332514"/>
              <a:gd name="connsiteX3-43" fmla="*/ 8599714 w 8599714"/>
              <a:gd name="connsiteY3-44" fmla="*/ 722100 h 4332514"/>
              <a:gd name="connsiteX4-45" fmla="*/ 8599714 w 8599714"/>
              <a:gd name="connsiteY4-46" fmla="*/ 3610414 h 4332514"/>
              <a:gd name="connsiteX5-47" fmla="*/ 7877614 w 8599714"/>
              <a:gd name="connsiteY5-48" fmla="*/ 4332514 h 4332514"/>
              <a:gd name="connsiteX6-49" fmla="*/ 722100 w 8599714"/>
              <a:gd name="connsiteY6-50" fmla="*/ 4332514 h 4332514"/>
              <a:gd name="connsiteX7-51" fmla="*/ 0 w 8599714"/>
              <a:gd name="connsiteY7-52" fmla="*/ 3610414 h 4332514"/>
              <a:gd name="connsiteX8-53" fmla="*/ 0 w 8599714"/>
              <a:gd name="connsiteY8-54" fmla="*/ 722100 h 4332514"/>
              <a:gd name="connsiteX0-55" fmla="*/ 0 w 8599714"/>
              <a:gd name="connsiteY0-56" fmla="*/ 722100 h 4332514"/>
              <a:gd name="connsiteX1-57" fmla="*/ 722100 w 8599714"/>
              <a:gd name="connsiteY1-58" fmla="*/ 0 h 4332514"/>
              <a:gd name="connsiteX2-59" fmla="*/ 7877614 w 8599714"/>
              <a:gd name="connsiteY2-60" fmla="*/ 0 h 4332514"/>
              <a:gd name="connsiteX3-61" fmla="*/ 8599714 w 8599714"/>
              <a:gd name="connsiteY3-62" fmla="*/ 722100 h 4332514"/>
              <a:gd name="connsiteX4-63" fmla="*/ 8599714 w 8599714"/>
              <a:gd name="connsiteY4-64" fmla="*/ 3610414 h 4332514"/>
              <a:gd name="connsiteX5-65" fmla="*/ 7877614 w 8599714"/>
              <a:gd name="connsiteY5-66" fmla="*/ 4332514 h 4332514"/>
              <a:gd name="connsiteX6-67" fmla="*/ 722100 w 8599714"/>
              <a:gd name="connsiteY6-68" fmla="*/ 4332514 h 4332514"/>
              <a:gd name="connsiteX7-69" fmla="*/ 0 w 8599714"/>
              <a:gd name="connsiteY7-70" fmla="*/ 3610414 h 4332514"/>
              <a:gd name="connsiteX8-71" fmla="*/ 0 w 8599714"/>
              <a:gd name="connsiteY8-72" fmla="*/ 722100 h 4332514"/>
              <a:gd name="connsiteX0-73" fmla="*/ 0 w 8599714"/>
              <a:gd name="connsiteY0-74" fmla="*/ 722100 h 4332514"/>
              <a:gd name="connsiteX1-75" fmla="*/ 722100 w 8599714"/>
              <a:gd name="connsiteY1-76" fmla="*/ 0 h 4332514"/>
              <a:gd name="connsiteX2-77" fmla="*/ 7877614 w 8599714"/>
              <a:gd name="connsiteY2-78" fmla="*/ 0 h 4332514"/>
              <a:gd name="connsiteX3-79" fmla="*/ 8599714 w 8599714"/>
              <a:gd name="connsiteY3-80" fmla="*/ 722100 h 4332514"/>
              <a:gd name="connsiteX4-81" fmla="*/ 8599714 w 8599714"/>
              <a:gd name="connsiteY4-82" fmla="*/ 3610414 h 4332514"/>
              <a:gd name="connsiteX5-83" fmla="*/ 7877614 w 8599714"/>
              <a:gd name="connsiteY5-84" fmla="*/ 4332514 h 4332514"/>
              <a:gd name="connsiteX6-85" fmla="*/ 722100 w 8599714"/>
              <a:gd name="connsiteY6-86" fmla="*/ 4332514 h 4332514"/>
              <a:gd name="connsiteX7-87" fmla="*/ 0 w 8599714"/>
              <a:gd name="connsiteY7-88" fmla="*/ 3610414 h 4332514"/>
              <a:gd name="connsiteX8-89" fmla="*/ 0 w 8599714"/>
              <a:gd name="connsiteY8-90" fmla="*/ 722100 h 4332514"/>
              <a:gd name="connsiteX0-91" fmla="*/ 0 w 8599714"/>
              <a:gd name="connsiteY0-92" fmla="*/ 722100 h 4332514"/>
              <a:gd name="connsiteX1-93" fmla="*/ 722100 w 8599714"/>
              <a:gd name="connsiteY1-94" fmla="*/ 0 h 4332514"/>
              <a:gd name="connsiteX2-95" fmla="*/ 7877614 w 8599714"/>
              <a:gd name="connsiteY2-96" fmla="*/ 0 h 4332514"/>
              <a:gd name="connsiteX3-97" fmla="*/ 8599714 w 8599714"/>
              <a:gd name="connsiteY3-98" fmla="*/ 722100 h 4332514"/>
              <a:gd name="connsiteX4-99" fmla="*/ 8599714 w 8599714"/>
              <a:gd name="connsiteY4-100" fmla="*/ 3610414 h 4332514"/>
              <a:gd name="connsiteX5-101" fmla="*/ 7877614 w 8599714"/>
              <a:gd name="connsiteY5-102" fmla="*/ 4332514 h 4332514"/>
              <a:gd name="connsiteX6-103" fmla="*/ 722100 w 8599714"/>
              <a:gd name="connsiteY6-104" fmla="*/ 4332514 h 4332514"/>
              <a:gd name="connsiteX7-105" fmla="*/ 0 w 8599714"/>
              <a:gd name="connsiteY7-106" fmla="*/ 3610414 h 4332514"/>
              <a:gd name="connsiteX8-107" fmla="*/ 0 w 8599714"/>
              <a:gd name="connsiteY8-108" fmla="*/ 722100 h 4332514"/>
              <a:gd name="connsiteX0-109" fmla="*/ 0 w 8599714"/>
              <a:gd name="connsiteY0-110" fmla="*/ 722100 h 4332514"/>
              <a:gd name="connsiteX1-111" fmla="*/ 722100 w 8599714"/>
              <a:gd name="connsiteY1-112" fmla="*/ 0 h 4332514"/>
              <a:gd name="connsiteX2-113" fmla="*/ 7877614 w 8599714"/>
              <a:gd name="connsiteY2-114" fmla="*/ 0 h 4332514"/>
              <a:gd name="connsiteX3-115" fmla="*/ 8599714 w 8599714"/>
              <a:gd name="connsiteY3-116" fmla="*/ 722100 h 4332514"/>
              <a:gd name="connsiteX4-117" fmla="*/ 8599714 w 8599714"/>
              <a:gd name="connsiteY4-118" fmla="*/ 3610414 h 4332514"/>
              <a:gd name="connsiteX5-119" fmla="*/ 7877614 w 8599714"/>
              <a:gd name="connsiteY5-120" fmla="*/ 4332514 h 4332514"/>
              <a:gd name="connsiteX6-121" fmla="*/ 722100 w 8599714"/>
              <a:gd name="connsiteY6-122" fmla="*/ 4332514 h 4332514"/>
              <a:gd name="connsiteX7-123" fmla="*/ 0 w 8599714"/>
              <a:gd name="connsiteY7-124" fmla="*/ 3610414 h 4332514"/>
              <a:gd name="connsiteX8-125" fmla="*/ 0 w 8599714"/>
              <a:gd name="connsiteY8-126" fmla="*/ 722100 h 43325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HỘP THƯ: TÂM SỰ CÙNG THẦY CÔ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id="{69F29053-3418-CCFA-8FEB-8B6ECE2E0A76}"/>
              </a:ext>
            </a:extLst>
          </p:cNvPr>
          <p:cNvSpPr/>
          <p:nvPr/>
        </p:nvSpPr>
        <p:spPr>
          <a:xfrm>
            <a:off x="875607" y="2576548"/>
            <a:ext cx="4245429" cy="3409385"/>
          </a:xfrm>
          <a:custGeom>
            <a:avLst/>
            <a:gdLst/>
            <a:ahLst/>
            <a:cxnLst/>
            <a:rect l="l" t="t" r="r" b="b"/>
            <a:pathLst>
              <a:path w="5050073" h="3920119">
                <a:moveTo>
                  <a:pt x="0" y="0"/>
                </a:moveTo>
                <a:lnTo>
                  <a:pt x="5050073" y="0"/>
                </a:lnTo>
                <a:lnTo>
                  <a:pt x="5050073" y="3920119"/>
                </a:lnTo>
                <a:lnTo>
                  <a:pt x="0" y="39201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113374" y="2045951"/>
            <a:ext cx="9099539" cy="614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8C213E"/>
              </a:solidFill>
              <a:effectLst/>
              <a:uLnTx/>
              <a:uFillTx/>
              <a:latin typeface="Dancing Script Bold"/>
              <a:ea typeface="+mn-ea"/>
              <a:cs typeface="+mn-cs"/>
            </a:endParaRPr>
          </a:p>
        </p:txBody>
      </p:sp>
      <p:pic>
        <p:nvPicPr>
          <p:cNvPr id="9" name="Nguoi-Thay-Cam-Ly (mp3cut.net)">
            <a:hlinkClick r:id="" action="ppaction://media"/>
            <a:extLst>
              <a:ext uri="{FF2B5EF4-FFF2-40B4-BE49-F238E27FC236}">
                <a16:creationId xmlns:a16="http://schemas.microsoft.com/office/drawing/2014/main" id="{87E8D2A6-37BC-6D81-77F7-6D72C59950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47600" y="0"/>
            <a:ext cx="406400" cy="406400"/>
          </a:xfrm>
          <a:prstGeom prst="rect">
            <a:avLst/>
          </a:prstGeom>
        </p:spPr>
      </p:pic>
      <p:sp>
        <p:nvSpPr>
          <p:cNvPr id="2" name="矩形: 圆角 33">
            <a:extLst>
              <a:ext uri="{FF2B5EF4-FFF2-40B4-BE49-F238E27FC236}">
                <a16:creationId xmlns:a16="http://schemas.microsoft.com/office/drawing/2014/main" id="{A8B578F1-77B3-D3AF-6257-E4FC92310D96}"/>
              </a:ext>
            </a:extLst>
          </p:cNvPr>
          <p:cNvSpPr/>
          <p:nvPr/>
        </p:nvSpPr>
        <p:spPr>
          <a:xfrm>
            <a:off x="875607" y="0"/>
            <a:ext cx="10440785" cy="1783946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-1" fmla="*/ 0 w 8599714"/>
              <a:gd name="connsiteY0-2" fmla="*/ 722100 h 4332514"/>
              <a:gd name="connsiteX1-3" fmla="*/ 722100 w 8599714"/>
              <a:gd name="connsiteY1-4" fmla="*/ 0 h 4332514"/>
              <a:gd name="connsiteX2-5" fmla="*/ 7877614 w 8599714"/>
              <a:gd name="connsiteY2-6" fmla="*/ 0 h 4332514"/>
              <a:gd name="connsiteX3-7" fmla="*/ 8599714 w 8599714"/>
              <a:gd name="connsiteY3-8" fmla="*/ 722100 h 4332514"/>
              <a:gd name="connsiteX4-9" fmla="*/ 8599714 w 8599714"/>
              <a:gd name="connsiteY4-10" fmla="*/ 3610414 h 4332514"/>
              <a:gd name="connsiteX5-11" fmla="*/ 7877614 w 8599714"/>
              <a:gd name="connsiteY5-12" fmla="*/ 4332514 h 4332514"/>
              <a:gd name="connsiteX6-13" fmla="*/ 722100 w 8599714"/>
              <a:gd name="connsiteY6-14" fmla="*/ 4332514 h 4332514"/>
              <a:gd name="connsiteX7-15" fmla="*/ 0 w 8599714"/>
              <a:gd name="connsiteY7-16" fmla="*/ 3610414 h 4332514"/>
              <a:gd name="connsiteX8-17" fmla="*/ 0 w 8599714"/>
              <a:gd name="connsiteY8-18" fmla="*/ 722100 h 4332514"/>
              <a:gd name="connsiteX0-19" fmla="*/ 0 w 8599714"/>
              <a:gd name="connsiteY0-20" fmla="*/ 722100 h 4332514"/>
              <a:gd name="connsiteX1-21" fmla="*/ 722100 w 8599714"/>
              <a:gd name="connsiteY1-22" fmla="*/ 0 h 4332514"/>
              <a:gd name="connsiteX2-23" fmla="*/ 7877614 w 8599714"/>
              <a:gd name="connsiteY2-24" fmla="*/ 0 h 4332514"/>
              <a:gd name="connsiteX3-25" fmla="*/ 8599714 w 8599714"/>
              <a:gd name="connsiteY3-26" fmla="*/ 722100 h 4332514"/>
              <a:gd name="connsiteX4-27" fmla="*/ 8599714 w 8599714"/>
              <a:gd name="connsiteY4-28" fmla="*/ 3610414 h 4332514"/>
              <a:gd name="connsiteX5-29" fmla="*/ 7877614 w 8599714"/>
              <a:gd name="connsiteY5-30" fmla="*/ 4332514 h 4332514"/>
              <a:gd name="connsiteX6-31" fmla="*/ 722100 w 8599714"/>
              <a:gd name="connsiteY6-32" fmla="*/ 4332514 h 4332514"/>
              <a:gd name="connsiteX7-33" fmla="*/ 0 w 8599714"/>
              <a:gd name="connsiteY7-34" fmla="*/ 3610414 h 4332514"/>
              <a:gd name="connsiteX8-35" fmla="*/ 0 w 8599714"/>
              <a:gd name="connsiteY8-36" fmla="*/ 722100 h 4332514"/>
              <a:gd name="connsiteX0-37" fmla="*/ 0 w 8599714"/>
              <a:gd name="connsiteY0-38" fmla="*/ 722100 h 4332514"/>
              <a:gd name="connsiteX1-39" fmla="*/ 722100 w 8599714"/>
              <a:gd name="connsiteY1-40" fmla="*/ 0 h 4332514"/>
              <a:gd name="connsiteX2-41" fmla="*/ 7877614 w 8599714"/>
              <a:gd name="connsiteY2-42" fmla="*/ 0 h 4332514"/>
              <a:gd name="connsiteX3-43" fmla="*/ 8599714 w 8599714"/>
              <a:gd name="connsiteY3-44" fmla="*/ 722100 h 4332514"/>
              <a:gd name="connsiteX4-45" fmla="*/ 8599714 w 8599714"/>
              <a:gd name="connsiteY4-46" fmla="*/ 3610414 h 4332514"/>
              <a:gd name="connsiteX5-47" fmla="*/ 7877614 w 8599714"/>
              <a:gd name="connsiteY5-48" fmla="*/ 4332514 h 4332514"/>
              <a:gd name="connsiteX6-49" fmla="*/ 722100 w 8599714"/>
              <a:gd name="connsiteY6-50" fmla="*/ 4332514 h 4332514"/>
              <a:gd name="connsiteX7-51" fmla="*/ 0 w 8599714"/>
              <a:gd name="connsiteY7-52" fmla="*/ 3610414 h 4332514"/>
              <a:gd name="connsiteX8-53" fmla="*/ 0 w 8599714"/>
              <a:gd name="connsiteY8-54" fmla="*/ 722100 h 4332514"/>
              <a:gd name="connsiteX0-55" fmla="*/ 0 w 8599714"/>
              <a:gd name="connsiteY0-56" fmla="*/ 722100 h 4332514"/>
              <a:gd name="connsiteX1-57" fmla="*/ 722100 w 8599714"/>
              <a:gd name="connsiteY1-58" fmla="*/ 0 h 4332514"/>
              <a:gd name="connsiteX2-59" fmla="*/ 7877614 w 8599714"/>
              <a:gd name="connsiteY2-60" fmla="*/ 0 h 4332514"/>
              <a:gd name="connsiteX3-61" fmla="*/ 8599714 w 8599714"/>
              <a:gd name="connsiteY3-62" fmla="*/ 722100 h 4332514"/>
              <a:gd name="connsiteX4-63" fmla="*/ 8599714 w 8599714"/>
              <a:gd name="connsiteY4-64" fmla="*/ 3610414 h 4332514"/>
              <a:gd name="connsiteX5-65" fmla="*/ 7877614 w 8599714"/>
              <a:gd name="connsiteY5-66" fmla="*/ 4332514 h 4332514"/>
              <a:gd name="connsiteX6-67" fmla="*/ 722100 w 8599714"/>
              <a:gd name="connsiteY6-68" fmla="*/ 4332514 h 4332514"/>
              <a:gd name="connsiteX7-69" fmla="*/ 0 w 8599714"/>
              <a:gd name="connsiteY7-70" fmla="*/ 3610414 h 4332514"/>
              <a:gd name="connsiteX8-71" fmla="*/ 0 w 8599714"/>
              <a:gd name="connsiteY8-72" fmla="*/ 722100 h 4332514"/>
              <a:gd name="connsiteX0-73" fmla="*/ 0 w 8599714"/>
              <a:gd name="connsiteY0-74" fmla="*/ 722100 h 4332514"/>
              <a:gd name="connsiteX1-75" fmla="*/ 722100 w 8599714"/>
              <a:gd name="connsiteY1-76" fmla="*/ 0 h 4332514"/>
              <a:gd name="connsiteX2-77" fmla="*/ 7877614 w 8599714"/>
              <a:gd name="connsiteY2-78" fmla="*/ 0 h 4332514"/>
              <a:gd name="connsiteX3-79" fmla="*/ 8599714 w 8599714"/>
              <a:gd name="connsiteY3-80" fmla="*/ 722100 h 4332514"/>
              <a:gd name="connsiteX4-81" fmla="*/ 8599714 w 8599714"/>
              <a:gd name="connsiteY4-82" fmla="*/ 3610414 h 4332514"/>
              <a:gd name="connsiteX5-83" fmla="*/ 7877614 w 8599714"/>
              <a:gd name="connsiteY5-84" fmla="*/ 4332514 h 4332514"/>
              <a:gd name="connsiteX6-85" fmla="*/ 722100 w 8599714"/>
              <a:gd name="connsiteY6-86" fmla="*/ 4332514 h 4332514"/>
              <a:gd name="connsiteX7-87" fmla="*/ 0 w 8599714"/>
              <a:gd name="connsiteY7-88" fmla="*/ 3610414 h 4332514"/>
              <a:gd name="connsiteX8-89" fmla="*/ 0 w 8599714"/>
              <a:gd name="connsiteY8-90" fmla="*/ 722100 h 4332514"/>
              <a:gd name="connsiteX0-91" fmla="*/ 0 w 8599714"/>
              <a:gd name="connsiteY0-92" fmla="*/ 722100 h 4332514"/>
              <a:gd name="connsiteX1-93" fmla="*/ 722100 w 8599714"/>
              <a:gd name="connsiteY1-94" fmla="*/ 0 h 4332514"/>
              <a:gd name="connsiteX2-95" fmla="*/ 7877614 w 8599714"/>
              <a:gd name="connsiteY2-96" fmla="*/ 0 h 4332514"/>
              <a:gd name="connsiteX3-97" fmla="*/ 8599714 w 8599714"/>
              <a:gd name="connsiteY3-98" fmla="*/ 722100 h 4332514"/>
              <a:gd name="connsiteX4-99" fmla="*/ 8599714 w 8599714"/>
              <a:gd name="connsiteY4-100" fmla="*/ 3610414 h 4332514"/>
              <a:gd name="connsiteX5-101" fmla="*/ 7877614 w 8599714"/>
              <a:gd name="connsiteY5-102" fmla="*/ 4332514 h 4332514"/>
              <a:gd name="connsiteX6-103" fmla="*/ 722100 w 8599714"/>
              <a:gd name="connsiteY6-104" fmla="*/ 4332514 h 4332514"/>
              <a:gd name="connsiteX7-105" fmla="*/ 0 w 8599714"/>
              <a:gd name="connsiteY7-106" fmla="*/ 3610414 h 4332514"/>
              <a:gd name="connsiteX8-107" fmla="*/ 0 w 8599714"/>
              <a:gd name="connsiteY8-108" fmla="*/ 722100 h 4332514"/>
              <a:gd name="connsiteX0-109" fmla="*/ 0 w 8599714"/>
              <a:gd name="connsiteY0-110" fmla="*/ 722100 h 4332514"/>
              <a:gd name="connsiteX1-111" fmla="*/ 722100 w 8599714"/>
              <a:gd name="connsiteY1-112" fmla="*/ 0 h 4332514"/>
              <a:gd name="connsiteX2-113" fmla="*/ 7877614 w 8599714"/>
              <a:gd name="connsiteY2-114" fmla="*/ 0 h 4332514"/>
              <a:gd name="connsiteX3-115" fmla="*/ 8599714 w 8599714"/>
              <a:gd name="connsiteY3-116" fmla="*/ 722100 h 4332514"/>
              <a:gd name="connsiteX4-117" fmla="*/ 8599714 w 8599714"/>
              <a:gd name="connsiteY4-118" fmla="*/ 3610414 h 4332514"/>
              <a:gd name="connsiteX5-119" fmla="*/ 7877614 w 8599714"/>
              <a:gd name="connsiteY5-120" fmla="*/ 4332514 h 4332514"/>
              <a:gd name="connsiteX6-121" fmla="*/ 722100 w 8599714"/>
              <a:gd name="connsiteY6-122" fmla="*/ 4332514 h 4332514"/>
              <a:gd name="connsiteX7-123" fmla="*/ 0 w 8599714"/>
              <a:gd name="connsiteY7-124" fmla="*/ 3610414 h 4332514"/>
              <a:gd name="connsiteX8-125" fmla="*/ 0 w 8599714"/>
              <a:gd name="connsiteY8-126" fmla="*/ 722100 h 43325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HỘP THƯ: TÂM SỰ CÙNG THẦY CÔ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7664C0F-D3A6-88C7-1AEF-959D05B83B4F}"/>
              </a:ext>
            </a:extLst>
          </p:cNvPr>
          <p:cNvSpPr/>
          <p:nvPr/>
        </p:nvSpPr>
        <p:spPr>
          <a:xfrm>
            <a:off x="7070966" y="1158238"/>
            <a:ext cx="5295207" cy="5126183"/>
          </a:xfrm>
          <a:custGeom>
            <a:avLst/>
            <a:gdLst/>
            <a:ahLst/>
            <a:cxnLst/>
            <a:rect l="l" t="t" r="r" b="b"/>
            <a:pathLst>
              <a:path w="8583677" h="8229600">
                <a:moveTo>
                  <a:pt x="0" y="0"/>
                </a:moveTo>
                <a:lnTo>
                  <a:pt x="8583677" y="0"/>
                </a:lnTo>
                <a:lnTo>
                  <a:pt x="858367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C847D455-5C79-3C62-3975-30B6677045D8}"/>
              </a:ext>
            </a:extLst>
          </p:cNvPr>
          <p:cNvSpPr/>
          <p:nvPr/>
        </p:nvSpPr>
        <p:spPr>
          <a:xfrm>
            <a:off x="875607" y="2576548"/>
            <a:ext cx="5508568" cy="4040383"/>
          </a:xfrm>
          <a:custGeom>
            <a:avLst/>
            <a:gdLst/>
            <a:ahLst/>
            <a:cxnLst/>
            <a:rect l="l" t="t" r="r" b="b"/>
            <a:pathLst>
              <a:path w="5050073" h="3920119">
                <a:moveTo>
                  <a:pt x="0" y="0"/>
                </a:moveTo>
                <a:lnTo>
                  <a:pt x="5050073" y="0"/>
                </a:lnTo>
                <a:lnTo>
                  <a:pt x="5050073" y="3920119"/>
                </a:lnTo>
                <a:lnTo>
                  <a:pt x="0" y="39201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2289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28C342-A8C8-1E66-3DA1-D28891258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418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064611-AF13-FDA3-07CE-7F5B644BFE8B}"/>
              </a:ext>
            </a:extLst>
          </p:cNvPr>
          <p:cNvSpPr/>
          <p:nvPr/>
        </p:nvSpPr>
        <p:spPr>
          <a:xfrm>
            <a:off x="2850587" y="1796081"/>
            <a:ext cx="86667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SemiBold" panose="020B0502040204020203" pitchFamily="34" charset="0"/>
              </a:rPr>
              <a:t>Xin chân thành cảm </a:t>
            </a:r>
            <a:r>
              <a:rPr lang="vi-VN" sz="5400" b="0" cap="none" spc="0" dirty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SemiBold" panose="020B0502040204020203" pitchFamily="34" charset="0"/>
              </a:rPr>
              <a:t> ơn quý thầy cô và các em!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B813EFE1-3639-8133-5015-B8D127A22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8892303" y="-296566"/>
            <a:ext cx="3011040" cy="206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56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ammar Subject for Pre-K: Adjectives by Slidesgo">
  <a:themeElements>
    <a:clrScheme name="Simple Light">
      <a:dk1>
        <a:srgbClr val="FF7259"/>
      </a:dk1>
      <a:lt1>
        <a:srgbClr val="F7A9BD"/>
      </a:lt1>
      <a:dk2>
        <a:srgbClr val="FFD2DD"/>
      </a:dk2>
      <a:lt2>
        <a:srgbClr val="4285F4"/>
      </a:lt2>
      <a:accent1>
        <a:srgbClr val="6A3F35"/>
      </a:accent1>
      <a:accent2>
        <a:srgbClr val="FF95C7"/>
      </a:accent2>
      <a:accent3>
        <a:srgbClr val="FCC63D"/>
      </a:accent3>
      <a:accent4>
        <a:srgbClr val="BA96F0"/>
      </a:accent4>
      <a:accent5>
        <a:srgbClr val="00E088"/>
      </a:accent5>
      <a:accent6>
        <a:srgbClr val="FFFFFF"/>
      </a:accent6>
      <a:hlink>
        <a:srgbClr val="6A3F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211</Words>
  <Application>Microsoft Office PowerPoint</Application>
  <PresentationFormat>Widescreen</PresentationFormat>
  <Paragraphs>20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8" baseType="lpstr">
      <vt:lpstr>Dancing Script Bold</vt:lpstr>
      <vt:lpstr>Lato</vt:lpstr>
      <vt:lpstr>Microsoft YaHei</vt:lpstr>
      <vt:lpstr>Microsoft YaHei</vt:lpstr>
      <vt:lpstr>Patrick Hand</vt:lpstr>
      <vt:lpstr>Roboto</vt:lpstr>
      <vt:lpstr>Sigmar One</vt:lpstr>
      <vt:lpstr>Source Sans Pro Black</vt:lpstr>
      <vt:lpstr>阿里巴巴普惠体</vt:lpstr>
      <vt:lpstr>Arial</vt:lpstr>
      <vt:lpstr>Bahnschrift SemiBold</vt:lpstr>
      <vt:lpstr>Bodoni MT Black</vt:lpstr>
      <vt:lpstr>Calibri</vt:lpstr>
      <vt:lpstr>Cambria</vt:lpstr>
      <vt:lpstr>Times New Roman</vt:lpstr>
      <vt:lpstr>Office 主题</vt:lpstr>
      <vt:lpstr>Weltkindertag! by Slidego</vt:lpstr>
      <vt:lpstr>Grammar Subject for Pre-K: Adjectives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ismail - [2010]</cp:lastModifiedBy>
  <cp:revision>62</cp:revision>
  <dcterms:created xsi:type="dcterms:W3CDTF">2024-10-15T04:41:51Z</dcterms:created>
  <dcterms:modified xsi:type="dcterms:W3CDTF">2025-03-24T02:59:55Z</dcterms:modified>
</cp:coreProperties>
</file>