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9" r:id="rId2"/>
  </p:sldMasterIdLst>
  <p:notesMasterIdLst>
    <p:notesMasterId r:id="rId26"/>
  </p:notesMasterIdLst>
  <p:sldIdLst>
    <p:sldId id="367" r:id="rId3"/>
    <p:sldId id="295" r:id="rId4"/>
    <p:sldId id="303" r:id="rId5"/>
    <p:sldId id="304" r:id="rId6"/>
    <p:sldId id="329" r:id="rId7"/>
    <p:sldId id="330" r:id="rId8"/>
    <p:sldId id="305" r:id="rId9"/>
    <p:sldId id="306" r:id="rId10"/>
    <p:sldId id="328" r:id="rId11"/>
    <p:sldId id="332" r:id="rId12"/>
    <p:sldId id="313" r:id="rId13"/>
    <p:sldId id="314" r:id="rId14"/>
    <p:sldId id="315" r:id="rId15"/>
    <p:sldId id="335" r:id="rId16"/>
    <p:sldId id="321" r:id="rId17"/>
    <p:sldId id="322" r:id="rId18"/>
    <p:sldId id="323" r:id="rId19"/>
    <p:sldId id="324" r:id="rId20"/>
    <p:sldId id="325" r:id="rId21"/>
    <p:sldId id="302" r:id="rId22"/>
    <p:sldId id="326" r:id="rId23"/>
    <p:sldId id="327" r:id="rId24"/>
    <p:sldId id="116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7FE221-DCA0-4290-8A6A-B987CA89B68E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6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3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35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1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8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9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0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9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28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481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4E918E8-5450-4A0D-9DF5-6283352AE8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19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jpeg"/><Relationship Id="rId7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jpeg"/><Relationship Id="rId7" Type="http://schemas.openxmlformats.org/officeDocument/2006/relationships/image" Target="../media/image31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0.jpeg"/><Relationship Id="rId7" Type="http://schemas.openxmlformats.org/officeDocument/2006/relationships/image" Target="../media/image31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7.png"/><Relationship Id="rId9" Type="http://schemas.openxmlformats.org/officeDocument/2006/relationships/image" Target="../media/image35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5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-156634" y="2636838"/>
          <a:ext cx="4682067" cy="353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060704" imgH="1335024" progId="MS_ClipArt_Gallery.2">
                  <p:embed/>
                </p:oleObj>
              </mc:Choice>
              <mc:Fallback>
                <p:oleObj name="Clip" r:id="rId3" imgW="1060704" imgH="1335024" progId="MS_ClipArt_Gallery.2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6634" y="2636838"/>
                        <a:ext cx="4682067" cy="353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4" descr="BAMBO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85800"/>
            <a:ext cx="193251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197476"/>
            <a:ext cx="14224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685801"/>
            <a:ext cx="1625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8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7276"/>
            <a:ext cx="23368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5" name="Picture 9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794125"/>
            <a:ext cx="22352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Picture 10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62000"/>
            <a:ext cx="21336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7" name="Picture 11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3794126"/>
            <a:ext cx="23368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8" name="Picture 12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85800"/>
            <a:ext cx="22352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5"/>
          <p:cNvSpPr txBox="1">
            <a:spLocks noChangeArrowheads="1"/>
          </p:cNvSpPr>
          <p:nvPr/>
        </p:nvSpPr>
        <p:spPr bwMode="auto">
          <a:xfrm>
            <a:off x="0" y="304800"/>
            <a:ext cx="12192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 eaLnBrk="1" hangingPunct="1">
              <a:defRPr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4A</a:t>
            </a:r>
            <a:endParaRPr lang="en-US" alt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5" descr="1841479pi8i8jd86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3962400"/>
            <a:ext cx="36449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Box 1"/>
          <p:cNvSpPr txBox="1">
            <a:spLocks noChangeArrowheads="1"/>
          </p:cNvSpPr>
          <p:nvPr/>
        </p:nvSpPr>
        <p:spPr bwMode="auto">
          <a:xfrm>
            <a:off x="3149600" y="1844675"/>
            <a:ext cx="5892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itchFamily="18" charset="0"/>
              </a:rPr>
              <a:t>MÔN TOÁN</a:t>
            </a:r>
          </a:p>
        </p:txBody>
      </p:sp>
      <p:sp>
        <p:nvSpPr>
          <p:cNvPr id="5134" name="TextBox 2"/>
          <p:cNvSpPr txBox="1">
            <a:spLocks noChangeArrowheads="1"/>
          </p:cNvSpPr>
          <p:nvPr/>
        </p:nvSpPr>
        <p:spPr bwMode="auto">
          <a:xfrm>
            <a:off x="2540000" y="3149601"/>
            <a:ext cx="843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BÀI 4: BIỂU THỨC CÓ CHỨA CHỮ</a:t>
            </a:r>
          </a:p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  <p:sp>
        <p:nvSpPr>
          <p:cNvPr id="5135" name="TextBox 3"/>
          <p:cNvSpPr txBox="1">
            <a:spLocks noChangeArrowheads="1"/>
          </p:cNvSpPr>
          <p:nvPr/>
        </p:nvSpPr>
        <p:spPr bwMode="auto">
          <a:xfrm>
            <a:off x="2741065" y="5181600"/>
            <a:ext cx="599651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Ngườì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Phạm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Ngọc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Tiểu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Hưng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819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700</Words>
  <Application>Microsoft Office PowerPoint</Application>
  <PresentationFormat>Widescreen</PresentationFormat>
  <Paragraphs>98</Paragraphs>
  <Slides>23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#9Slide07 IcielLa Chic Pro Shad</vt:lpstr>
      <vt:lpstr>Arial</vt:lpstr>
      <vt:lpstr>Calibri</vt:lpstr>
      <vt:lpstr>Times New Roman</vt:lpstr>
      <vt:lpstr>1_Office Theme</vt:lpstr>
      <vt:lpstr>3_Office 主题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31</cp:revision>
  <dcterms:created xsi:type="dcterms:W3CDTF">2023-06-22T12:42:59Z</dcterms:created>
  <dcterms:modified xsi:type="dcterms:W3CDTF">2025-03-24T14:55:33Z</dcterms:modified>
</cp:coreProperties>
</file>