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24/3/2025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139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213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0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020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143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543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1648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24/3/2025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6721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rPr>
              <a:t>GV: PHẠM THỊ NGỌC – LỚP 4A</a:t>
            </a:r>
            <a:endParaRPr kumimoji="0" lang="en-US" sz="3200" b="1" i="0" u="none" strike="noStrike" kern="1200" cap="none" spc="0" normalizeH="0" baseline="0" noProof="0" dirty="0">
              <a:ln>
                <a:noFill/>
              </a:ln>
              <a:solidFill>
                <a:srgbClr val="002060"/>
              </a:solidFill>
              <a:effectLst/>
              <a:uLnTx/>
              <a:uFillTx/>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066666" y="195376"/>
                  <a:pt x="5160410" y="989556"/>
                  <a:pt x="5271755" y="1754326"/>
                </a:cubicBezTo>
                <a:cubicBezTo>
                  <a:pt x="4536744" y="1778213"/>
                  <a:pt x="941479" y="1810740"/>
                  <a:pt x="0" y="1754326"/>
                </a:cubicBezTo>
                <a:cubicBezTo>
                  <a:pt x="11018" y="933650"/>
                  <a:pt x="14928" y="264460"/>
                  <a:pt x="0" y="0"/>
                </a:cubicBezTo>
                <a:close/>
              </a:path>
              <a:path w="5271755" h="1754326" stroke="0" extrusionOk="0">
                <a:moveTo>
                  <a:pt x="0" y="0"/>
                </a:moveTo>
                <a:cubicBezTo>
                  <a:pt x="2989771" y="-2222"/>
                  <a:pt x="4342103" y="-151626"/>
                  <a:pt x="5271755" y="0"/>
                </a:cubicBezTo>
                <a:cubicBezTo>
                  <a:pt x="5214768" y="503036"/>
                  <a:pt x="5327518" y="1293599"/>
                  <a:pt x="5271755" y="1754326"/>
                </a:cubicBezTo>
                <a:cubicBezTo>
                  <a:pt x="3416549" y="1846251"/>
                  <a:pt x="1068977" y="1397511"/>
                  <a:pt x="0" y="1754326"/>
                </a:cubicBezTo>
                <a:cubicBezTo>
                  <a:pt x="-99605" y="1514698"/>
                  <a:pt x="301268" y="872120"/>
                  <a:pt x="0" y="0"/>
                </a:cubicBezTo>
                <a:close/>
              </a:path>
              <a:path w="5271755" h="1754326" fill="none" stroke="0" extrusionOk="0">
                <a:moveTo>
                  <a:pt x="0" y="0"/>
                </a:moveTo>
                <a:cubicBezTo>
                  <a:pt x="2324123" y="112800"/>
                  <a:pt x="3162945" y="-71324"/>
                  <a:pt x="5271755" y="0"/>
                </a:cubicBezTo>
                <a:cubicBezTo>
                  <a:pt x="5132648" y="531569"/>
                  <a:pt x="5235292" y="1084278"/>
                  <a:pt x="5271755" y="1754326"/>
                </a:cubicBezTo>
                <a:cubicBezTo>
                  <a:pt x="4797327" y="1936215"/>
                  <a:pt x="1099109" y="1836465"/>
                  <a:pt x="0" y="1754326"/>
                </a:cubicBezTo>
                <a:cubicBezTo>
                  <a:pt x="-43758" y="963051"/>
                  <a:pt x="10011" y="248012"/>
                  <a:pt x="0" y="0"/>
                </a:cubicBezTo>
                <a:close/>
              </a:path>
              <a:path w="5271755" h="1754326" fill="none" stroke="0" extrusionOk="0">
                <a:moveTo>
                  <a:pt x="0" y="0"/>
                </a:moveTo>
                <a:cubicBezTo>
                  <a:pt x="2272355" y="11849"/>
                  <a:pt x="3186248" y="-161459"/>
                  <a:pt x="5271755" y="0"/>
                </a:cubicBezTo>
                <a:cubicBezTo>
                  <a:pt x="5146156" y="320606"/>
                  <a:pt x="5153541" y="1206411"/>
                  <a:pt x="5271755" y="1754326"/>
                </a:cubicBezTo>
                <a:cubicBezTo>
                  <a:pt x="4664276" y="1719563"/>
                  <a:pt x="988655" y="1887641"/>
                  <a:pt x="0" y="1754326"/>
                </a:cubicBezTo>
                <a:cubicBezTo>
                  <a:pt x="-17448" y="931406"/>
                  <a:pt x="17721" y="26667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69776" y="285836"/>
                  <a:pt x="6067389" y="1035815"/>
                  <a:pt x="6162675" y="1754326"/>
                </a:cubicBezTo>
                <a:cubicBezTo>
                  <a:pt x="5424553" y="1717853"/>
                  <a:pt x="1259420" y="1835595"/>
                  <a:pt x="0" y="1754326"/>
                </a:cubicBezTo>
                <a:cubicBezTo>
                  <a:pt x="-31553" y="961283"/>
                  <a:pt x="17512" y="274378"/>
                  <a:pt x="0" y="0"/>
                </a:cubicBezTo>
                <a:close/>
              </a:path>
              <a:path w="6162675" h="1754326" stroke="0" extrusionOk="0">
                <a:moveTo>
                  <a:pt x="0" y="0"/>
                </a:moveTo>
                <a:cubicBezTo>
                  <a:pt x="3365854" y="-1469"/>
                  <a:pt x="4977345" y="-139879"/>
                  <a:pt x="6162675" y="0"/>
                </a:cubicBezTo>
                <a:cubicBezTo>
                  <a:pt x="6085294" y="483912"/>
                  <a:pt x="6145363" y="1310256"/>
                  <a:pt x="6162675" y="1754326"/>
                </a:cubicBezTo>
                <a:cubicBezTo>
                  <a:pt x="3897026" y="1787632"/>
                  <a:pt x="1261446" y="1420460"/>
                  <a:pt x="0" y="1754326"/>
                </a:cubicBezTo>
                <a:cubicBezTo>
                  <a:pt x="-224076" y="1538408"/>
                  <a:pt x="375820" y="920446"/>
                  <a:pt x="0" y="0"/>
                </a:cubicBezTo>
                <a:close/>
              </a:path>
              <a:path w="6162675" h="1754326" fill="none" stroke="0" extrusionOk="0">
                <a:moveTo>
                  <a:pt x="0" y="0"/>
                </a:moveTo>
                <a:cubicBezTo>
                  <a:pt x="2215476" y="67915"/>
                  <a:pt x="4861266" y="72270"/>
                  <a:pt x="6162675" y="0"/>
                </a:cubicBezTo>
                <a:cubicBezTo>
                  <a:pt x="6041673" y="499696"/>
                  <a:pt x="6089089" y="1108504"/>
                  <a:pt x="6162675" y="1754326"/>
                </a:cubicBezTo>
                <a:cubicBezTo>
                  <a:pt x="5590239" y="1937506"/>
                  <a:pt x="1221894" y="1821834"/>
                  <a:pt x="0" y="1754326"/>
                </a:cubicBezTo>
                <a:cubicBezTo>
                  <a:pt x="-17363" y="953176"/>
                  <a:pt x="-15608" y="226353"/>
                  <a:pt x="0" y="0"/>
                </a:cubicBezTo>
                <a:close/>
              </a:path>
              <a:path w="6162675" h="1754326" fill="none" stroke="0" extrusionOk="0">
                <a:moveTo>
                  <a:pt x="0" y="0"/>
                </a:moveTo>
                <a:cubicBezTo>
                  <a:pt x="2186725" y="11849"/>
                  <a:pt x="4921694" y="-161459"/>
                  <a:pt x="6162675" y="0"/>
                </a:cubicBezTo>
                <a:cubicBezTo>
                  <a:pt x="6056971" y="390621"/>
                  <a:pt x="6088116" y="1165849"/>
                  <a:pt x="6162675" y="1754326"/>
                </a:cubicBezTo>
                <a:cubicBezTo>
                  <a:pt x="5526806" y="1835569"/>
                  <a:pt x="1345989" y="2017965"/>
                  <a:pt x="0" y="1754326"/>
                </a:cubicBezTo>
                <a:cubicBezTo>
                  <a:pt x="-54429" y="953024"/>
                  <a:pt x="22828" y="28877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 name="connsiteX0" fmla="*/ 0 w 10530310"/>
                  <a:gd name="connsiteY0" fmla="*/ 423656 h 2541893"/>
                  <a:gd name="connsiteX1" fmla="*/ 570204 w 10530310"/>
                  <a:gd name="connsiteY1" fmla="*/ 0 h 2541893"/>
                  <a:gd name="connsiteX2" fmla="*/ 1053113 w 10530310"/>
                  <a:gd name="connsiteY2" fmla="*/ 0 h 2541893"/>
                  <a:gd name="connsiteX3" fmla="*/ 1536022 w 10530310"/>
                  <a:gd name="connsiteY3" fmla="*/ 0 h 2541893"/>
                  <a:gd name="connsiteX4" fmla="*/ 2300629 w 10530310"/>
                  <a:gd name="connsiteY4" fmla="*/ 0 h 2541893"/>
                  <a:gd name="connsiteX5" fmla="*/ 3159134 w 10530310"/>
                  <a:gd name="connsiteY5" fmla="*/ 0 h 2541893"/>
                  <a:gd name="connsiteX6" fmla="*/ 3829841 w 10530310"/>
                  <a:gd name="connsiteY6" fmla="*/ 0 h 2541893"/>
                  <a:gd name="connsiteX7" fmla="*/ 4406650 w 10530310"/>
                  <a:gd name="connsiteY7" fmla="*/ 0 h 2541893"/>
                  <a:gd name="connsiteX8" fmla="*/ 4795660 w 10530310"/>
                  <a:gd name="connsiteY8" fmla="*/ 0 h 2541893"/>
                  <a:gd name="connsiteX9" fmla="*/ 5466367 w 10530310"/>
                  <a:gd name="connsiteY9" fmla="*/ 0 h 2541893"/>
                  <a:gd name="connsiteX10" fmla="*/ 6137074 w 10530310"/>
                  <a:gd name="connsiteY10" fmla="*/ 0 h 2541893"/>
                  <a:gd name="connsiteX11" fmla="*/ 6619984 w 10530310"/>
                  <a:gd name="connsiteY11" fmla="*/ 0 h 2541893"/>
                  <a:gd name="connsiteX12" fmla="*/ 7008994 w 10530310"/>
                  <a:gd name="connsiteY12" fmla="*/ 0 h 2541893"/>
                  <a:gd name="connsiteX13" fmla="*/ 7398004 w 10530310"/>
                  <a:gd name="connsiteY13" fmla="*/ 0 h 2541893"/>
                  <a:gd name="connsiteX14" fmla="*/ 8256509 w 10530310"/>
                  <a:gd name="connsiteY14" fmla="*/ 0 h 2541893"/>
                  <a:gd name="connsiteX15" fmla="*/ 8833318 w 10530310"/>
                  <a:gd name="connsiteY15" fmla="*/ 0 h 2541893"/>
                  <a:gd name="connsiteX16" fmla="*/ 9316227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38728 h 2541893"/>
                  <a:gd name="connsiteX21" fmla="*/ 10530310 w 10530310"/>
                  <a:gd name="connsiteY21" fmla="*/ 1728481 h 2541893"/>
                  <a:gd name="connsiteX22" fmla="*/ 10530310 w 10530310"/>
                  <a:gd name="connsiteY22" fmla="*/ 2118234 h 2541893"/>
                  <a:gd name="connsiteX23" fmla="*/ 9960106 w 10530310"/>
                  <a:gd name="connsiteY23" fmla="*/ 2541893 h 2541893"/>
                  <a:gd name="connsiteX24" fmla="*/ 9195500 w 10530310"/>
                  <a:gd name="connsiteY24" fmla="*/ 2541893 h 2541893"/>
                  <a:gd name="connsiteX25" fmla="*/ 8430893 w 10530310"/>
                  <a:gd name="connsiteY25" fmla="*/ 2541893 h 2541893"/>
                  <a:gd name="connsiteX26" fmla="*/ 7854085 w 10530310"/>
                  <a:gd name="connsiteY26" fmla="*/ 2541893 h 2541893"/>
                  <a:gd name="connsiteX27" fmla="*/ 7089479 w 10530310"/>
                  <a:gd name="connsiteY27" fmla="*/ 2541893 h 2541893"/>
                  <a:gd name="connsiteX28" fmla="*/ 6512671 w 10530310"/>
                  <a:gd name="connsiteY28" fmla="*/ 2541893 h 2541893"/>
                  <a:gd name="connsiteX29" fmla="*/ 5654165 w 10530310"/>
                  <a:gd name="connsiteY29" fmla="*/ 2541893 h 2541893"/>
                  <a:gd name="connsiteX30" fmla="*/ 5265155 w 10530310"/>
                  <a:gd name="connsiteY30" fmla="*/ 2541893 h 2541893"/>
                  <a:gd name="connsiteX31" fmla="*/ 4782246 w 10530310"/>
                  <a:gd name="connsiteY31" fmla="*/ 2541893 h 2541893"/>
                  <a:gd name="connsiteX32" fmla="*/ 4111538 w 10530310"/>
                  <a:gd name="connsiteY32" fmla="*/ 2541893 h 2541893"/>
                  <a:gd name="connsiteX33" fmla="*/ 3534730 w 10530310"/>
                  <a:gd name="connsiteY33" fmla="*/ 2541893 h 2541893"/>
                  <a:gd name="connsiteX34" fmla="*/ 3051821 w 10530310"/>
                  <a:gd name="connsiteY34" fmla="*/ 2541893 h 2541893"/>
                  <a:gd name="connsiteX35" fmla="*/ 2193316 w 10530310"/>
                  <a:gd name="connsiteY35" fmla="*/ 2541893 h 2541893"/>
                  <a:gd name="connsiteX36" fmla="*/ 1804305 w 10530310"/>
                  <a:gd name="connsiteY36" fmla="*/ 2541893 h 2541893"/>
                  <a:gd name="connsiteX37" fmla="*/ 1321396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694590 h 2541893"/>
                  <a:gd name="connsiteX41" fmla="*/ 0 w 10530310"/>
                  <a:gd name="connsiteY41" fmla="*/ 1304837 h 2541893"/>
                  <a:gd name="connsiteX42" fmla="*/ 0 w 10530310"/>
                  <a:gd name="connsiteY42" fmla="*/ 864247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494268 w 10530310"/>
                  <a:gd name="connsiteY10" fmla="*/ 0 h 2541893"/>
                  <a:gd name="connsiteX11" fmla="*/ 5949276 w 10530310"/>
                  <a:gd name="connsiteY11" fmla="*/ 0 h 2541893"/>
                  <a:gd name="connsiteX12" fmla="*/ 6619984 w 10530310"/>
                  <a:gd name="connsiteY12" fmla="*/ 0 h 2541893"/>
                  <a:gd name="connsiteX13" fmla="*/ 7384590 w 10530310"/>
                  <a:gd name="connsiteY13" fmla="*/ 0 h 2541893"/>
                  <a:gd name="connsiteX14" fmla="*/ 7961398 w 10530310"/>
                  <a:gd name="connsiteY14" fmla="*/ 0 h 2541893"/>
                  <a:gd name="connsiteX15" fmla="*/ 8726005 w 10530310"/>
                  <a:gd name="connsiteY15" fmla="*/ 0 h 2541893"/>
                  <a:gd name="connsiteX16" fmla="*/ 9115015 w 10530310"/>
                  <a:gd name="connsiteY16" fmla="*/ 0 h 2541893"/>
                  <a:gd name="connsiteX17" fmla="*/ 9960106 w 10530310"/>
                  <a:gd name="connsiteY17" fmla="*/ 0 h 2541893"/>
                  <a:gd name="connsiteX18" fmla="*/ 10530310 w 10530310"/>
                  <a:gd name="connsiteY18" fmla="*/ 423656 h 2541893"/>
                  <a:gd name="connsiteX19" fmla="*/ 10530310 w 10530310"/>
                  <a:gd name="connsiteY19" fmla="*/ 881192 h 2541893"/>
                  <a:gd name="connsiteX20" fmla="*/ 10530310 w 10530310"/>
                  <a:gd name="connsiteY20" fmla="*/ 1321782 h 2541893"/>
                  <a:gd name="connsiteX21" fmla="*/ 10530310 w 10530310"/>
                  <a:gd name="connsiteY21" fmla="*/ 1711535 h 2541893"/>
                  <a:gd name="connsiteX22" fmla="*/ 10530310 w 10530310"/>
                  <a:gd name="connsiteY22" fmla="*/ 2118234 h 2541893"/>
                  <a:gd name="connsiteX23" fmla="*/ 9960106 w 10530310"/>
                  <a:gd name="connsiteY23" fmla="*/ 2541893 h 2541893"/>
                  <a:gd name="connsiteX24" fmla="*/ 9383298 w 10530310"/>
                  <a:gd name="connsiteY24" fmla="*/ 2541893 h 2541893"/>
                  <a:gd name="connsiteX25" fmla="*/ 8618691 w 10530310"/>
                  <a:gd name="connsiteY25" fmla="*/ 2541893 h 2541893"/>
                  <a:gd name="connsiteX26" fmla="*/ 7947984 w 10530310"/>
                  <a:gd name="connsiteY26" fmla="*/ 2541893 h 2541893"/>
                  <a:gd name="connsiteX27" fmla="*/ 7465075 w 10530310"/>
                  <a:gd name="connsiteY27" fmla="*/ 2541893 h 2541893"/>
                  <a:gd name="connsiteX28" fmla="*/ 6794368 w 10530310"/>
                  <a:gd name="connsiteY28" fmla="*/ 2541893 h 2541893"/>
                  <a:gd name="connsiteX29" fmla="*/ 6405357 w 10530310"/>
                  <a:gd name="connsiteY29" fmla="*/ 2541893 h 2541893"/>
                  <a:gd name="connsiteX30" fmla="*/ 5640751 w 10530310"/>
                  <a:gd name="connsiteY30" fmla="*/ 2541893 h 2541893"/>
                  <a:gd name="connsiteX31" fmla="*/ 5063943 w 10530310"/>
                  <a:gd name="connsiteY31" fmla="*/ 2541893 h 2541893"/>
                  <a:gd name="connsiteX32" fmla="*/ 4205437 w 10530310"/>
                  <a:gd name="connsiteY32" fmla="*/ 2541893 h 2541893"/>
                  <a:gd name="connsiteX33" fmla="*/ 3534730 w 10530310"/>
                  <a:gd name="connsiteY33" fmla="*/ 2541893 h 2541893"/>
                  <a:gd name="connsiteX34" fmla="*/ 2770124 w 10530310"/>
                  <a:gd name="connsiteY34" fmla="*/ 2541893 h 2541893"/>
                  <a:gd name="connsiteX35" fmla="*/ 2287215 w 10530310"/>
                  <a:gd name="connsiteY35" fmla="*/ 2541893 h 2541893"/>
                  <a:gd name="connsiteX36" fmla="*/ 1912558 w 10530310"/>
                  <a:gd name="connsiteY36" fmla="*/ 2541893 h 2541893"/>
                  <a:gd name="connsiteX37" fmla="*/ 1522608 w 10530310"/>
                  <a:gd name="connsiteY37" fmla="*/ 2541893 h 2541893"/>
                  <a:gd name="connsiteX38" fmla="*/ 570204 w 10530310"/>
                  <a:gd name="connsiteY38" fmla="*/ 2541893 h 2541893"/>
                  <a:gd name="connsiteX39" fmla="*/ 0 w 10530310"/>
                  <a:gd name="connsiteY39" fmla="*/ 2118234 h 2541893"/>
                  <a:gd name="connsiteX40" fmla="*/ 0 w 10530310"/>
                  <a:gd name="connsiteY40" fmla="*/ 1728481 h 2541893"/>
                  <a:gd name="connsiteX41" fmla="*/ 0 w 10530310"/>
                  <a:gd name="connsiteY41" fmla="*/ 1304837 h 2541893"/>
                  <a:gd name="connsiteX42" fmla="*/ 0 w 10530310"/>
                  <a:gd name="connsiteY42" fmla="*/ 847300 h 2541893"/>
                  <a:gd name="connsiteX43" fmla="*/ 0 w 10530310"/>
                  <a:gd name="connsiteY43" fmla="*/ 423656 h 2541893"/>
                  <a:gd name="connsiteX0" fmla="*/ 0 w 10530310"/>
                  <a:gd name="connsiteY0" fmla="*/ 423656 h 2541893"/>
                  <a:gd name="connsiteX1" fmla="*/ 570204 w 10530310"/>
                  <a:gd name="connsiteY1" fmla="*/ 0 h 2541893"/>
                  <a:gd name="connsiteX2" fmla="*/ 1428709 w 10530310"/>
                  <a:gd name="connsiteY2" fmla="*/ 0 h 2541893"/>
                  <a:gd name="connsiteX3" fmla="*/ 2099417 w 10530310"/>
                  <a:gd name="connsiteY3" fmla="*/ 0 h 2541893"/>
                  <a:gd name="connsiteX4" fmla="*/ 2488427 w 10530310"/>
                  <a:gd name="connsiteY4" fmla="*/ 0 h 2541893"/>
                  <a:gd name="connsiteX5" fmla="*/ 2877437 w 10530310"/>
                  <a:gd name="connsiteY5" fmla="*/ 0 h 2541893"/>
                  <a:gd name="connsiteX6" fmla="*/ 3360346 w 10530310"/>
                  <a:gd name="connsiteY6" fmla="*/ 0 h 2541893"/>
                  <a:gd name="connsiteX7" fmla="*/ 4031054 w 10530310"/>
                  <a:gd name="connsiteY7" fmla="*/ 0 h 2541893"/>
                  <a:gd name="connsiteX8" fmla="*/ 4420064 w 10530310"/>
                  <a:gd name="connsiteY8" fmla="*/ 0 h 2541893"/>
                  <a:gd name="connsiteX9" fmla="*/ 5090771 w 10530310"/>
                  <a:gd name="connsiteY9" fmla="*/ 0 h 2541893"/>
                  <a:gd name="connsiteX10" fmla="*/ 5949276 w 10530310"/>
                  <a:gd name="connsiteY10" fmla="*/ 0 h 2541893"/>
                  <a:gd name="connsiteX11" fmla="*/ 6619984 w 10530310"/>
                  <a:gd name="connsiteY11" fmla="*/ 0 h 2541893"/>
                  <a:gd name="connsiteX12" fmla="*/ 7384590 w 10530310"/>
                  <a:gd name="connsiteY12" fmla="*/ 0 h 2541893"/>
                  <a:gd name="connsiteX13" fmla="*/ 7961398 w 10530310"/>
                  <a:gd name="connsiteY13" fmla="*/ 0 h 2541893"/>
                  <a:gd name="connsiteX14" fmla="*/ 8726005 w 10530310"/>
                  <a:gd name="connsiteY14" fmla="*/ 0 h 2541893"/>
                  <a:gd name="connsiteX15" fmla="*/ 9115015 w 10530310"/>
                  <a:gd name="connsiteY15" fmla="*/ 0 h 2541893"/>
                  <a:gd name="connsiteX16" fmla="*/ 9960106 w 10530310"/>
                  <a:gd name="connsiteY16" fmla="*/ 0 h 2541893"/>
                  <a:gd name="connsiteX17" fmla="*/ 10530310 w 10530310"/>
                  <a:gd name="connsiteY17" fmla="*/ 423656 h 2541893"/>
                  <a:gd name="connsiteX18" fmla="*/ 10530310 w 10530310"/>
                  <a:gd name="connsiteY18" fmla="*/ 881192 h 2541893"/>
                  <a:gd name="connsiteX19" fmla="*/ 10530310 w 10530310"/>
                  <a:gd name="connsiteY19" fmla="*/ 1321782 h 2541893"/>
                  <a:gd name="connsiteX20" fmla="*/ 10530310 w 10530310"/>
                  <a:gd name="connsiteY20" fmla="*/ 1711535 h 2541893"/>
                  <a:gd name="connsiteX21" fmla="*/ 10530310 w 10530310"/>
                  <a:gd name="connsiteY21" fmla="*/ 2118234 h 2541893"/>
                  <a:gd name="connsiteX22" fmla="*/ 9960106 w 10530310"/>
                  <a:gd name="connsiteY22" fmla="*/ 2541893 h 2541893"/>
                  <a:gd name="connsiteX23" fmla="*/ 9383298 w 10530310"/>
                  <a:gd name="connsiteY23" fmla="*/ 2541893 h 2541893"/>
                  <a:gd name="connsiteX24" fmla="*/ 8618691 w 10530310"/>
                  <a:gd name="connsiteY24" fmla="*/ 2541893 h 2541893"/>
                  <a:gd name="connsiteX25" fmla="*/ 7947984 w 10530310"/>
                  <a:gd name="connsiteY25" fmla="*/ 2541893 h 2541893"/>
                  <a:gd name="connsiteX26" fmla="*/ 7465075 w 10530310"/>
                  <a:gd name="connsiteY26" fmla="*/ 2541893 h 2541893"/>
                  <a:gd name="connsiteX27" fmla="*/ 6794368 w 10530310"/>
                  <a:gd name="connsiteY27" fmla="*/ 2541893 h 2541893"/>
                  <a:gd name="connsiteX28" fmla="*/ 6405357 w 10530310"/>
                  <a:gd name="connsiteY28" fmla="*/ 2541893 h 2541893"/>
                  <a:gd name="connsiteX29" fmla="*/ 5640751 w 10530310"/>
                  <a:gd name="connsiteY29" fmla="*/ 2541893 h 2541893"/>
                  <a:gd name="connsiteX30" fmla="*/ 5063943 w 10530310"/>
                  <a:gd name="connsiteY30" fmla="*/ 2541893 h 2541893"/>
                  <a:gd name="connsiteX31" fmla="*/ 4205437 w 10530310"/>
                  <a:gd name="connsiteY31" fmla="*/ 2541893 h 2541893"/>
                  <a:gd name="connsiteX32" fmla="*/ 3534730 w 10530310"/>
                  <a:gd name="connsiteY32" fmla="*/ 2541893 h 2541893"/>
                  <a:gd name="connsiteX33" fmla="*/ 2770124 w 10530310"/>
                  <a:gd name="connsiteY33" fmla="*/ 2541893 h 2541893"/>
                  <a:gd name="connsiteX34" fmla="*/ 2287215 w 10530310"/>
                  <a:gd name="connsiteY34" fmla="*/ 2541893 h 2541893"/>
                  <a:gd name="connsiteX35" fmla="*/ 1522608 w 10530310"/>
                  <a:gd name="connsiteY35" fmla="*/ 2541893 h 2541893"/>
                  <a:gd name="connsiteX36" fmla="*/ 570204 w 10530310"/>
                  <a:gd name="connsiteY36" fmla="*/ 2541893 h 2541893"/>
                  <a:gd name="connsiteX37" fmla="*/ 0 w 10530310"/>
                  <a:gd name="connsiteY37" fmla="*/ 2118234 h 2541893"/>
                  <a:gd name="connsiteX38" fmla="*/ 0 w 10530310"/>
                  <a:gd name="connsiteY38" fmla="*/ 1728481 h 2541893"/>
                  <a:gd name="connsiteX39" fmla="*/ 0 w 10530310"/>
                  <a:gd name="connsiteY39" fmla="*/ 1304837 h 2541893"/>
                  <a:gd name="connsiteX40" fmla="*/ 0 w 10530310"/>
                  <a:gd name="connsiteY40" fmla="*/ 847300 h 2541893"/>
                  <a:gd name="connsiteX41" fmla="*/ 0 w 10530310"/>
                  <a:gd name="connsiteY41" fmla="*/ 423656 h 254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2541893" fill="none" extrusionOk="0">
                    <a:moveTo>
                      <a:pt x="0" y="423656"/>
                    </a:moveTo>
                    <a:cubicBezTo>
                      <a:pt x="16929" y="162143"/>
                      <a:pt x="239998" y="-69696"/>
                      <a:pt x="570204" y="0"/>
                    </a:cubicBezTo>
                    <a:cubicBezTo>
                      <a:pt x="930064" y="-48805"/>
                      <a:pt x="1094221" y="-54097"/>
                      <a:pt x="1428709" y="0"/>
                    </a:cubicBezTo>
                    <a:cubicBezTo>
                      <a:pt x="1762521" y="57947"/>
                      <a:pt x="1985792" y="-14267"/>
                      <a:pt x="2099417" y="0"/>
                    </a:cubicBezTo>
                    <a:cubicBezTo>
                      <a:pt x="2278068" y="-2716"/>
                      <a:pt x="2388357" y="-31865"/>
                      <a:pt x="2488427" y="0"/>
                    </a:cubicBezTo>
                    <a:cubicBezTo>
                      <a:pt x="2634539" y="-6634"/>
                      <a:pt x="2693485" y="25394"/>
                      <a:pt x="2877437" y="0"/>
                    </a:cubicBezTo>
                    <a:cubicBezTo>
                      <a:pt x="3055760" y="13945"/>
                      <a:pt x="3121755" y="3452"/>
                      <a:pt x="3360346" y="0"/>
                    </a:cubicBezTo>
                    <a:cubicBezTo>
                      <a:pt x="3508345" y="-47615"/>
                      <a:pt x="3722745" y="-41818"/>
                      <a:pt x="4031054" y="0"/>
                    </a:cubicBezTo>
                    <a:cubicBezTo>
                      <a:pt x="4337409" y="-38133"/>
                      <a:pt x="4293652" y="-260"/>
                      <a:pt x="4420064" y="0"/>
                    </a:cubicBezTo>
                    <a:cubicBezTo>
                      <a:pt x="4591687" y="44947"/>
                      <a:pt x="4953795" y="-24305"/>
                      <a:pt x="5090771" y="0"/>
                    </a:cubicBezTo>
                    <a:cubicBezTo>
                      <a:pt x="5191690" y="-88372"/>
                      <a:pt x="5606361" y="-71978"/>
                      <a:pt x="5949276" y="0"/>
                    </a:cubicBezTo>
                    <a:cubicBezTo>
                      <a:pt x="6205547" y="-14032"/>
                      <a:pt x="6298264" y="7212"/>
                      <a:pt x="6619984" y="0"/>
                    </a:cubicBezTo>
                    <a:cubicBezTo>
                      <a:pt x="6924396" y="-63742"/>
                      <a:pt x="7137413" y="-54054"/>
                      <a:pt x="7384590" y="0"/>
                    </a:cubicBezTo>
                    <a:cubicBezTo>
                      <a:pt x="7614697" y="-6690"/>
                      <a:pt x="7854558" y="-1641"/>
                      <a:pt x="7961398" y="0"/>
                    </a:cubicBezTo>
                    <a:cubicBezTo>
                      <a:pt x="8004278" y="20396"/>
                      <a:pt x="8454515" y="31889"/>
                      <a:pt x="8726005" y="0"/>
                    </a:cubicBezTo>
                    <a:cubicBezTo>
                      <a:pt x="8954238" y="-22047"/>
                      <a:pt x="8971781" y="-6051"/>
                      <a:pt x="9115015" y="0"/>
                    </a:cubicBezTo>
                    <a:cubicBezTo>
                      <a:pt x="9238090" y="-6402"/>
                      <a:pt x="9722310" y="-40492"/>
                      <a:pt x="9960106" y="0"/>
                    </a:cubicBezTo>
                    <a:cubicBezTo>
                      <a:pt x="10286586" y="-27370"/>
                      <a:pt x="10525211" y="164248"/>
                      <a:pt x="10530310" y="423656"/>
                    </a:cubicBezTo>
                    <a:cubicBezTo>
                      <a:pt x="10523696" y="650727"/>
                      <a:pt x="10515789" y="690650"/>
                      <a:pt x="10530310" y="881192"/>
                    </a:cubicBezTo>
                    <a:cubicBezTo>
                      <a:pt x="10527906" y="1079188"/>
                      <a:pt x="10490523" y="1120650"/>
                      <a:pt x="10530310" y="1321782"/>
                    </a:cubicBezTo>
                    <a:cubicBezTo>
                      <a:pt x="10577911" y="1540130"/>
                      <a:pt x="10516507" y="1631595"/>
                      <a:pt x="10530310" y="1711535"/>
                    </a:cubicBezTo>
                    <a:cubicBezTo>
                      <a:pt x="10469733" y="1804310"/>
                      <a:pt x="10500526" y="1982244"/>
                      <a:pt x="10530310" y="2118234"/>
                    </a:cubicBezTo>
                    <a:cubicBezTo>
                      <a:pt x="10619441" y="2272479"/>
                      <a:pt x="10209109" y="2563994"/>
                      <a:pt x="9960106" y="2541893"/>
                    </a:cubicBezTo>
                    <a:cubicBezTo>
                      <a:pt x="9749588" y="2522846"/>
                      <a:pt x="9703916" y="2574231"/>
                      <a:pt x="9383298" y="2541893"/>
                    </a:cubicBezTo>
                    <a:cubicBezTo>
                      <a:pt x="9158124" y="2554484"/>
                      <a:pt x="8993078" y="2619854"/>
                      <a:pt x="8618691" y="2541893"/>
                    </a:cubicBezTo>
                    <a:cubicBezTo>
                      <a:pt x="8263897" y="2520333"/>
                      <a:pt x="8231552" y="2567087"/>
                      <a:pt x="7947984" y="2541893"/>
                    </a:cubicBezTo>
                    <a:cubicBezTo>
                      <a:pt x="7645356" y="2521584"/>
                      <a:pt x="7598738" y="2575468"/>
                      <a:pt x="7465075" y="2541893"/>
                    </a:cubicBezTo>
                    <a:cubicBezTo>
                      <a:pt x="7296280" y="2522625"/>
                      <a:pt x="6948744" y="2500160"/>
                      <a:pt x="6794368" y="2541893"/>
                    </a:cubicBezTo>
                    <a:cubicBezTo>
                      <a:pt x="6571426" y="2540105"/>
                      <a:pt x="6510412" y="2553340"/>
                      <a:pt x="6405357" y="2541893"/>
                    </a:cubicBezTo>
                    <a:cubicBezTo>
                      <a:pt x="6290600" y="2510437"/>
                      <a:pt x="5779825" y="2548178"/>
                      <a:pt x="5640751" y="2541893"/>
                    </a:cubicBezTo>
                    <a:cubicBezTo>
                      <a:pt x="5456337" y="2559859"/>
                      <a:pt x="5330047" y="2515866"/>
                      <a:pt x="5063943" y="2541893"/>
                    </a:cubicBezTo>
                    <a:cubicBezTo>
                      <a:pt x="4881655" y="2454079"/>
                      <a:pt x="4609553" y="2448440"/>
                      <a:pt x="4205437" y="2541893"/>
                    </a:cubicBezTo>
                    <a:cubicBezTo>
                      <a:pt x="3799403" y="2545239"/>
                      <a:pt x="3846791" y="2545236"/>
                      <a:pt x="3534730" y="2541893"/>
                    </a:cubicBezTo>
                    <a:cubicBezTo>
                      <a:pt x="3162894" y="2505687"/>
                      <a:pt x="3038271" y="2544264"/>
                      <a:pt x="2770124" y="2541893"/>
                    </a:cubicBezTo>
                    <a:cubicBezTo>
                      <a:pt x="2446257" y="2552240"/>
                      <a:pt x="2487254" y="2544464"/>
                      <a:pt x="2287215" y="2541893"/>
                    </a:cubicBezTo>
                    <a:cubicBezTo>
                      <a:pt x="1976686" y="2560548"/>
                      <a:pt x="1760333" y="2645530"/>
                      <a:pt x="1522608" y="2541893"/>
                    </a:cubicBezTo>
                    <a:cubicBezTo>
                      <a:pt x="1234291" y="2633910"/>
                      <a:pt x="851671" y="2554634"/>
                      <a:pt x="570204" y="2541893"/>
                    </a:cubicBezTo>
                    <a:cubicBezTo>
                      <a:pt x="184268" y="2612630"/>
                      <a:pt x="34804" y="2337492"/>
                      <a:pt x="0" y="2118234"/>
                    </a:cubicBezTo>
                    <a:cubicBezTo>
                      <a:pt x="28776" y="1927027"/>
                      <a:pt x="18352" y="1839469"/>
                      <a:pt x="0" y="1728481"/>
                    </a:cubicBezTo>
                    <a:cubicBezTo>
                      <a:pt x="26438" y="1569473"/>
                      <a:pt x="-24644" y="1432768"/>
                      <a:pt x="0" y="1304837"/>
                    </a:cubicBezTo>
                    <a:cubicBezTo>
                      <a:pt x="6402" y="1151199"/>
                      <a:pt x="-25493" y="1072365"/>
                      <a:pt x="0" y="847300"/>
                    </a:cubicBezTo>
                    <a:cubicBezTo>
                      <a:pt x="-4440" y="646985"/>
                      <a:pt x="-37436" y="555594"/>
                      <a:pt x="0" y="423656"/>
                    </a:cubicBezTo>
                    <a:close/>
                  </a:path>
                  <a:path w="10530310" h="2541893" stroke="0" extrusionOk="0">
                    <a:moveTo>
                      <a:pt x="0" y="423656"/>
                    </a:moveTo>
                    <a:cubicBezTo>
                      <a:pt x="52403" y="188129"/>
                      <a:pt x="305947" y="-160922"/>
                      <a:pt x="570204" y="0"/>
                    </a:cubicBezTo>
                    <a:cubicBezTo>
                      <a:pt x="726763" y="-23073"/>
                      <a:pt x="839344" y="-36552"/>
                      <a:pt x="1053113" y="0"/>
                    </a:cubicBezTo>
                    <a:cubicBezTo>
                      <a:pt x="1285228" y="-1044"/>
                      <a:pt x="1409674" y="482"/>
                      <a:pt x="1536022" y="0"/>
                    </a:cubicBezTo>
                    <a:cubicBezTo>
                      <a:pt x="1653863" y="13962"/>
                      <a:pt x="2073259" y="83153"/>
                      <a:pt x="2300629" y="0"/>
                    </a:cubicBezTo>
                    <a:cubicBezTo>
                      <a:pt x="2594767" y="-36119"/>
                      <a:pt x="2783295" y="-59122"/>
                      <a:pt x="3159134" y="0"/>
                    </a:cubicBezTo>
                    <a:cubicBezTo>
                      <a:pt x="3516075" y="8256"/>
                      <a:pt x="3534717" y="-32128"/>
                      <a:pt x="3829841" y="0"/>
                    </a:cubicBezTo>
                    <a:cubicBezTo>
                      <a:pt x="4084036" y="-5349"/>
                      <a:pt x="4270667" y="-61519"/>
                      <a:pt x="4406650" y="0"/>
                    </a:cubicBezTo>
                    <a:cubicBezTo>
                      <a:pt x="4598024" y="24575"/>
                      <a:pt x="4646546" y="6021"/>
                      <a:pt x="4795660" y="0"/>
                    </a:cubicBezTo>
                    <a:cubicBezTo>
                      <a:pt x="4952776" y="31424"/>
                      <a:pt x="5291326" y="-42238"/>
                      <a:pt x="5466367" y="0"/>
                    </a:cubicBezTo>
                    <a:cubicBezTo>
                      <a:pt x="5704447" y="-62253"/>
                      <a:pt x="5833466" y="8057"/>
                      <a:pt x="6137074" y="0"/>
                    </a:cubicBezTo>
                    <a:cubicBezTo>
                      <a:pt x="6417402" y="4259"/>
                      <a:pt x="6539243" y="14556"/>
                      <a:pt x="6619984" y="0"/>
                    </a:cubicBezTo>
                    <a:cubicBezTo>
                      <a:pt x="6720348" y="-5594"/>
                      <a:pt x="6879171" y="-50185"/>
                      <a:pt x="7008994" y="0"/>
                    </a:cubicBezTo>
                    <a:cubicBezTo>
                      <a:pt x="7150131" y="-7766"/>
                      <a:pt x="7232430" y="-21414"/>
                      <a:pt x="7398004" y="0"/>
                    </a:cubicBezTo>
                    <a:cubicBezTo>
                      <a:pt x="7649591" y="-17787"/>
                      <a:pt x="7976947" y="103431"/>
                      <a:pt x="8256509" y="0"/>
                    </a:cubicBezTo>
                    <a:cubicBezTo>
                      <a:pt x="8594549" y="-8067"/>
                      <a:pt x="8630647" y="-2440"/>
                      <a:pt x="8833318" y="0"/>
                    </a:cubicBezTo>
                    <a:cubicBezTo>
                      <a:pt x="8996798" y="-1942"/>
                      <a:pt x="9135400" y="37228"/>
                      <a:pt x="9316227" y="0"/>
                    </a:cubicBezTo>
                    <a:cubicBezTo>
                      <a:pt x="9554645" y="4571"/>
                      <a:pt x="9855286" y="21421"/>
                      <a:pt x="9960106" y="0"/>
                    </a:cubicBezTo>
                    <a:cubicBezTo>
                      <a:pt x="10322790" y="28703"/>
                      <a:pt x="10530129" y="194169"/>
                      <a:pt x="10530310" y="423656"/>
                    </a:cubicBezTo>
                    <a:cubicBezTo>
                      <a:pt x="10480417" y="533349"/>
                      <a:pt x="10483432" y="719989"/>
                      <a:pt x="10530310" y="881192"/>
                    </a:cubicBezTo>
                    <a:cubicBezTo>
                      <a:pt x="10513406" y="1033736"/>
                      <a:pt x="10521611" y="1089483"/>
                      <a:pt x="10530310" y="1338728"/>
                    </a:cubicBezTo>
                    <a:cubicBezTo>
                      <a:pt x="10526981" y="1556823"/>
                      <a:pt x="10544704" y="1563457"/>
                      <a:pt x="10530310" y="1728481"/>
                    </a:cubicBezTo>
                    <a:cubicBezTo>
                      <a:pt x="10510860" y="1899400"/>
                      <a:pt x="10561223" y="1948980"/>
                      <a:pt x="10530310" y="2118234"/>
                    </a:cubicBezTo>
                    <a:cubicBezTo>
                      <a:pt x="10724403" y="2261950"/>
                      <a:pt x="10375624" y="2661749"/>
                      <a:pt x="9960106" y="2541893"/>
                    </a:cubicBezTo>
                    <a:cubicBezTo>
                      <a:pt x="9581776" y="2584156"/>
                      <a:pt x="9449884" y="2587333"/>
                      <a:pt x="9195500" y="2541893"/>
                    </a:cubicBezTo>
                    <a:cubicBezTo>
                      <a:pt x="8903486" y="2514607"/>
                      <a:pt x="8609285" y="2574095"/>
                      <a:pt x="8430893" y="2541893"/>
                    </a:cubicBezTo>
                    <a:cubicBezTo>
                      <a:pt x="8257590" y="2566721"/>
                      <a:pt x="7965233" y="2504749"/>
                      <a:pt x="7854085" y="2541893"/>
                    </a:cubicBezTo>
                    <a:cubicBezTo>
                      <a:pt x="7691396" y="2521158"/>
                      <a:pt x="7304775" y="2568598"/>
                      <a:pt x="7089479" y="2541893"/>
                    </a:cubicBezTo>
                    <a:cubicBezTo>
                      <a:pt x="6831821" y="2609926"/>
                      <a:pt x="6693753" y="2549353"/>
                      <a:pt x="6512671" y="2541893"/>
                    </a:cubicBezTo>
                    <a:cubicBezTo>
                      <a:pt x="6279959" y="2485728"/>
                      <a:pt x="5933739" y="2417285"/>
                      <a:pt x="5654165" y="2541893"/>
                    </a:cubicBezTo>
                    <a:cubicBezTo>
                      <a:pt x="5333534" y="2540165"/>
                      <a:pt x="5383643" y="2548626"/>
                      <a:pt x="5265155" y="2541893"/>
                    </a:cubicBezTo>
                    <a:cubicBezTo>
                      <a:pt x="5145136" y="2526873"/>
                      <a:pt x="4943729" y="2559648"/>
                      <a:pt x="4782246" y="2541893"/>
                    </a:cubicBezTo>
                    <a:cubicBezTo>
                      <a:pt x="4557856" y="2591886"/>
                      <a:pt x="4362567" y="2569668"/>
                      <a:pt x="4111538" y="2541893"/>
                    </a:cubicBezTo>
                    <a:cubicBezTo>
                      <a:pt x="3888862" y="2600888"/>
                      <a:pt x="3716989" y="2481964"/>
                      <a:pt x="3534730" y="2541893"/>
                    </a:cubicBezTo>
                    <a:cubicBezTo>
                      <a:pt x="3386281" y="2549204"/>
                      <a:pt x="3278452" y="2552367"/>
                      <a:pt x="3051821" y="2541893"/>
                    </a:cubicBezTo>
                    <a:cubicBezTo>
                      <a:pt x="2955161" y="2608598"/>
                      <a:pt x="2449418" y="2528845"/>
                      <a:pt x="2193316" y="2541893"/>
                    </a:cubicBezTo>
                    <a:cubicBezTo>
                      <a:pt x="1932172" y="2581963"/>
                      <a:pt x="1928915" y="2524229"/>
                      <a:pt x="1804305" y="2541893"/>
                    </a:cubicBezTo>
                    <a:cubicBezTo>
                      <a:pt x="1632757" y="2549104"/>
                      <a:pt x="1560564" y="2514549"/>
                      <a:pt x="1321396" y="2541893"/>
                    </a:cubicBezTo>
                    <a:cubicBezTo>
                      <a:pt x="1028532" y="2526677"/>
                      <a:pt x="933049" y="2516917"/>
                      <a:pt x="570204" y="2541893"/>
                    </a:cubicBezTo>
                    <a:cubicBezTo>
                      <a:pt x="237701" y="2555267"/>
                      <a:pt x="-142961" y="2352886"/>
                      <a:pt x="0" y="2118234"/>
                    </a:cubicBezTo>
                    <a:cubicBezTo>
                      <a:pt x="-26874" y="2056577"/>
                      <a:pt x="5640" y="1928771"/>
                      <a:pt x="0" y="1694590"/>
                    </a:cubicBezTo>
                    <a:cubicBezTo>
                      <a:pt x="-21485" y="1494330"/>
                      <a:pt x="-15081" y="1443744"/>
                      <a:pt x="0" y="1304837"/>
                    </a:cubicBezTo>
                    <a:cubicBezTo>
                      <a:pt x="8254" y="1163562"/>
                      <a:pt x="14865" y="996803"/>
                      <a:pt x="0" y="864247"/>
                    </a:cubicBezTo>
                    <a:cubicBezTo>
                      <a:pt x="5219" y="754425"/>
                      <a:pt x="42088" y="521280"/>
                      <a:pt x="0" y="423656"/>
                    </a:cubicBezTo>
                    <a:close/>
                  </a:path>
                  <a:path w="10530310" h="2541893" fill="none" stroke="0" extrusionOk="0">
                    <a:moveTo>
                      <a:pt x="0" y="423656"/>
                    </a:moveTo>
                    <a:cubicBezTo>
                      <a:pt x="55726" y="173641"/>
                      <a:pt x="248308" y="-40384"/>
                      <a:pt x="570204" y="0"/>
                    </a:cubicBezTo>
                    <a:cubicBezTo>
                      <a:pt x="853130" y="45163"/>
                      <a:pt x="1102083" y="-30906"/>
                      <a:pt x="1428709" y="0"/>
                    </a:cubicBezTo>
                    <a:cubicBezTo>
                      <a:pt x="1759718" y="2601"/>
                      <a:pt x="1987401" y="2446"/>
                      <a:pt x="2099417" y="0"/>
                    </a:cubicBezTo>
                    <a:cubicBezTo>
                      <a:pt x="2254840" y="47283"/>
                      <a:pt x="2369062" y="28645"/>
                      <a:pt x="2488427" y="0"/>
                    </a:cubicBezTo>
                    <a:cubicBezTo>
                      <a:pt x="2591343" y="720"/>
                      <a:pt x="2671855" y="2176"/>
                      <a:pt x="2877437" y="0"/>
                    </a:cubicBezTo>
                    <a:cubicBezTo>
                      <a:pt x="3053996" y="-27779"/>
                      <a:pt x="3136289" y="12068"/>
                      <a:pt x="3360346" y="0"/>
                    </a:cubicBezTo>
                    <a:cubicBezTo>
                      <a:pt x="3552343" y="30503"/>
                      <a:pt x="3738167" y="8059"/>
                      <a:pt x="4031054" y="0"/>
                    </a:cubicBezTo>
                    <a:cubicBezTo>
                      <a:pt x="4345363" y="-24948"/>
                      <a:pt x="4293520" y="-28935"/>
                      <a:pt x="4420064" y="0"/>
                    </a:cubicBezTo>
                    <a:cubicBezTo>
                      <a:pt x="4567013" y="-76665"/>
                      <a:pt x="4884757" y="-11324"/>
                      <a:pt x="5090771" y="0"/>
                    </a:cubicBezTo>
                    <a:cubicBezTo>
                      <a:pt x="5263330" y="21260"/>
                      <a:pt x="5322447" y="-37526"/>
                      <a:pt x="5494268" y="0"/>
                    </a:cubicBezTo>
                    <a:cubicBezTo>
                      <a:pt x="5648609" y="26514"/>
                      <a:pt x="5731227" y="-9900"/>
                      <a:pt x="5949276" y="0"/>
                    </a:cubicBezTo>
                    <a:cubicBezTo>
                      <a:pt x="6187433" y="15139"/>
                      <a:pt x="6287250" y="10571"/>
                      <a:pt x="6619984" y="0"/>
                    </a:cubicBezTo>
                    <a:cubicBezTo>
                      <a:pt x="6944169" y="15035"/>
                      <a:pt x="7077911" y="7642"/>
                      <a:pt x="7384590" y="0"/>
                    </a:cubicBezTo>
                    <a:cubicBezTo>
                      <a:pt x="7589302" y="814"/>
                      <a:pt x="7799543" y="-10687"/>
                      <a:pt x="7961398" y="0"/>
                    </a:cubicBezTo>
                    <a:cubicBezTo>
                      <a:pt x="8092063" y="-67599"/>
                      <a:pt x="8528392" y="44541"/>
                      <a:pt x="8726005" y="0"/>
                    </a:cubicBezTo>
                    <a:cubicBezTo>
                      <a:pt x="8943356" y="-20452"/>
                      <a:pt x="8970256" y="-9977"/>
                      <a:pt x="9115015" y="0"/>
                    </a:cubicBezTo>
                    <a:cubicBezTo>
                      <a:pt x="9276415" y="38943"/>
                      <a:pt x="9670410" y="-60128"/>
                      <a:pt x="9960106" y="0"/>
                    </a:cubicBezTo>
                    <a:cubicBezTo>
                      <a:pt x="10284897" y="-68550"/>
                      <a:pt x="10502842" y="202063"/>
                      <a:pt x="10530310" y="423656"/>
                    </a:cubicBezTo>
                    <a:cubicBezTo>
                      <a:pt x="10528712" y="646276"/>
                      <a:pt x="10515840" y="677467"/>
                      <a:pt x="10530310" y="881192"/>
                    </a:cubicBezTo>
                    <a:cubicBezTo>
                      <a:pt x="10552716" y="1089533"/>
                      <a:pt x="10517211" y="1112036"/>
                      <a:pt x="10530310" y="1321782"/>
                    </a:cubicBezTo>
                    <a:cubicBezTo>
                      <a:pt x="10515655" y="1515360"/>
                      <a:pt x="10576770" y="1624704"/>
                      <a:pt x="10530310" y="1711535"/>
                    </a:cubicBezTo>
                    <a:cubicBezTo>
                      <a:pt x="10465612" y="1807319"/>
                      <a:pt x="10522325" y="2012165"/>
                      <a:pt x="10530310" y="2118234"/>
                    </a:cubicBezTo>
                    <a:cubicBezTo>
                      <a:pt x="10485219" y="2299733"/>
                      <a:pt x="10190206" y="2591985"/>
                      <a:pt x="9960106" y="2541893"/>
                    </a:cubicBezTo>
                    <a:cubicBezTo>
                      <a:pt x="9783875" y="2564869"/>
                      <a:pt x="9658230" y="2513697"/>
                      <a:pt x="9383298" y="2541893"/>
                    </a:cubicBezTo>
                    <a:cubicBezTo>
                      <a:pt x="9091247" y="2533380"/>
                      <a:pt x="8994703" y="2570768"/>
                      <a:pt x="8618691" y="2541893"/>
                    </a:cubicBezTo>
                    <a:cubicBezTo>
                      <a:pt x="8254807" y="2506275"/>
                      <a:pt x="8236614" y="2537811"/>
                      <a:pt x="7947984" y="2541893"/>
                    </a:cubicBezTo>
                    <a:cubicBezTo>
                      <a:pt x="7675838" y="2529431"/>
                      <a:pt x="7617034" y="2571992"/>
                      <a:pt x="7465075" y="2541893"/>
                    </a:cubicBezTo>
                    <a:cubicBezTo>
                      <a:pt x="7335072" y="2541337"/>
                      <a:pt x="7079455" y="2542444"/>
                      <a:pt x="6794368" y="2541893"/>
                    </a:cubicBezTo>
                    <a:cubicBezTo>
                      <a:pt x="6540026" y="2529869"/>
                      <a:pt x="6493008" y="2551261"/>
                      <a:pt x="6405357" y="2541893"/>
                    </a:cubicBezTo>
                    <a:cubicBezTo>
                      <a:pt x="6362929" y="2520027"/>
                      <a:pt x="5850347" y="2536418"/>
                      <a:pt x="5640751" y="2541893"/>
                    </a:cubicBezTo>
                    <a:cubicBezTo>
                      <a:pt x="5464935" y="2537898"/>
                      <a:pt x="5316944" y="2543341"/>
                      <a:pt x="5063943" y="2541893"/>
                    </a:cubicBezTo>
                    <a:cubicBezTo>
                      <a:pt x="4838042" y="2496160"/>
                      <a:pt x="4624231" y="2572551"/>
                      <a:pt x="4205437" y="2541893"/>
                    </a:cubicBezTo>
                    <a:cubicBezTo>
                      <a:pt x="3895518" y="2556349"/>
                      <a:pt x="3786145" y="2572738"/>
                      <a:pt x="3534730" y="2541893"/>
                    </a:cubicBezTo>
                    <a:cubicBezTo>
                      <a:pt x="3233296" y="2561856"/>
                      <a:pt x="3066679" y="2553823"/>
                      <a:pt x="2770124" y="2541893"/>
                    </a:cubicBezTo>
                    <a:cubicBezTo>
                      <a:pt x="2455178" y="2531991"/>
                      <a:pt x="2514958" y="2534690"/>
                      <a:pt x="2287215" y="2541893"/>
                    </a:cubicBezTo>
                    <a:cubicBezTo>
                      <a:pt x="2158830" y="2563525"/>
                      <a:pt x="1999762" y="2537908"/>
                      <a:pt x="1912558" y="2541893"/>
                    </a:cubicBezTo>
                    <a:cubicBezTo>
                      <a:pt x="1823450" y="2549408"/>
                      <a:pt x="1680823" y="2525698"/>
                      <a:pt x="1522608" y="2541893"/>
                    </a:cubicBezTo>
                    <a:cubicBezTo>
                      <a:pt x="1320353" y="2539982"/>
                      <a:pt x="921397" y="2576359"/>
                      <a:pt x="570204" y="2541893"/>
                    </a:cubicBezTo>
                    <a:cubicBezTo>
                      <a:pt x="133777" y="2549776"/>
                      <a:pt x="116068" y="2383677"/>
                      <a:pt x="0" y="2118234"/>
                    </a:cubicBezTo>
                    <a:cubicBezTo>
                      <a:pt x="-12602" y="1949899"/>
                      <a:pt x="3758" y="1807839"/>
                      <a:pt x="0" y="1728481"/>
                    </a:cubicBezTo>
                    <a:cubicBezTo>
                      <a:pt x="26580" y="1671725"/>
                      <a:pt x="20791" y="1480072"/>
                      <a:pt x="0" y="1304837"/>
                    </a:cubicBezTo>
                    <a:cubicBezTo>
                      <a:pt x="47044" y="1138289"/>
                      <a:pt x="-15092" y="1060123"/>
                      <a:pt x="0" y="847300"/>
                    </a:cubicBezTo>
                    <a:cubicBezTo>
                      <a:pt x="6049" y="619028"/>
                      <a:pt x="18731" y="526093"/>
                      <a:pt x="0" y="423656"/>
                    </a:cubicBezTo>
                    <a:close/>
                  </a:path>
                  <a:path w="10530310" h="2541893" fill="none" stroke="0" extrusionOk="0">
                    <a:moveTo>
                      <a:pt x="0" y="423656"/>
                    </a:moveTo>
                    <a:cubicBezTo>
                      <a:pt x="20489" y="197703"/>
                      <a:pt x="233000" y="-107218"/>
                      <a:pt x="570204" y="0"/>
                    </a:cubicBezTo>
                    <a:cubicBezTo>
                      <a:pt x="825772" y="809"/>
                      <a:pt x="1073515" y="-81451"/>
                      <a:pt x="1428709" y="0"/>
                    </a:cubicBezTo>
                    <a:cubicBezTo>
                      <a:pt x="1723155" y="37651"/>
                      <a:pt x="1957150" y="-20811"/>
                      <a:pt x="2099417" y="0"/>
                    </a:cubicBezTo>
                    <a:cubicBezTo>
                      <a:pt x="2263456" y="31312"/>
                      <a:pt x="2362060" y="7983"/>
                      <a:pt x="2488427" y="0"/>
                    </a:cubicBezTo>
                    <a:cubicBezTo>
                      <a:pt x="2626481" y="-14663"/>
                      <a:pt x="2669421" y="27664"/>
                      <a:pt x="2877437" y="0"/>
                    </a:cubicBezTo>
                    <a:cubicBezTo>
                      <a:pt x="3042734" y="12867"/>
                      <a:pt x="3140151" y="4677"/>
                      <a:pt x="3360346" y="0"/>
                    </a:cubicBezTo>
                    <a:cubicBezTo>
                      <a:pt x="3527528" y="-29211"/>
                      <a:pt x="3692781" y="-18968"/>
                      <a:pt x="4031054" y="0"/>
                    </a:cubicBezTo>
                    <a:cubicBezTo>
                      <a:pt x="4336546" y="-24370"/>
                      <a:pt x="4294666" y="-11530"/>
                      <a:pt x="4420064" y="0"/>
                    </a:cubicBezTo>
                    <a:cubicBezTo>
                      <a:pt x="4604487" y="-21029"/>
                      <a:pt x="4909914" y="-871"/>
                      <a:pt x="5090771" y="0"/>
                    </a:cubicBezTo>
                    <a:cubicBezTo>
                      <a:pt x="5195460" y="-74583"/>
                      <a:pt x="5665270" y="-32610"/>
                      <a:pt x="5949276" y="0"/>
                    </a:cubicBezTo>
                    <a:cubicBezTo>
                      <a:pt x="6179081" y="13470"/>
                      <a:pt x="6265356" y="11837"/>
                      <a:pt x="6619984" y="0"/>
                    </a:cubicBezTo>
                    <a:cubicBezTo>
                      <a:pt x="6859573" y="-38748"/>
                      <a:pt x="7123795" y="-51850"/>
                      <a:pt x="7384590" y="0"/>
                    </a:cubicBezTo>
                    <a:cubicBezTo>
                      <a:pt x="7621874" y="5974"/>
                      <a:pt x="7810974" y="-19575"/>
                      <a:pt x="7961398" y="0"/>
                    </a:cubicBezTo>
                    <a:cubicBezTo>
                      <a:pt x="8062811" y="-70553"/>
                      <a:pt x="8465920" y="79957"/>
                      <a:pt x="8726005" y="0"/>
                    </a:cubicBezTo>
                    <a:cubicBezTo>
                      <a:pt x="8947649" y="-17413"/>
                      <a:pt x="8973735" y="-9027"/>
                      <a:pt x="9115015" y="0"/>
                    </a:cubicBezTo>
                    <a:cubicBezTo>
                      <a:pt x="9276205" y="-75915"/>
                      <a:pt x="9727962" y="-39559"/>
                      <a:pt x="9960106" y="0"/>
                    </a:cubicBezTo>
                    <a:cubicBezTo>
                      <a:pt x="10271293" y="-14931"/>
                      <a:pt x="10496575" y="97662"/>
                      <a:pt x="10530310" y="423656"/>
                    </a:cubicBezTo>
                    <a:cubicBezTo>
                      <a:pt x="10530448" y="650522"/>
                      <a:pt x="10506281" y="676250"/>
                      <a:pt x="10530310" y="881192"/>
                    </a:cubicBezTo>
                    <a:cubicBezTo>
                      <a:pt x="10545561" y="1090190"/>
                      <a:pt x="10519509" y="1119769"/>
                      <a:pt x="10530310" y="1321782"/>
                    </a:cubicBezTo>
                    <a:cubicBezTo>
                      <a:pt x="10555862" y="1532204"/>
                      <a:pt x="10538480" y="1620126"/>
                      <a:pt x="10530310" y="1711535"/>
                    </a:cubicBezTo>
                    <a:cubicBezTo>
                      <a:pt x="10499688" y="1782254"/>
                      <a:pt x="10536299" y="2013497"/>
                      <a:pt x="10530310" y="2118234"/>
                    </a:cubicBezTo>
                    <a:cubicBezTo>
                      <a:pt x="10545764" y="2297636"/>
                      <a:pt x="10171410" y="2543519"/>
                      <a:pt x="9960106" y="2541893"/>
                    </a:cubicBezTo>
                    <a:cubicBezTo>
                      <a:pt x="9760431" y="2537821"/>
                      <a:pt x="9657737" y="2544418"/>
                      <a:pt x="9383298" y="2541893"/>
                    </a:cubicBezTo>
                    <a:cubicBezTo>
                      <a:pt x="9133258" y="2539733"/>
                      <a:pt x="9011487" y="2562811"/>
                      <a:pt x="8618691" y="2541893"/>
                    </a:cubicBezTo>
                    <a:cubicBezTo>
                      <a:pt x="8253356" y="2509834"/>
                      <a:pt x="8227666" y="2551266"/>
                      <a:pt x="7947984" y="2541893"/>
                    </a:cubicBezTo>
                    <a:cubicBezTo>
                      <a:pt x="7654995" y="2524843"/>
                      <a:pt x="7603400" y="2571275"/>
                      <a:pt x="7465075" y="2541893"/>
                    </a:cubicBezTo>
                    <a:cubicBezTo>
                      <a:pt x="7240721" y="2460413"/>
                      <a:pt x="6971007" y="2541021"/>
                      <a:pt x="6794368" y="2541893"/>
                    </a:cubicBezTo>
                    <a:cubicBezTo>
                      <a:pt x="6552883" y="2523772"/>
                      <a:pt x="6504143" y="2532028"/>
                      <a:pt x="6405357" y="2541893"/>
                    </a:cubicBezTo>
                    <a:cubicBezTo>
                      <a:pt x="6327468" y="2533298"/>
                      <a:pt x="5757084" y="2530378"/>
                      <a:pt x="5640751" y="2541893"/>
                    </a:cubicBezTo>
                    <a:cubicBezTo>
                      <a:pt x="5440683" y="2520649"/>
                      <a:pt x="5350233" y="2528285"/>
                      <a:pt x="5063943" y="2541893"/>
                    </a:cubicBezTo>
                    <a:cubicBezTo>
                      <a:pt x="4986561" y="2457757"/>
                      <a:pt x="4527222" y="2465036"/>
                      <a:pt x="4205437" y="2541893"/>
                    </a:cubicBezTo>
                    <a:cubicBezTo>
                      <a:pt x="3813484" y="2541791"/>
                      <a:pt x="3847505" y="2542638"/>
                      <a:pt x="3534730" y="2541893"/>
                    </a:cubicBezTo>
                    <a:cubicBezTo>
                      <a:pt x="3215355" y="2542468"/>
                      <a:pt x="3071667" y="2517373"/>
                      <a:pt x="2770124" y="2541893"/>
                    </a:cubicBezTo>
                    <a:cubicBezTo>
                      <a:pt x="2444804" y="2544039"/>
                      <a:pt x="2507059" y="2548456"/>
                      <a:pt x="2287215" y="2541893"/>
                    </a:cubicBezTo>
                    <a:cubicBezTo>
                      <a:pt x="2067499" y="2586068"/>
                      <a:pt x="1734354" y="2677973"/>
                      <a:pt x="1522608" y="2541893"/>
                    </a:cubicBezTo>
                    <a:cubicBezTo>
                      <a:pt x="1250451" y="2521425"/>
                      <a:pt x="858590" y="2551653"/>
                      <a:pt x="570204" y="2541893"/>
                    </a:cubicBezTo>
                    <a:cubicBezTo>
                      <a:pt x="201587" y="2587629"/>
                      <a:pt x="34077" y="2345559"/>
                      <a:pt x="0" y="2118234"/>
                    </a:cubicBezTo>
                    <a:cubicBezTo>
                      <a:pt x="-6084" y="1975393"/>
                      <a:pt x="5353" y="1835843"/>
                      <a:pt x="0" y="1728481"/>
                    </a:cubicBezTo>
                    <a:cubicBezTo>
                      <a:pt x="15607" y="1570096"/>
                      <a:pt x="15957" y="1448529"/>
                      <a:pt x="0" y="1304837"/>
                    </a:cubicBezTo>
                    <a:cubicBezTo>
                      <a:pt x="5014" y="1139190"/>
                      <a:pt x="-36577" y="1076726"/>
                      <a:pt x="0" y="847300"/>
                    </a:cubicBezTo>
                    <a:cubicBezTo>
                      <a:pt x="16318" y="638601"/>
                      <a:pt x="-4205" y="525419"/>
                      <a:pt x="0" y="423656"/>
                    </a:cubicBezTo>
                    <a:close/>
                  </a:path>
                  <a:path w="10530310" h="2541893" fill="none" stroke="0" extrusionOk="0">
                    <a:moveTo>
                      <a:pt x="0" y="423656"/>
                    </a:moveTo>
                    <a:cubicBezTo>
                      <a:pt x="31599" y="211122"/>
                      <a:pt x="285227" y="-77006"/>
                      <a:pt x="570204" y="0"/>
                    </a:cubicBezTo>
                    <a:cubicBezTo>
                      <a:pt x="903946" y="-11781"/>
                      <a:pt x="1098794" y="-17544"/>
                      <a:pt x="1428709" y="0"/>
                    </a:cubicBezTo>
                    <a:cubicBezTo>
                      <a:pt x="1751383" y="41148"/>
                      <a:pt x="1998429" y="-34481"/>
                      <a:pt x="2099417" y="0"/>
                    </a:cubicBezTo>
                    <a:cubicBezTo>
                      <a:pt x="2269577" y="12610"/>
                      <a:pt x="2363238" y="-17294"/>
                      <a:pt x="2488427" y="0"/>
                    </a:cubicBezTo>
                    <a:cubicBezTo>
                      <a:pt x="2630763" y="-8359"/>
                      <a:pt x="2684343" y="21089"/>
                      <a:pt x="2877437" y="0"/>
                    </a:cubicBezTo>
                    <a:cubicBezTo>
                      <a:pt x="3059477" y="26319"/>
                      <a:pt x="3134849" y="6290"/>
                      <a:pt x="3360346" y="0"/>
                    </a:cubicBezTo>
                    <a:cubicBezTo>
                      <a:pt x="3535631" y="-16745"/>
                      <a:pt x="3726486" y="-32095"/>
                      <a:pt x="4031054" y="0"/>
                    </a:cubicBezTo>
                    <a:cubicBezTo>
                      <a:pt x="4340417" y="-25181"/>
                      <a:pt x="4283521" y="-23180"/>
                      <a:pt x="4420064" y="0"/>
                    </a:cubicBezTo>
                    <a:cubicBezTo>
                      <a:pt x="4570328" y="7992"/>
                      <a:pt x="4920115" y="10870"/>
                      <a:pt x="5090771" y="0"/>
                    </a:cubicBezTo>
                    <a:cubicBezTo>
                      <a:pt x="5182592" y="-82682"/>
                      <a:pt x="5643767" y="-4907"/>
                      <a:pt x="5949276" y="0"/>
                    </a:cubicBezTo>
                    <a:cubicBezTo>
                      <a:pt x="6178301" y="5287"/>
                      <a:pt x="6283993" y="19091"/>
                      <a:pt x="6619984" y="0"/>
                    </a:cubicBezTo>
                    <a:cubicBezTo>
                      <a:pt x="6913943" y="-38961"/>
                      <a:pt x="7132099" y="-85637"/>
                      <a:pt x="7384590" y="0"/>
                    </a:cubicBezTo>
                    <a:cubicBezTo>
                      <a:pt x="7606497" y="-5495"/>
                      <a:pt x="7807284" y="-26503"/>
                      <a:pt x="7961398" y="0"/>
                    </a:cubicBezTo>
                    <a:cubicBezTo>
                      <a:pt x="8053692" y="-12371"/>
                      <a:pt x="8505362" y="9480"/>
                      <a:pt x="8726005" y="0"/>
                    </a:cubicBezTo>
                    <a:cubicBezTo>
                      <a:pt x="8945848" y="-24408"/>
                      <a:pt x="8968469" y="-8957"/>
                      <a:pt x="9115015" y="0"/>
                    </a:cubicBezTo>
                    <a:cubicBezTo>
                      <a:pt x="9278844" y="-7831"/>
                      <a:pt x="9736584" y="-16512"/>
                      <a:pt x="9960106" y="0"/>
                    </a:cubicBezTo>
                    <a:cubicBezTo>
                      <a:pt x="10292711" y="-77103"/>
                      <a:pt x="10511541" y="165791"/>
                      <a:pt x="10530310" y="423656"/>
                    </a:cubicBezTo>
                    <a:cubicBezTo>
                      <a:pt x="10527185" y="648044"/>
                      <a:pt x="10511775" y="680024"/>
                      <a:pt x="10530310" y="881192"/>
                    </a:cubicBezTo>
                    <a:cubicBezTo>
                      <a:pt x="10537169" y="1082837"/>
                      <a:pt x="10513879" y="1121896"/>
                      <a:pt x="10530310" y="1321782"/>
                    </a:cubicBezTo>
                    <a:cubicBezTo>
                      <a:pt x="10561561" y="1541226"/>
                      <a:pt x="10530443" y="1631107"/>
                      <a:pt x="10530310" y="1711535"/>
                    </a:cubicBezTo>
                    <a:cubicBezTo>
                      <a:pt x="10451777" y="1778156"/>
                      <a:pt x="10508700" y="2001598"/>
                      <a:pt x="10530310" y="2118234"/>
                    </a:cubicBezTo>
                    <a:cubicBezTo>
                      <a:pt x="10596093" y="2213817"/>
                      <a:pt x="10181640" y="2568400"/>
                      <a:pt x="9960106" y="2541893"/>
                    </a:cubicBezTo>
                    <a:cubicBezTo>
                      <a:pt x="9770335" y="2531631"/>
                      <a:pt x="9689321" y="2558820"/>
                      <a:pt x="9383298" y="2541893"/>
                    </a:cubicBezTo>
                    <a:cubicBezTo>
                      <a:pt x="9144120" y="2531970"/>
                      <a:pt x="9023687" y="2605466"/>
                      <a:pt x="8618691" y="2541893"/>
                    </a:cubicBezTo>
                    <a:cubicBezTo>
                      <a:pt x="8262407" y="2510047"/>
                      <a:pt x="8231962" y="2555968"/>
                      <a:pt x="7947984" y="2541893"/>
                    </a:cubicBezTo>
                    <a:cubicBezTo>
                      <a:pt x="7652269" y="2517125"/>
                      <a:pt x="7608734" y="2559878"/>
                      <a:pt x="7465075" y="2541893"/>
                    </a:cubicBezTo>
                    <a:cubicBezTo>
                      <a:pt x="7295236" y="2531051"/>
                      <a:pt x="6962667" y="2536683"/>
                      <a:pt x="6794368" y="2541893"/>
                    </a:cubicBezTo>
                    <a:cubicBezTo>
                      <a:pt x="6558792" y="2535082"/>
                      <a:pt x="6510648" y="2543505"/>
                      <a:pt x="6405357" y="2541893"/>
                    </a:cubicBezTo>
                    <a:cubicBezTo>
                      <a:pt x="6325923" y="2534247"/>
                      <a:pt x="5773350" y="2528269"/>
                      <a:pt x="5640751" y="2541893"/>
                    </a:cubicBezTo>
                    <a:cubicBezTo>
                      <a:pt x="5404223" y="2557930"/>
                      <a:pt x="5279503" y="2562155"/>
                      <a:pt x="5063943" y="2541893"/>
                    </a:cubicBezTo>
                    <a:cubicBezTo>
                      <a:pt x="4841428" y="2500387"/>
                      <a:pt x="4603337" y="2520424"/>
                      <a:pt x="4205437" y="2541893"/>
                    </a:cubicBezTo>
                    <a:cubicBezTo>
                      <a:pt x="3804525" y="2546968"/>
                      <a:pt x="3861179" y="2542696"/>
                      <a:pt x="3534730" y="2541893"/>
                    </a:cubicBezTo>
                    <a:cubicBezTo>
                      <a:pt x="3150530" y="2521613"/>
                      <a:pt x="3055470" y="2555058"/>
                      <a:pt x="2770124" y="2541893"/>
                    </a:cubicBezTo>
                    <a:cubicBezTo>
                      <a:pt x="2442289" y="2545008"/>
                      <a:pt x="2498458" y="2538093"/>
                      <a:pt x="2287215" y="2541893"/>
                    </a:cubicBezTo>
                    <a:cubicBezTo>
                      <a:pt x="1984606" y="2587460"/>
                      <a:pt x="1795193" y="2575921"/>
                      <a:pt x="1522608" y="2541893"/>
                    </a:cubicBezTo>
                    <a:cubicBezTo>
                      <a:pt x="1283792" y="2554856"/>
                      <a:pt x="870469" y="2535188"/>
                      <a:pt x="570204" y="2541893"/>
                    </a:cubicBezTo>
                    <a:cubicBezTo>
                      <a:pt x="187952" y="2534612"/>
                      <a:pt x="76676" y="2388649"/>
                      <a:pt x="0" y="2118234"/>
                    </a:cubicBezTo>
                    <a:cubicBezTo>
                      <a:pt x="21629" y="1933222"/>
                      <a:pt x="14576" y="1826880"/>
                      <a:pt x="0" y="1728481"/>
                    </a:cubicBezTo>
                    <a:cubicBezTo>
                      <a:pt x="42281" y="1616919"/>
                      <a:pt x="-20054" y="1418082"/>
                      <a:pt x="0" y="1304837"/>
                    </a:cubicBezTo>
                    <a:cubicBezTo>
                      <a:pt x="6238" y="1156351"/>
                      <a:pt x="-18657" y="1074449"/>
                      <a:pt x="0" y="847300"/>
                    </a:cubicBezTo>
                    <a:cubicBezTo>
                      <a:pt x="8482" y="625011"/>
                      <a:pt x="-5157" y="542543"/>
                      <a:pt x="0" y="423656"/>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70259" y="91287"/>
                    <a:pt x="275029" y="57076"/>
                    <a:pt x="406102" y="0"/>
                  </a:cubicBezTo>
                  <a:cubicBezTo>
                    <a:pt x="579994" y="59874"/>
                    <a:pt x="686399" y="35926"/>
                    <a:pt x="833534" y="0"/>
                  </a:cubicBezTo>
                  <a:cubicBezTo>
                    <a:pt x="908819" y="-2945"/>
                    <a:pt x="979579" y="23678"/>
                    <a:pt x="1132737" y="0"/>
                  </a:cubicBezTo>
                  <a:cubicBezTo>
                    <a:pt x="1188911" y="19101"/>
                    <a:pt x="1349112" y="-54753"/>
                    <a:pt x="1474683" y="0"/>
                  </a:cubicBezTo>
                  <a:cubicBezTo>
                    <a:pt x="1576771" y="31655"/>
                    <a:pt x="1709676" y="-16002"/>
                    <a:pt x="1773885" y="0"/>
                  </a:cubicBezTo>
                  <a:cubicBezTo>
                    <a:pt x="1840412" y="-51117"/>
                    <a:pt x="2108522" y="27828"/>
                    <a:pt x="2244061" y="0"/>
                  </a:cubicBezTo>
                  <a:cubicBezTo>
                    <a:pt x="2438969" y="-58319"/>
                    <a:pt x="2568167" y="4043"/>
                    <a:pt x="2756980" y="0"/>
                  </a:cubicBezTo>
                  <a:cubicBezTo>
                    <a:pt x="2931699" y="14177"/>
                    <a:pt x="2969906" y="-10075"/>
                    <a:pt x="3056182" y="0"/>
                  </a:cubicBezTo>
                  <a:cubicBezTo>
                    <a:pt x="3126048" y="51303"/>
                    <a:pt x="3310787" y="-34418"/>
                    <a:pt x="3398128" y="0"/>
                  </a:cubicBezTo>
                  <a:cubicBezTo>
                    <a:pt x="3611201" y="-37959"/>
                    <a:pt x="3720747" y="55129"/>
                    <a:pt x="3868303" y="0"/>
                  </a:cubicBezTo>
                  <a:cubicBezTo>
                    <a:pt x="4056354" y="7313"/>
                    <a:pt x="4148640" y="16438"/>
                    <a:pt x="4252993" y="0"/>
                  </a:cubicBezTo>
                  <a:cubicBezTo>
                    <a:pt x="4429422" y="-15645"/>
                    <a:pt x="4485265" y="-46893"/>
                    <a:pt x="4680425" y="0"/>
                  </a:cubicBezTo>
                  <a:cubicBezTo>
                    <a:pt x="4955351" y="-15175"/>
                    <a:pt x="5138505" y="12033"/>
                    <a:pt x="5086528" y="242524"/>
                  </a:cubicBezTo>
                  <a:cubicBezTo>
                    <a:pt x="5098786" y="331920"/>
                    <a:pt x="5059553" y="447508"/>
                    <a:pt x="5086528" y="504443"/>
                  </a:cubicBezTo>
                  <a:cubicBezTo>
                    <a:pt x="5064072" y="605170"/>
                    <a:pt x="5079769" y="634810"/>
                    <a:pt x="5086528" y="717858"/>
                  </a:cubicBezTo>
                  <a:cubicBezTo>
                    <a:pt x="5088581" y="741618"/>
                    <a:pt x="5060337" y="837411"/>
                    <a:pt x="5086528" y="931274"/>
                  </a:cubicBezTo>
                  <a:cubicBezTo>
                    <a:pt x="5062301" y="1020512"/>
                    <a:pt x="5088887" y="1181744"/>
                    <a:pt x="5086528" y="1212595"/>
                  </a:cubicBezTo>
                  <a:cubicBezTo>
                    <a:pt x="4960084" y="1316098"/>
                    <a:pt x="4846698" y="1404680"/>
                    <a:pt x="4680425" y="1455120"/>
                  </a:cubicBezTo>
                  <a:cubicBezTo>
                    <a:pt x="4627839" y="1418353"/>
                    <a:pt x="4506250" y="1466263"/>
                    <a:pt x="4338479" y="1455120"/>
                  </a:cubicBezTo>
                  <a:cubicBezTo>
                    <a:pt x="4398250" y="1419624"/>
                    <a:pt x="4098389" y="1300980"/>
                    <a:pt x="3825560" y="1455120"/>
                  </a:cubicBezTo>
                  <a:cubicBezTo>
                    <a:pt x="3552376" y="1472229"/>
                    <a:pt x="3474915" y="1425547"/>
                    <a:pt x="3398128" y="1455120"/>
                  </a:cubicBezTo>
                  <a:cubicBezTo>
                    <a:pt x="3213644" y="1487705"/>
                    <a:pt x="3161675" y="1446077"/>
                    <a:pt x="2927952" y="1455120"/>
                  </a:cubicBezTo>
                  <a:cubicBezTo>
                    <a:pt x="2694225" y="1430167"/>
                    <a:pt x="2640170" y="1465214"/>
                    <a:pt x="2543264" y="1455120"/>
                  </a:cubicBezTo>
                  <a:cubicBezTo>
                    <a:pt x="2389914" y="1491225"/>
                    <a:pt x="2342663" y="1453094"/>
                    <a:pt x="2073088" y="1455120"/>
                  </a:cubicBezTo>
                  <a:cubicBezTo>
                    <a:pt x="1857993" y="1441357"/>
                    <a:pt x="1870226" y="1467648"/>
                    <a:pt x="1773885" y="1455120"/>
                  </a:cubicBezTo>
                  <a:cubicBezTo>
                    <a:pt x="1713622" y="1432633"/>
                    <a:pt x="1600919" y="1479553"/>
                    <a:pt x="1474683" y="1455120"/>
                  </a:cubicBezTo>
                  <a:cubicBezTo>
                    <a:pt x="1283268" y="1421597"/>
                    <a:pt x="1130611" y="1480926"/>
                    <a:pt x="1004508" y="1455120"/>
                  </a:cubicBezTo>
                  <a:cubicBezTo>
                    <a:pt x="792717" y="1512567"/>
                    <a:pt x="625082" y="1485913"/>
                    <a:pt x="406102" y="1455120"/>
                  </a:cubicBezTo>
                  <a:cubicBezTo>
                    <a:pt x="88403" y="1418054"/>
                    <a:pt x="-188049" y="1405373"/>
                    <a:pt x="0" y="1212595"/>
                  </a:cubicBezTo>
                  <a:cubicBezTo>
                    <a:pt x="10029" y="1104473"/>
                    <a:pt x="-37108" y="1028239"/>
                    <a:pt x="0" y="950675"/>
                  </a:cubicBezTo>
                  <a:cubicBezTo>
                    <a:pt x="-62874" y="925234"/>
                    <a:pt x="47003" y="778423"/>
                    <a:pt x="0" y="688756"/>
                  </a:cubicBezTo>
                  <a:cubicBezTo>
                    <a:pt x="63191" y="601179"/>
                    <a:pt x="-14950" y="571808"/>
                    <a:pt x="0" y="475341"/>
                  </a:cubicBezTo>
                  <a:cubicBezTo>
                    <a:pt x="56883" y="389751"/>
                    <a:pt x="-15419" y="370259"/>
                    <a:pt x="0" y="242524"/>
                  </a:cubicBezTo>
                  <a:close/>
                </a:path>
                <a:path w="5086528" h="1455120" stroke="0" extrusionOk="0">
                  <a:moveTo>
                    <a:pt x="0" y="242524"/>
                  </a:moveTo>
                  <a:cubicBezTo>
                    <a:pt x="-40478" y="18263"/>
                    <a:pt x="152366" y="-81109"/>
                    <a:pt x="406102" y="0"/>
                  </a:cubicBezTo>
                  <a:cubicBezTo>
                    <a:pt x="531526" y="19985"/>
                    <a:pt x="590899" y="-23308"/>
                    <a:pt x="748048" y="0"/>
                  </a:cubicBezTo>
                  <a:cubicBezTo>
                    <a:pt x="868575" y="-45967"/>
                    <a:pt x="1012399" y="2912"/>
                    <a:pt x="1089994" y="0"/>
                  </a:cubicBezTo>
                  <a:cubicBezTo>
                    <a:pt x="1239039" y="22751"/>
                    <a:pt x="1412371" y="-30812"/>
                    <a:pt x="1560169" y="0"/>
                  </a:cubicBezTo>
                  <a:cubicBezTo>
                    <a:pt x="1701140" y="-59392"/>
                    <a:pt x="1924107" y="70169"/>
                    <a:pt x="2073088" y="0"/>
                  </a:cubicBezTo>
                  <a:cubicBezTo>
                    <a:pt x="2132462" y="1675"/>
                    <a:pt x="2360949" y="-53276"/>
                    <a:pt x="2500520" y="0"/>
                  </a:cubicBezTo>
                  <a:cubicBezTo>
                    <a:pt x="2669928" y="-17247"/>
                    <a:pt x="2708629" y="-4265"/>
                    <a:pt x="2885210" y="0"/>
                  </a:cubicBezTo>
                  <a:cubicBezTo>
                    <a:pt x="3041574" y="4174"/>
                    <a:pt x="3047200" y="-8154"/>
                    <a:pt x="3184412" y="0"/>
                  </a:cubicBezTo>
                  <a:cubicBezTo>
                    <a:pt x="3280075" y="13170"/>
                    <a:pt x="3383403" y="19263"/>
                    <a:pt x="3611844" y="0"/>
                  </a:cubicBezTo>
                  <a:cubicBezTo>
                    <a:pt x="3818333" y="-680"/>
                    <a:pt x="3827498" y="-7531"/>
                    <a:pt x="4039277" y="0"/>
                  </a:cubicBezTo>
                  <a:cubicBezTo>
                    <a:pt x="4217743" y="105830"/>
                    <a:pt x="4459907" y="161889"/>
                    <a:pt x="4680425" y="0"/>
                  </a:cubicBezTo>
                  <a:cubicBezTo>
                    <a:pt x="4843871" y="-96281"/>
                    <a:pt x="5035071" y="179635"/>
                    <a:pt x="5086528" y="242524"/>
                  </a:cubicBezTo>
                  <a:cubicBezTo>
                    <a:pt x="5076962" y="336099"/>
                    <a:pt x="5101879" y="355241"/>
                    <a:pt x="5086528" y="465640"/>
                  </a:cubicBezTo>
                  <a:cubicBezTo>
                    <a:pt x="5108910" y="580556"/>
                    <a:pt x="5097569" y="602412"/>
                    <a:pt x="5086528" y="698457"/>
                  </a:cubicBezTo>
                  <a:cubicBezTo>
                    <a:pt x="5046688" y="750826"/>
                    <a:pt x="5088557" y="886858"/>
                    <a:pt x="5086528" y="921573"/>
                  </a:cubicBezTo>
                  <a:cubicBezTo>
                    <a:pt x="5028697" y="974216"/>
                    <a:pt x="5062933" y="1144277"/>
                    <a:pt x="5086528" y="1212595"/>
                  </a:cubicBezTo>
                  <a:cubicBezTo>
                    <a:pt x="5037476" y="1372549"/>
                    <a:pt x="4932834" y="1372671"/>
                    <a:pt x="4680425" y="1455120"/>
                  </a:cubicBezTo>
                  <a:cubicBezTo>
                    <a:pt x="4613351" y="1380481"/>
                    <a:pt x="4441155" y="1389409"/>
                    <a:pt x="4167506" y="1455120"/>
                  </a:cubicBezTo>
                  <a:cubicBezTo>
                    <a:pt x="3896612" y="1450367"/>
                    <a:pt x="3883050" y="1444675"/>
                    <a:pt x="3654587" y="1455120"/>
                  </a:cubicBezTo>
                  <a:cubicBezTo>
                    <a:pt x="3447419" y="1465975"/>
                    <a:pt x="3459499" y="1448182"/>
                    <a:pt x="3312642" y="1455120"/>
                  </a:cubicBezTo>
                  <a:cubicBezTo>
                    <a:pt x="3170997" y="1523702"/>
                    <a:pt x="3099438" y="1427301"/>
                    <a:pt x="2842466" y="1455120"/>
                  </a:cubicBezTo>
                  <a:cubicBezTo>
                    <a:pt x="2620136" y="1448300"/>
                    <a:pt x="2638796" y="1449109"/>
                    <a:pt x="2543264" y="1455120"/>
                  </a:cubicBezTo>
                  <a:cubicBezTo>
                    <a:pt x="2333418" y="1418893"/>
                    <a:pt x="2171039" y="1412833"/>
                    <a:pt x="2030345" y="1455120"/>
                  </a:cubicBezTo>
                  <a:cubicBezTo>
                    <a:pt x="1850315" y="1433412"/>
                    <a:pt x="1787617" y="1486656"/>
                    <a:pt x="1602913" y="1455120"/>
                  </a:cubicBezTo>
                  <a:cubicBezTo>
                    <a:pt x="1428788" y="1467427"/>
                    <a:pt x="1354278" y="1459501"/>
                    <a:pt x="1132737" y="1455120"/>
                  </a:cubicBezTo>
                  <a:cubicBezTo>
                    <a:pt x="982153" y="1406787"/>
                    <a:pt x="530363" y="1409756"/>
                    <a:pt x="406102" y="1455120"/>
                  </a:cubicBezTo>
                  <a:cubicBezTo>
                    <a:pt x="247170" y="1480313"/>
                    <a:pt x="-95317" y="1410992"/>
                    <a:pt x="0" y="1212595"/>
                  </a:cubicBezTo>
                  <a:cubicBezTo>
                    <a:pt x="80922" y="1175167"/>
                    <a:pt x="-44526" y="1054313"/>
                    <a:pt x="0" y="999179"/>
                  </a:cubicBezTo>
                  <a:cubicBezTo>
                    <a:pt x="-13293" y="885329"/>
                    <a:pt x="13235" y="859961"/>
                    <a:pt x="0" y="785764"/>
                  </a:cubicBezTo>
                  <a:cubicBezTo>
                    <a:pt x="7752" y="687450"/>
                    <a:pt x="23872" y="667299"/>
                    <a:pt x="0" y="562647"/>
                  </a:cubicBezTo>
                  <a:cubicBezTo>
                    <a:pt x="18030" y="505717"/>
                    <a:pt x="30561" y="327642"/>
                    <a:pt x="0" y="242524"/>
                  </a:cubicBezTo>
                  <a:close/>
                </a:path>
                <a:path w="5086528" h="1455120" fill="none" stroke="0" extrusionOk="0">
                  <a:moveTo>
                    <a:pt x="0" y="242524"/>
                  </a:moveTo>
                  <a:cubicBezTo>
                    <a:pt x="-35188" y="96201"/>
                    <a:pt x="138827" y="61056"/>
                    <a:pt x="406102" y="0"/>
                  </a:cubicBezTo>
                  <a:cubicBezTo>
                    <a:pt x="616466" y="23242"/>
                    <a:pt x="751244" y="11974"/>
                    <a:pt x="833534" y="0"/>
                  </a:cubicBezTo>
                  <a:cubicBezTo>
                    <a:pt x="962237" y="8879"/>
                    <a:pt x="988723" y="-3831"/>
                    <a:pt x="1132737" y="0"/>
                  </a:cubicBezTo>
                  <a:cubicBezTo>
                    <a:pt x="1282591" y="9707"/>
                    <a:pt x="1315449" y="-11390"/>
                    <a:pt x="1474683" y="0"/>
                  </a:cubicBezTo>
                  <a:cubicBezTo>
                    <a:pt x="1586762" y="13117"/>
                    <a:pt x="1624915" y="-7562"/>
                    <a:pt x="1773885" y="0"/>
                  </a:cubicBezTo>
                  <a:cubicBezTo>
                    <a:pt x="1893982" y="-58891"/>
                    <a:pt x="2048006" y="-40221"/>
                    <a:pt x="2244061" y="0"/>
                  </a:cubicBezTo>
                  <a:cubicBezTo>
                    <a:pt x="2450303" y="-61429"/>
                    <a:pt x="2584657" y="38187"/>
                    <a:pt x="2756980" y="0"/>
                  </a:cubicBezTo>
                  <a:cubicBezTo>
                    <a:pt x="2935331" y="11838"/>
                    <a:pt x="2965858" y="-18799"/>
                    <a:pt x="3056182" y="0"/>
                  </a:cubicBezTo>
                  <a:cubicBezTo>
                    <a:pt x="3175469" y="29401"/>
                    <a:pt x="3223874" y="7570"/>
                    <a:pt x="3398128" y="0"/>
                  </a:cubicBezTo>
                  <a:cubicBezTo>
                    <a:pt x="3491869" y="43370"/>
                    <a:pt x="3732179" y="-37412"/>
                    <a:pt x="3868303" y="0"/>
                  </a:cubicBezTo>
                  <a:cubicBezTo>
                    <a:pt x="3981559" y="12256"/>
                    <a:pt x="4057985" y="23223"/>
                    <a:pt x="4252993" y="0"/>
                  </a:cubicBezTo>
                  <a:cubicBezTo>
                    <a:pt x="4358041" y="-22155"/>
                    <a:pt x="4446983" y="-4329"/>
                    <a:pt x="4680425" y="0"/>
                  </a:cubicBezTo>
                  <a:cubicBezTo>
                    <a:pt x="4801503" y="61287"/>
                    <a:pt x="5086953" y="130576"/>
                    <a:pt x="5086528" y="242524"/>
                  </a:cubicBezTo>
                  <a:cubicBezTo>
                    <a:pt x="5158220" y="289071"/>
                    <a:pt x="5079086" y="370087"/>
                    <a:pt x="5086528" y="504443"/>
                  </a:cubicBezTo>
                  <a:cubicBezTo>
                    <a:pt x="5068439" y="609171"/>
                    <a:pt x="5051642" y="658115"/>
                    <a:pt x="5086528" y="717858"/>
                  </a:cubicBezTo>
                  <a:cubicBezTo>
                    <a:pt x="5088012" y="759697"/>
                    <a:pt x="5139723" y="881119"/>
                    <a:pt x="5086528" y="931274"/>
                  </a:cubicBezTo>
                  <a:cubicBezTo>
                    <a:pt x="5057125" y="996082"/>
                    <a:pt x="5042010" y="1177238"/>
                    <a:pt x="5086528" y="1212595"/>
                  </a:cubicBezTo>
                  <a:cubicBezTo>
                    <a:pt x="5119475" y="1362387"/>
                    <a:pt x="4836124" y="1520385"/>
                    <a:pt x="4680425" y="1455120"/>
                  </a:cubicBezTo>
                  <a:cubicBezTo>
                    <a:pt x="4605925" y="1404772"/>
                    <a:pt x="4497361" y="1477623"/>
                    <a:pt x="4338479" y="1455120"/>
                  </a:cubicBezTo>
                  <a:cubicBezTo>
                    <a:pt x="4290429" y="1475086"/>
                    <a:pt x="4112042" y="1496642"/>
                    <a:pt x="3825560" y="1455120"/>
                  </a:cubicBezTo>
                  <a:cubicBezTo>
                    <a:pt x="3584901" y="1465945"/>
                    <a:pt x="3554960" y="1459467"/>
                    <a:pt x="3398128" y="1455120"/>
                  </a:cubicBezTo>
                  <a:cubicBezTo>
                    <a:pt x="3224640" y="1421027"/>
                    <a:pt x="3100230" y="1482911"/>
                    <a:pt x="2927952" y="1455120"/>
                  </a:cubicBezTo>
                  <a:cubicBezTo>
                    <a:pt x="2708142" y="1423919"/>
                    <a:pt x="2634674" y="1453434"/>
                    <a:pt x="2543264" y="1455120"/>
                  </a:cubicBezTo>
                  <a:cubicBezTo>
                    <a:pt x="2464238" y="1461995"/>
                    <a:pt x="2278652" y="1457672"/>
                    <a:pt x="2073088" y="1455120"/>
                  </a:cubicBezTo>
                  <a:cubicBezTo>
                    <a:pt x="1843816" y="1445460"/>
                    <a:pt x="1859694" y="1468211"/>
                    <a:pt x="1773885" y="1455120"/>
                  </a:cubicBezTo>
                  <a:cubicBezTo>
                    <a:pt x="1715304" y="1451020"/>
                    <a:pt x="1544909" y="1458381"/>
                    <a:pt x="1474683" y="1455120"/>
                  </a:cubicBezTo>
                  <a:cubicBezTo>
                    <a:pt x="1328672" y="1495641"/>
                    <a:pt x="1237006" y="1439727"/>
                    <a:pt x="1004508" y="1455120"/>
                  </a:cubicBezTo>
                  <a:cubicBezTo>
                    <a:pt x="792899" y="1475841"/>
                    <a:pt x="731660" y="1436924"/>
                    <a:pt x="406102" y="1455120"/>
                  </a:cubicBezTo>
                  <a:cubicBezTo>
                    <a:pt x="227721" y="1431555"/>
                    <a:pt x="-143990" y="1322204"/>
                    <a:pt x="0" y="1212595"/>
                  </a:cubicBezTo>
                  <a:cubicBezTo>
                    <a:pt x="22714" y="1169992"/>
                    <a:pt x="-33069" y="1017429"/>
                    <a:pt x="0" y="950675"/>
                  </a:cubicBezTo>
                  <a:cubicBezTo>
                    <a:pt x="61052" y="841549"/>
                    <a:pt x="1706" y="800170"/>
                    <a:pt x="0" y="688756"/>
                  </a:cubicBezTo>
                  <a:cubicBezTo>
                    <a:pt x="26731" y="622858"/>
                    <a:pt x="-6452" y="576162"/>
                    <a:pt x="0" y="475341"/>
                  </a:cubicBezTo>
                  <a:cubicBezTo>
                    <a:pt x="11065" y="416653"/>
                    <a:pt x="-18515" y="318645"/>
                    <a:pt x="0" y="242524"/>
                  </a:cubicBezTo>
                  <a:close/>
                </a:path>
                <a:path w="5086528" h="1455120" fill="none" stroke="0" extrusionOk="0">
                  <a:moveTo>
                    <a:pt x="0" y="242524"/>
                  </a:moveTo>
                  <a:cubicBezTo>
                    <a:pt x="-23182" y="97325"/>
                    <a:pt x="216211" y="9490"/>
                    <a:pt x="406102" y="0"/>
                  </a:cubicBezTo>
                  <a:cubicBezTo>
                    <a:pt x="555361" y="33238"/>
                    <a:pt x="726883" y="26440"/>
                    <a:pt x="833534" y="0"/>
                  </a:cubicBezTo>
                  <a:cubicBezTo>
                    <a:pt x="929746" y="-13032"/>
                    <a:pt x="1025867" y="-3003"/>
                    <a:pt x="1132737" y="0"/>
                  </a:cubicBezTo>
                  <a:cubicBezTo>
                    <a:pt x="1258695" y="-23622"/>
                    <a:pt x="1338310" y="-31837"/>
                    <a:pt x="1474683" y="0"/>
                  </a:cubicBezTo>
                  <a:cubicBezTo>
                    <a:pt x="1591374" y="28128"/>
                    <a:pt x="1674637" y="-1711"/>
                    <a:pt x="1773885" y="0"/>
                  </a:cubicBezTo>
                  <a:cubicBezTo>
                    <a:pt x="1862326" y="-30843"/>
                    <a:pt x="1988998" y="20894"/>
                    <a:pt x="2244061" y="0"/>
                  </a:cubicBezTo>
                  <a:cubicBezTo>
                    <a:pt x="2481644" y="8829"/>
                    <a:pt x="2594308" y="-49171"/>
                    <a:pt x="2756980" y="0"/>
                  </a:cubicBezTo>
                  <a:cubicBezTo>
                    <a:pt x="2935816" y="23008"/>
                    <a:pt x="2948582" y="-6798"/>
                    <a:pt x="3056182" y="0"/>
                  </a:cubicBezTo>
                  <a:cubicBezTo>
                    <a:pt x="3131295" y="2466"/>
                    <a:pt x="3222040" y="11777"/>
                    <a:pt x="3398128" y="0"/>
                  </a:cubicBezTo>
                  <a:cubicBezTo>
                    <a:pt x="3550564" y="-36195"/>
                    <a:pt x="3720427" y="-4433"/>
                    <a:pt x="3868303" y="0"/>
                  </a:cubicBezTo>
                  <a:cubicBezTo>
                    <a:pt x="3987297" y="34970"/>
                    <a:pt x="4157422" y="-25095"/>
                    <a:pt x="4252993" y="0"/>
                  </a:cubicBezTo>
                  <a:cubicBezTo>
                    <a:pt x="4383623" y="29764"/>
                    <a:pt x="4526824" y="-30601"/>
                    <a:pt x="4680425" y="0"/>
                  </a:cubicBezTo>
                  <a:cubicBezTo>
                    <a:pt x="4907132" y="-22105"/>
                    <a:pt x="5104449" y="89330"/>
                    <a:pt x="5086528" y="242524"/>
                  </a:cubicBezTo>
                  <a:cubicBezTo>
                    <a:pt x="5105489" y="332840"/>
                    <a:pt x="5123068" y="390359"/>
                    <a:pt x="5086528" y="504443"/>
                  </a:cubicBezTo>
                  <a:cubicBezTo>
                    <a:pt x="5066174" y="626092"/>
                    <a:pt x="5062824" y="641003"/>
                    <a:pt x="5086528" y="717858"/>
                  </a:cubicBezTo>
                  <a:cubicBezTo>
                    <a:pt x="5092285" y="770310"/>
                    <a:pt x="5105958" y="833110"/>
                    <a:pt x="5086528" y="931274"/>
                  </a:cubicBezTo>
                  <a:cubicBezTo>
                    <a:pt x="5077715" y="1001328"/>
                    <a:pt x="5070738" y="1161876"/>
                    <a:pt x="5086528" y="1212595"/>
                  </a:cubicBezTo>
                  <a:cubicBezTo>
                    <a:pt x="4974436" y="1367868"/>
                    <a:pt x="4835151" y="1406688"/>
                    <a:pt x="4680425" y="1455120"/>
                  </a:cubicBezTo>
                  <a:cubicBezTo>
                    <a:pt x="4597404" y="1502408"/>
                    <a:pt x="4445188" y="1437598"/>
                    <a:pt x="4338479" y="1455120"/>
                  </a:cubicBezTo>
                  <a:cubicBezTo>
                    <a:pt x="4336170" y="1441492"/>
                    <a:pt x="4029127" y="1438279"/>
                    <a:pt x="3825560" y="1455120"/>
                  </a:cubicBezTo>
                  <a:cubicBezTo>
                    <a:pt x="3584572" y="1468571"/>
                    <a:pt x="3524441" y="1431270"/>
                    <a:pt x="3398128" y="1455120"/>
                  </a:cubicBezTo>
                  <a:cubicBezTo>
                    <a:pt x="3250703" y="1453516"/>
                    <a:pt x="3162388" y="1470940"/>
                    <a:pt x="2927952" y="1455120"/>
                  </a:cubicBezTo>
                  <a:cubicBezTo>
                    <a:pt x="2708868" y="1461414"/>
                    <a:pt x="2673608" y="1461636"/>
                    <a:pt x="2543264" y="1455120"/>
                  </a:cubicBezTo>
                  <a:cubicBezTo>
                    <a:pt x="2420396" y="1458999"/>
                    <a:pt x="2269441" y="1455939"/>
                    <a:pt x="2073088" y="1455120"/>
                  </a:cubicBezTo>
                  <a:cubicBezTo>
                    <a:pt x="1855242" y="1450810"/>
                    <a:pt x="1867127" y="1454954"/>
                    <a:pt x="1773885" y="1455120"/>
                  </a:cubicBezTo>
                  <a:cubicBezTo>
                    <a:pt x="1730675" y="1438353"/>
                    <a:pt x="1594668" y="1440977"/>
                    <a:pt x="1474683" y="1455120"/>
                  </a:cubicBezTo>
                  <a:cubicBezTo>
                    <a:pt x="1388784" y="1438084"/>
                    <a:pt x="1181939" y="1444198"/>
                    <a:pt x="1004508" y="1455120"/>
                  </a:cubicBezTo>
                  <a:cubicBezTo>
                    <a:pt x="810144" y="1462489"/>
                    <a:pt x="663569" y="1438687"/>
                    <a:pt x="406102" y="1455120"/>
                  </a:cubicBezTo>
                  <a:cubicBezTo>
                    <a:pt x="215947" y="1502293"/>
                    <a:pt x="-93042" y="1342803"/>
                    <a:pt x="0" y="1212595"/>
                  </a:cubicBezTo>
                  <a:cubicBezTo>
                    <a:pt x="-1783" y="1141730"/>
                    <a:pt x="-4497" y="1001480"/>
                    <a:pt x="0" y="950675"/>
                  </a:cubicBezTo>
                  <a:cubicBezTo>
                    <a:pt x="4451" y="878791"/>
                    <a:pt x="-25991" y="768827"/>
                    <a:pt x="0" y="688756"/>
                  </a:cubicBezTo>
                  <a:cubicBezTo>
                    <a:pt x="56971" y="635879"/>
                    <a:pt x="-37633" y="541882"/>
                    <a:pt x="0" y="475341"/>
                  </a:cubicBezTo>
                  <a:cubicBezTo>
                    <a:pt x="4273" y="388414"/>
                    <a:pt x="-5794" y="355542"/>
                    <a:pt x="0" y="242524"/>
                  </a:cubicBezTo>
                  <a:close/>
                </a:path>
                <a:path w="5086528" h="1455120" fill="none" stroke="0" extrusionOk="0">
                  <a:moveTo>
                    <a:pt x="0" y="242524"/>
                  </a:moveTo>
                  <a:cubicBezTo>
                    <a:pt x="-42774" y="127766"/>
                    <a:pt x="230205" y="7538"/>
                    <a:pt x="406102" y="0"/>
                  </a:cubicBezTo>
                  <a:cubicBezTo>
                    <a:pt x="577438" y="53339"/>
                    <a:pt x="684251" y="30875"/>
                    <a:pt x="833534" y="0"/>
                  </a:cubicBezTo>
                  <a:cubicBezTo>
                    <a:pt x="929437" y="-14138"/>
                    <a:pt x="997440" y="9437"/>
                    <a:pt x="1132737" y="0"/>
                  </a:cubicBezTo>
                  <a:cubicBezTo>
                    <a:pt x="1243273" y="27571"/>
                    <a:pt x="1359499" y="-20514"/>
                    <a:pt x="1474683" y="0"/>
                  </a:cubicBezTo>
                  <a:cubicBezTo>
                    <a:pt x="1538128" y="12128"/>
                    <a:pt x="1666635" y="-11797"/>
                    <a:pt x="1773885" y="0"/>
                  </a:cubicBezTo>
                  <a:cubicBezTo>
                    <a:pt x="1849797" y="13183"/>
                    <a:pt x="2081964" y="5443"/>
                    <a:pt x="2244061" y="0"/>
                  </a:cubicBezTo>
                  <a:cubicBezTo>
                    <a:pt x="2458551" y="4515"/>
                    <a:pt x="2594752" y="-39677"/>
                    <a:pt x="2756980" y="0"/>
                  </a:cubicBezTo>
                  <a:cubicBezTo>
                    <a:pt x="2930630" y="16272"/>
                    <a:pt x="2956191" y="-15920"/>
                    <a:pt x="3056182" y="0"/>
                  </a:cubicBezTo>
                  <a:cubicBezTo>
                    <a:pt x="3140163" y="-22592"/>
                    <a:pt x="3259993" y="2396"/>
                    <a:pt x="3398128" y="0"/>
                  </a:cubicBezTo>
                  <a:cubicBezTo>
                    <a:pt x="3529029" y="-10321"/>
                    <a:pt x="3719613" y="49344"/>
                    <a:pt x="3868303" y="0"/>
                  </a:cubicBezTo>
                  <a:cubicBezTo>
                    <a:pt x="4016594" y="-15986"/>
                    <a:pt x="4120852" y="3045"/>
                    <a:pt x="4252993" y="0"/>
                  </a:cubicBezTo>
                  <a:cubicBezTo>
                    <a:pt x="4379270" y="9287"/>
                    <a:pt x="4484485" y="-35120"/>
                    <a:pt x="4680425" y="0"/>
                  </a:cubicBezTo>
                  <a:cubicBezTo>
                    <a:pt x="4927076" y="10488"/>
                    <a:pt x="5093305" y="43220"/>
                    <a:pt x="5086528" y="242524"/>
                  </a:cubicBezTo>
                  <a:cubicBezTo>
                    <a:pt x="5110251" y="324115"/>
                    <a:pt x="5097377" y="421201"/>
                    <a:pt x="5086528" y="504443"/>
                  </a:cubicBezTo>
                  <a:cubicBezTo>
                    <a:pt x="5063024" y="616333"/>
                    <a:pt x="5077242" y="648578"/>
                    <a:pt x="5086528" y="717858"/>
                  </a:cubicBezTo>
                  <a:cubicBezTo>
                    <a:pt x="5089364" y="749788"/>
                    <a:pt x="5091071" y="854447"/>
                    <a:pt x="5086528" y="931274"/>
                  </a:cubicBezTo>
                  <a:cubicBezTo>
                    <a:pt x="5076533" y="1012795"/>
                    <a:pt x="5073924" y="1158458"/>
                    <a:pt x="5086528" y="1212595"/>
                  </a:cubicBezTo>
                  <a:cubicBezTo>
                    <a:pt x="5020782" y="1333187"/>
                    <a:pt x="4827553" y="1388626"/>
                    <a:pt x="4680425" y="1455120"/>
                  </a:cubicBezTo>
                  <a:cubicBezTo>
                    <a:pt x="4614582" y="1465091"/>
                    <a:pt x="4469453" y="1451557"/>
                    <a:pt x="4338479" y="1455120"/>
                  </a:cubicBezTo>
                  <a:cubicBezTo>
                    <a:pt x="4301616" y="1505039"/>
                    <a:pt x="4126921" y="1434260"/>
                    <a:pt x="3825560" y="1455120"/>
                  </a:cubicBezTo>
                  <a:cubicBezTo>
                    <a:pt x="3553261" y="1469139"/>
                    <a:pt x="3513432" y="1441132"/>
                    <a:pt x="3398128" y="1455120"/>
                  </a:cubicBezTo>
                  <a:cubicBezTo>
                    <a:pt x="3229557" y="1465105"/>
                    <a:pt x="3139666" y="1451342"/>
                    <a:pt x="2927952" y="1455120"/>
                  </a:cubicBezTo>
                  <a:cubicBezTo>
                    <a:pt x="2701228" y="1446474"/>
                    <a:pt x="2641657" y="1450047"/>
                    <a:pt x="2543264" y="1455120"/>
                  </a:cubicBezTo>
                  <a:cubicBezTo>
                    <a:pt x="2404053" y="1488683"/>
                    <a:pt x="2318253" y="1451316"/>
                    <a:pt x="2073088" y="1455120"/>
                  </a:cubicBezTo>
                  <a:cubicBezTo>
                    <a:pt x="1857176" y="1446192"/>
                    <a:pt x="1867919" y="1463314"/>
                    <a:pt x="1773885" y="1455120"/>
                  </a:cubicBezTo>
                  <a:cubicBezTo>
                    <a:pt x="1709525" y="1427277"/>
                    <a:pt x="1603306" y="1460293"/>
                    <a:pt x="1474683" y="1455120"/>
                  </a:cubicBezTo>
                  <a:cubicBezTo>
                    <a:pt x="1314971" y="1465964"/>
                    <a:pt x="1164705" y="1512920"/>
                    <a:pt x="1004508" y="1455120"/>
                  </a:cubicBezTo>
                  <a:cubicBezTo>
                    <a:pt x="794305" y="1464596"/>
                    <a:pt x="692597" y="1444991"/>
                    <a:pt x="406102" y="1455120"/>
                  </a:cubicBezTo>
                  <a:cubicBezTo>
                    <a:pt x="226706" y="1427298"/>
                    <a:pt x="-140698" y="1332388"/>
                    <a:pt x="0" y="1212595"/>
                  </a:cubicBezTo>
                  <a:cubicBezTo>
                    <a:pt x="1297" y="1128929"/>
                    <a:pt x="-32524" y="1011319"/>
                    <a:pt x="0" y="950675"/>
                  </a:cubicBezTo>
                  <a:cubicBezTo>
                    <a:pt x="-30875" y="879929"/>
                    <a:pt x="8318" y="771485"/>
                    <a:pt x="0" y="688756"/>
                  </a:cubicBezTo>
                  <a:cubicBezTo>
                    <a:pt x="67746" y="610147"/>
                    <a:pt x="-30308" y="569366"/>
                    <a:pt x="0" y="475341"/>
                  </a:cubicBezTo>
                  <a:cubicBezTo>
                    <a:pt x="34618" y="397083"/>
                    <a:pt x="-12092" y="335713"/>
                    <a:pt x="0" y="242524"/>
                  </a:cubicBezTo>
                  <a:close/>
                </a:path>
                <a:path w="5086528" h="1455120" fill="none" stroke="0" extrusionOk="0">
                  <a:moveTo>
                    <a:pt x="0" y="242524"/>
                  </a:moveTo>
                  <a:cubicBezTo>
                    <a:pt x="-27718" y="114602"/>
                    <a:pt x="264154" y="42942"/>
                    <a:pt x="406102" y="0"/>
                  </a:cubicBezTo>
                  <a:cubicBezTo>
                    <a:pt x="578639" y="59898"/>
                    <a:pt x="694339" y="29779"/>
                    <a:pt x="833534" y="0"/>
                  </a:cubicBezTo>
                  <a:cubicBezTo>
                    <a:pt x="911449" y="-6758"/>
                    <a:pt x="989972" y="9567"/>
                    <a:pt x="1132737" y="0"/>
                  </a:cubicBezTo>
                  <a:cubicBezTo>
                    <a:pt x="1214729" y="17673"/>
                    <a:pt x="1342671" y="-27052"/>
                    <a:pt x="1474683" y="0"/>
                  </a:cubicBezTo>
                  <a:cubicBezTo>
                    <a:pt x="1587931" y="18357"/>
                    <a:pt x="1690014" y="-10428"/>
                    <a:pt x="1773885" y="0"/>
                  </a:cubicBezTo>
                  <a:cubicBezTo>
                    <a:pt x="1852191" y="-27491"/>
                    <a:pt x="2083466" y="-7890"/>
                    <a:pt x="2244061" y="0"/>
                  </a:cubicBezTo>
                  <a:cubicBezTo>
                    <a:pt x="2444400" y="-21142"/>
                    <a:pt x="2575132" y="-13090"/>
                    <a:pt x="2756980" y="0"/>
                  </a:cubicBezTo>
                  <a:cubicBezTo>
                    <a:pt x="2929078" y="17197"/>
                    <a:pt x="2967102" y="-17245"/>
                    <a:pt x="3056182" y="0"/>
                  </a:cubicBezTo>
                  <a:cubicBezTo>
                    <a:pt x="3142665" y="15573"/>
                    <a:pt x="3286473" y="-21308"/>
                    <a:pt x="3398128" y="0"/>
                  </a:cubicBezTo>
                  <a:cubicBezTo>
                    <a:pt x="3575489" y="-34292"/>
                    <a:pt x="3721527" y="52034"/>
                    <a:pt x="3868303" y="0"/>
                  </a:cubicBezTo>
                  <a:cubicBezTo>
                    <a:pt x="4037723" y="4420"/>
                    <a:pt x="4131132" y="15813"/>
                    <a:pt x="4252993" y="0"/>
                  </a:cubicBezTo>
                  <a:cubicBezTo>
                    <a:pt x="4401616" y="278"/>
                    <a:pt x="4489437" y="-36353"/>
                    <a:pt x="4680425" y="0"/>
                  </a:cubicBezTo>
                  <a:cubicBezTo>
                    <a:pt x="4923209" y="-1640"/>
                    <a:pt x="5130215" y="17141"/>
                    <a:pt x="5086528" y="242524"/>
                  </a:cubicBezTo>
                  <a:cubicBezTo>
                    <a:pt x="5100958" y="318406"/>
                    <a:pt x="5075574" y="438044"/>
                    <a:pt x="5086528" y="504443"/>
                  </a:cubicBezTo>
                  <a:cubicBezTo>
                    <a:pt x="5059812" y="610693"/>
                    <a:pt x="5077662" y="638128"/>
                    <a:pt x="5086528" y="717858"/>
                  </a:cubicBezTo>
                  <a:cubicBezTo>
                    <a:pt x="5092475" y="746218"/>
                    <a:pt x="5089968" y="856571"/>
                    <a:pt x="5086528" y="931274"/>
                  </a:cubicBezTo>
                  <a:cubicBezTo>
                    <a:pt x="5066128" y="1005672"/>
                    <a:pt x="5083426" y="1169264"/>
                    <a:pt x="5086528" y="1212595"/>
                  </a:cubicBezTo>
                  <a:cubicBezTo>
                    <a:pt x="4977270" y="1346108"/>
                    <a:pt x="4820396" y="1397109"/>
                    <a:pt x="4680425" y="1455120"/>
                  </a:cubicBezTo>
                  <a:cubicBezTo>
                    <a:pt x="4628879" y="1456034"/>
                    <a:pt x="4486890" y="1462281"/>
                    <a:pt x="4338479" y="1455120"/>
                  </a:cubicBezTo>
                  <a:cubicBezTo>
                    <a:pt x="4356330" y="1461941"/>
                    <a:pt x="4109556" y="1347193"/>
                    <a:pt x="3825560" y="1455120"/>
                  </a:cubicBezTo>
                  <a:cubicBezTo>
                    <a:pt x="3553693" y="1470997"/>
                    <a:pt x="3491010" y="1446610"/>
                    <a:pt x="3398128" y="1455120"/>
                  </a:cubicBezTo>
                  <a:cubicBezTo>
                    <a:pt x="3215466" y="1472579"/>
                    <a:pt x="3145544" y="1452632"/>
                    <a:pt x="2927952" y="1455120"/>
                  </a:cubicBezTo>
                  <a:cubicBezTo>
                    <a:pt x="2697532" y="1436371"/>
                    <a:pt x="2645730" y="1449489"/>
                    <a:pt x="2543264" y="1455120"/>
                  </a:cubicBezTo>
                  <a:cubicBezTo>
                    <a:pt x="2385504" y="1488925"/>
                    <a:pt x="2343446" y="1454504"/>
                    <a:pt x="2073088" y="1455120"/>
                  </a:cubicBezTo>
                  <a:cubicBezTo>
                    <a:pt x="1857284" y="1439081"/>
                    <a:pt x="1867943" y="1458859"/>
                    <a:pt x="1773885" y="1455120"/>
                  </a:cubicBezTo>
                  <a:cubicBezTo>
                    <a:pt x="1714564" y="1419419"/>
                    <a:pt x="1588581" y="1465858"/>
                    <a:pt x="1474683" y="1455120"/>
                  </a:cubicBezTo>
                  <a:cubicBezTo>
                    <a:pt x="1271978" y="1425928"/>
                    <a:pt x="1144769" y="1481012"/>
                    <a:pt x="1004508" y="1455120"/>
                  </a:cubicBezTo>
                  <a:cubicBezTo>
                    <a:pt x="795928" y="1468268"/>
                    <a:pt x="657998" y="1460987"/>
                    <a:pt x="406102" y="1455120"/>
                  </a:cubicBezTo>
                  <a:cubicBezTo>
                    <a:pt x="168632" y="1436450"/>
                    <a:pt x="-180583" y="1359881"/>
                    <a:pt x="0" y="1212595"/>
                  </a:cubicBezTo>
                  <a:cubicBezTo>
                    <a:pt x="7308" y="1107439"/>
                    <a:pt x="-21942" y="1032527"/>
                    <a:pt x="0" y="950675"/>
                  </a:cubicBezTo>
                  <a:cubicBezTo>
                    <a:pt x="-45154" y="910913"/>
                    <a:pt x="15354" y="767901"/>
                    <a:pt x="0" y="688756"/>
                  </a:cubicBezTo>
                  <a:cubicBezTo>
                    <a:pt x="57772" y="609626"/>
                    <a:pt x="-22063" y="561347"/>
                    <a:pt x="0" y="475341"/>
                  </a:cubicBezTo>
                  <a:cubicBezTo>
                    <a:pt x="57720" y="391009"/>
                    <a:pt x="-13340" y="365494"/>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0314" y="8580"/>
                  <a:pt x="223187" y="-276574"/>
                  <a:pt x="623429" y="0"/>
                </a:cubicBezTo>
                <a:cubicBezTo>
                  <a:pt x="740150" y="-41796"/>
                  <a:pt x="839438" y="-30944"/>
                  <a:pt x="980896" y="0"/>
                </a:cubicBezTo>
                <a:cubicBezTo>
                  <a:pt x="1133464" y="-4787"/>
                  <a:pt x="1263653" y="-43592"/>
                  <a:pt x="1396555" y="0"/>
                </a:cubicBezTo>
                <a:cubicBezTo>
                  <a:pt x="1498922" y="7958"/>
                  <a:pt x="1577221" y="222"/>
                  <a:pt x="1637638" y="0"/>
                </a:cubicBezTo>
                <a:cubicBezTo>
                  <a:pt x="1809710" y="-39302"/>
                  <a:pt x="1904970" y="-41331"/>
                  <a:pt x="2053297" y="0"/>
                </a:cubicBezTo>
                <a:cubicBezTo>
                  <a:pt x="2156032" y="-39818"/>
                  <a:pt x="2299624" y="-50080"/>
                  <a:pt x="2585341" y="0"/>
                </a:cubicBezTo>
                <a:cubicBezTo>
                  <a:pt x="2837845" y="-8057"/>
                  <a:pt x="2848084" y="-3042"/>
                  <a:pt x="3001000" y="0"/>
                </a:cubicBezTo>
                <a:cubicBezTo>
                  <a:pt x="3053386" y="-24458"/>
                  <a:pt x="3183402" y="7195"/>
                  <a:pt x="3242664" y="0"/>
                </a:cubicBezTo>
                <a:cubicBezTo>
                  <a:pt x="3300023" y="-265"/>
                  <a:pt x="3419574" y="13361"/>
                  <a:pt x="3474851" y="0"/>
                </a:cubicBezTo>
                <a:cubicBezTo>
                  <a:pt x="3546013" y="8839"/>
                  <a:pt x="3715544" y="8065"/>
                  <a:pt x="3832318" y="0"/>
                </a:cubicBezTo>
                <a:cubicBezTo>
                  <a:pt x="4045710" y="-71988"/>
                  <a:pt x="4226174" y="31901"/>
                  <a:pt x="4306170" y="0"/>
                </a:cubicBezTo>
                <a:cubicBezTo>
                  <a:pt x="4408597" y="-14339"/>
                  <a:pt x="4441178" y="14510"/>
                  <a:pt x="4547253" y="0"/>
                </a:cubicBezTo>
                <a:cubicBezTo>
                  <a:pt x="4644364" y="-389"/>
                  <a:pt x="4694089" y="15554"/>
                  <a:pt x="4788335" y="0"/>
                </a:cubicBezTo>
                <a:cubicBezTo>
                  <a:pt x="4823418" y="34513"/>
                  <a:pt x="5087507" y="57972"/>
                  <a:pt x="5262186" y="0"/>
                </a:cubicBezTo>
                <a:cubicBezTo>
                  <a:pt x="5346715" y="-48398"/>
                  <a:pt x="5522737" y="72814"/>
                  <a:pt x="5677845" y="0"/>
                </a:cubicBezTo>
                <a:cubicBezTo>
                  <a:pt x="5752129" y="-17501"/>
                  <a:pt x="5870485" y="22454"/>
                  <a:pt x="5918927" y="0"/>
                </a:cubicBezTo>
                <a:cubicBezTo>
                  <a:pt x="5969529" y="35208"/>
                  <a:pt x="6283690" y="84829"/>
                  <a:pt x="6442658" y="0"/>
                </a:cubicBezTo>
                <a:cubicBezTo>
                  <a:pt x="6860846" y="-14931"/>
                  <a:pt x="7065381" y="164438"/>
                  <a:pt x="7066088" y="251071"/>
                </a:cubicBezTo>
                <a:cubicBezTo>
                  <a:pt x="7070648" y="271010"/>
                  <a:pt x="7045334" y="342573"/>
                  <a:pt x="7066088" y="388318"/>
                </a:cubicBezTo>
                <a:cubicBezTo>
                  <a:pt x="7079170" y="439475"/>
                  <a:pt x="7051364" y="469861"/>
                  <a:pt x="7066088" y="535610"/>
                </a:cubicBezTo>
                <a:cubicBezTo>
                  <a:pt x="7078375" y="569441"/>
                  <a:pt x="7085626" y="637063"/>
                  <a:pt x="7066088" y="713028"/>
                </a:cubicBezTo>
                <a:cubicBezTo>
                  <a:pt x="7063573" y="786557"/>
                  <a:pt x="7051860" y="813465"/>
                  <a:pt x="7066088" y="890446"/>
                </a:cubicBezTo>
                <a:cubicBezTo>
                  <a:pt x="7098491" y="958719"/>
                  <a:pt x="7055753" y="990974"/>
                  <a:pt x="7066088" y="1057822"/>
                </a:cubicBezTo>
                <a:cubicBezTo>
                  <a:pt x="7057346" y="1117934"/>
                  <a:pt x="7065671" y="1179650"/>
                  <a:pt x="7066088" y="1255325"/>
                </a:cubicBezTo>
                <a:cubicBezTo>
                  <a:pt x="6975824" y="1259273"/>
                  <a:pt x="6744242" y="1505603"/>
                  <a:pt x="6442658" y="1506398"/>
                </a:cubicBezTo>
                <a:cubicBezTo>
                  <a:pt x="6334630" y="1488604"/>
                  <a:pt x="6121029" y="1442479"/>
                  <a:pt x="6026999" y="1506398"/>
                </a:cubicBezTo>
                <a:cubicBezTo>
                  <a:pt x="5841931" y="1532147"/>
                  <a:pt x="5809372" y="1497273"/>
                  <a:pt x="5669532" y="1506398"/>
                </a:cubicBezTo>
                <a:cubicBezTo>
                  <a:pt x="5474732" y="1496271"/>
                  <a:pt x="5252968" y="1578865"/>
                  <a:pt x="5137488" y="1506398"/>
                </a:cubicBezTo>
                <a:cubicBezTo>
                  <a:pt x="4929156" y="1554070"/>
                  <a:pt x="4840192" y="1595257"/>
                  <a:pt x="4721829" y="1506398"/>
                </a:cubicBezTo>
                <a:cubicBezTo>
                  <a:pt x="4572951" y="1491324"/>
                  <a:pt x="4394167" y="1587869"/>
                  <a:pt x="4247978" y="1506398"/>
                </a:cubicBezTo>
                <a:cubicBezTo>
                  <a:pt x="4065487" y="1501770"/>
                  <a:pt x="4036140" y="1516952"/>
                  <a:pt x="3948703" y="1506398"/>
                </a:cubicBezTo>
                <a:cubicBezTo>
                  <a:pt x="3916355" y="1493803"/>
                  <a:pt x="3614999" y="1420021"/>
                  <a:pt x="3474851" y="1506398"/>
                </a:cubicBezTo>
                <a:cubicBezTo>
                  <a:pt x="3393385" y="1525053"/>
                  <a:pt x="3333759" y="1519076"/>
                  <a:pt x="3219471" y="1506398"/>
                </a:cubicBezTo>
                <a:cubicBezTo>
                  <a:pt x="3094734" y="1483375"/>
                  <a:pt x="3046553" y="1497448"/>
                  <a:pt x="2942808" y="1506398"/>
                </a:cubicBezTo>
                <a:cubicBezTo>
                  <a:pt x="2829355" y="1479182"/>
                  <a:pt x="2760269" y="1477079"/>
                  <a:pt x="2643533" y="1506398"/>
                </a:cubicBezTo>
                <a:cubicBezTo>
                  <a:pt x="2546469" y="1470701"/>
                  <a:pt x="2394597" y="1430013"/>
                  <a:pt x="2286066" y="1506398"/>
                </a:cubicBezTo>
                <a:cubicBezTo>
                  <a:pt x="2192440" y="1518464"/>
                  <a:pt x="2098950" y="1502946"/>
                  <a:pt x="1986792" y="1506398"/>
                </a:cubicBezTo>
                <a:cubicBezTo>
                  <a:pt x="1825683" y="1448437"/>
                  <a:pt x="1711424" y="1500808"/>
                  <a:pt x="1571132" y="1506398"/>
                </a:cubicBezTo>
                <a:cubicBezTo>
                  <a:pt x="1468243" y="1472290"/>
                  <a:pt x="1189066" y="1554283"/>
                  <a:pt x="1039088" y="1506398"/>
                </a:cubicBezTo>
                <a:cubicBezTo>
                  <a:pt x="842227" y="1486384"/>
                  <a:pt x="835901" y="1467908"/>
                  <a:pt x="623429" y="1506398"/>
                </a:cubicBezTo>
                <a:cubicBezTo>
                  <a:pt x="305381" y="1482066"/>
                  <a:pt x="-9598" y="1334620"/>
                  <a:pt x="0" y="1255325"/>
                </a:cubicBezTo>
                <a:cubicBezTo>
                  <a:pt x="3728" y="1202006"/>
                  <a:pt x="-10139" y="1167480"/>
                  <a:pt x="0" y="1097992"/>
                </a:cubicBezTo>
                <a:cubicBezTo>
                  <a:pt x="3553" y="1023322"/>
                  <a:pt x="5257" y="969367"/>
                  <a:pt x="0" y="940658"/>
                </a:cubicBezTo>
                <a:cubicBezTo>
                  <a:pt x="-3120" y="897622"/>
                  <a:pt x="-16429" y="849291"/>
                  <a:pt x="0" y="783326"/>
                </a:cubicBezTo>
                <a:cubicBezTo>
                  <a:pt x="17569" y="737380"/>
                  <a:pt x="12024" y="671813"/>
                  <a:pt x="0" y="625992"/>
                </a:cubicBezTo>
                <a:cubicBezTo>
                  <a:pt x="-22753" y="567458"/>
                  <a:pt x="3926" y="540041"/>
                  <a:pt x="0" y="478701"/>
                </a:cubicBezTo>
                <a:cubicBezTo>
                  <a:pt x="-15563" y="400794"/>
                  <a:pt x="-12866" y="315194"/>
                  <a:pt x="0" y="251071"/>
                </a:cubicBezTo>
                <a:close/>
              </a:path>
              <a:path w="7066089" h="1506398" stroke="0" extrusionOk="0">
                <a:moveTo>
                  <a:pt x="0" y="251071"/>
                </a:moveTo>
                <a:cubicBezTo>
                  <a:pt x="14984" y="36467"/>
                  <a:pt x="329102" y="38748"/>
                  <a:pt x="623429" y="0"/>
                </a:cubicBezTo>
                <a:cubicBezTo>
                  <a:pt x="772091" y="-224"/>
                  <a:pt x="835075" y="-40394"/>
                  <a:pt x="922704" y="0"/>
                </a:cubicBezTo>
                <a:cubicBezTo>
                  <a:pt x="1016386" y="29522"/>
                  <a:pt x="1166333" y="24005"/>
                  <a:pt x="1221978" y="0"/>
                </a:cubicBezTo>
                <a:cubicBezTo>
                  <a:pt x="1309343" y="21643"/>
                  <a:pt x="1568639" y="33808"/>
                  <a:pt x="1695830" y="0"/>
                </a:cubicBezTo>
                <a:cubicBezTo>
                  <a:pt x="1865253" y="19119"/>
                  <a:pt x="2147406" y="42437"/>
                  <a:pt x="2227874" y="0"/>
                </a:cubicBezTo>
                <a:cubicBezTo>
                  <a:pt x="2378848" y="-3898"/>
                  <a:pt x="2509488" y="23495"/>
                  <a:pt x="2643533" y="0"/>
                </a:cubicBezTo>
                <a:cubicBezTo>
                  <a:pt x="2804222" y="29017"/>
                  <a:pt x="2857207" y="23328"/>
                  <a:pt x="3001000" y="0"/>
                </a:cubicBezTo>
                <a:cubicBezTo>
                  <a:pt x="3095493" y="-3801"/>
                  <a:pt x="3122571" y="-3787"/>
                  <a:pt x="3242082" y="0"/>
                </a:cubicBezTo>
                <a:cubicBezTo>
                  <a:pt x="3373079" y="-42933"/>
                  <a:pt x="3567395" y="14271"/>
                  <a:pt x="3657741" y="0"/>
                </a:cubicBezTo>
                <a:cubicBezTo>
                  <a:pt x="3791253" y="-4844"/>
                  <a:pt x="3914070" y="-44350"/>
                  <a:pt x="4073401" y="0"/>
                </a:cubicBezTo>
                <a:cubicBezTo>
                  <a:pt x="4221370" y="3519"/>
                  <a:pt x="4299727" y="7250"/>
                  <a:pt x="4372676" y="0"/>
                </a:cubicBezTo>
                <a:cubicBezTo>
                  <a:pt x="4450970" y="52879"/>
                  <a:pt x="4515297" y="20429"/>
                  <a:pt x="4613758" y="0"/>
                </a:cubicBezTo>
                <a:cubicBezTo>
                  <a:pt x="4712883" y="13963"/>
                  <a:pt x="4755212" y="4447"/>
                  <a:pt x="4854840" y="0"/>
                </a:cubicBezTo>
                <a:cubicBezTo>
                  <a:pt x="4979880" y="98898"/>
                  <a:pt x="5195668" y="56188"/>
                  <a:pt x="5386883" y="0"/>
                </a:cubicBezTo>
                <a:cubicBezTo>
                  <a:pt x="5508191" y="-7236"/>
                  <a:pt x="5616617" y="-15674"/>
                  <a:pt x="5744351" y="0"/>
                </a:cubicBezTo>
                <a:cubicBezTo>
                  <a:pt x="5887450" y="23732"/>
                  <a:pt x="5976932" y="37806"/>
                  <a:pt x="6043625" y="0"/>
                </a:cubicBezTo>
                <a:cubicBezTo>
                  <a:pt x="6082178" y="-21972"/>
                  <a:pt x="6250255" y="4774"/>
                  <a:pt x="6442658" y="0"/>
                </a:cubicBezTo>
                <a:cubicBezTo>
                  <a:pt x="6808793" y="39127"/>
                  <a:pt x="7016082" y="148534"/>
                  <a:pt x="7066088" y="251071"/>
                </a:cubicBezTo>
                <a:cubicBezTo>
                  <a:pt x="7066733" y="299367"/>
                  <a:pt x="7083051" y="411236"/>
                  <a:pt x="7066088" y="438531"/>
                </a:cubicBezTo>
                <a:cubicBezTo>
                  <a:pt x="7049914" y="484574"/>
                  <a:pt x="7045644" y="570947"/>
                  <a:pt x="7066088" y="625992"/>
                </a:cubicBezTo>
                <a:cubicBezTo>
                  <a:pt x="7080754" y="696904"/>
                  <a:pt x="7065866" y="723953"/>
                  <a:pt x="7066088" y="773283"/>
                </a:cubicBezTo>
                <a:cubicBezTo>
                  <a:pt x="7084073" y="816805"/>
                  <a:pt x="7095908" y="897393"/>
                  <a:pt x="7066088" y="950702"/>
                </a:cubicBezTo>
                <a:cubicBezTo>
                  <a:pt x="7058071" y="1019553"/>
                  <a:pt x="7076346" y="1061892"/>
                  <a:pt x="7066088" y="1087950"/>
                </a:cubicBezTo>
                <a:cubicBezTo>
                  <a:pt x="7050909" y="1131918"/>
                  <a:pt x="7064080" y="1193632"/>
                  <a:pt x="7066088" y="1255325"/>
                </a:cubicBezTo>
                <a:cubicBezTo>
                  <a:pt x="7081821" y="1401500"/>
                  <a:pt x="6686758" y="1482154"/>
                  <a:pt x="6442658" y="1506398"/>
                </a:cubicBezTo>
                <a:cubicBezTo>
                  <a:pt x="6374011" y="1524348"/>
                  <a:pt x="6173157" y="1481611"/>
                  <a:pt x="6085191" y="1506398"/>
                </a:cubicBezTo>
                <a:cubicBezTo>
                  <a:pt x="6012654" y="1514037"/>
                  <a:pt x="5946160" y="1512409"/>
                  <a:pt x="5862481" y="1506398"/>
                </a:cubicBezTo>
                <a:cubicBezTo>
                  <a:pt x="5766235" y="1489033"/>
                  <a:pt x="5684531" y="1504034"/>
                  <a:pt x="5611339" y="1506398"/>
                </a:cubicBezTo>
                <a:cubicBezTo>
                  <a:pt x="5469670" y="1539445"/>
                  <a:pt x="5341739" y="1485517"/>
                  <a:pt x="5253873" y="1506398"/>
                </a:cubicBezTo>
                <a:cubicBezTo>
                  <a:pt x="5121730" y="1500223"/>
                  <a:pt x="4975870" y="1478988"/>
                  <a:pt x="4721829" y="1506398"/>
                </a:cubicBezTo>
                <a:cubicBezTo>
                  <a:pt x="4632357" y="1509957"/>
                  <a:pt x="4543690" y="1457145"/>
                  <a:pt x="4480747" y="1506398"/>
                </a:cubicBezTo>
                <a:cubicBezTo>
                  <a:pt x="4358699" y="1512132"/>
                  <a:pt x="4242491" y="1553661"/>
                  <a:pt x="4181472" y="1506398"/>
                </a:cubicBezTo>
                <a:cubicBezTo>
                  <a:pt x="4021444" y="1494834"/>
                  <a:pt x="3911818" y="1490780"/>
                  <a:pt x="3765813" y="1506398"/>
                </a:cubicBezTo>
                <a:cubicBezTo>
                  <a:pt x="3624338" y="1539142"/>
                  <a:pt x="3525247" y="1558653"/>
                  <a:pt x="3408346" y="1506398"/>
                </a:cubicBezTo>
                <a:cubicBezTo>
                  <a:pt x="3274734" y="1523775"/>
                  <a:pt x="3245236" y="1496879"/>
                  <a:pt x="3109071" y="1506398"/>
                </a:cubicBezTo>
                <a:cubicBezTo>
                  <a:pt x="3002794" y="1528761"/>
                  <a:pt x="2784843" y="1534092"/>
                  <a:pt x="2577028" y="1506398"/>
                </a:cubicBezTo>
                <a:cubicBezTo>
                  <a:pt x="2388061" y="1493236"/>
                  <a:pt x="2417963" y="1500244"/>
                  <a:pt x="2335946" y="1506398"/>
                </a:cubicBezTo>
                <a:cubicBezTo>
                  <a:pt x="2245022" y="1478012"/>
                  <a:pt x="2190899" y="1488667"/>
                  <a:pt x="2036670" y="1506398"/>
                </a:cubicBezTo>
                <a:cubicBezTo>
                  <a:pt x="1893870" y="1509605"/>
                  <a:pt x="1903080" y="1506367"/>
                  <a:pt x="1795588" y="1506398"/>
                </a:cubicBezTo>
                <a:cubicBezTo>
                  <a:pt x="1693857" y="1472142"/>
                  <a:pt x="1646601" y="1527108"/>
                  <a:pt x="1549186" y="1506398"/>
                </a:cubicBezTo>
                <a:cubicBezTo>
                  <a:pt x="1451492" y="1496322"/>
                  <a:pt x="1436477" y="1517989"/>
                  <a:pt x="1321737" y="1506398"/>
                </a:cubicBezTo>
                <a:cubicBezTo>
                  <a:pt x="1178796" y="1517203"/>
                  <a:pt x="1048020" y="1539175"/>
                  <a:pt x="993533" y="1506398"/>
                </a:cubicBezTo>
                <a:cubicBezTo>
                  <a:pt x="952070" y="1491979"/>
                  <a:pt x="781839" y="1491116"/>
                  <a:pt x="623429" y="1506398"/>
                </a:cubicBezTo>
                <a:cubicBezTo>
                  <a:pt x="239601" y="1501596"/>
                  <a:pt x="-73322" y="1471918"/>
                  <a:pt x="0" y="1255325"/>
                </a:cubicBezTo>
                <a:cubicBezTo>
                  <a:pt x="-19956" y="1207434"/>
                  <a:pt x="-475" y="1125757"/>
                  <a:pt x="0" y="1087950"/>
                </a:cubicBezTo>
                <a:cubicBezTo>
                  <a:pt x="-4168" y="1050598"/>
                  <a:pt x="17493" y="955658"/>
                  <a:pt x="0" y="930616"/>
                </a:cubicBezTo>
                <a:cubicBezTo>
                  <a:pt x="-19970" y="899736"/>
                  <a:pt x="23261" y="826093"/>
                  <a:pt x="0" y="763240"/>
                </a:cubicBezTo>
                <a:cubicBezTo>
                  <a:pt x="-11847" y="693123"/>
                  <a:pt x="14822" y="666599"/>
                  <a:pt x="0" y="585822"/>
                </a:cubicBezTo>
                <a:cubicBezTo>
                  <a:pt x="-11013" y="507724"/>
                  <a:pt x="2527" y="466325"/>
                  <a:pt x="0" y="438531"/>
                </a:cubicBezTo>
                <a:cubicBezTo>
                  <a:pt x="13478" y="424416"/>
                  <a:pt x="-18583" y="307412"/>
                  <a:pt x="0" y="251071"/>
                </a:cubicBezTo>
                <a:close/>
              </a:path>
              <a:path w="7066089" h="1506398" fill="none" stroke="0" extrusionOk="0">
                <a:moveTo>
                  <a:pt x="0" y="251071"/>
                </a:moveTo>
                <a:cubicBezTo>
                  <a:pt x="11613" y="247509"/>
                  <a:pt x="262639" y="-125837"/>
                  <a:pt x="623429" y="0"/>
                </a:cubicBezTo>
                <a:cubicBezTo>
                  <a:pt x="716831" y="50202"/>
                  <a:pt x="820057" y="-38481"/>
                  <a:pt x="980896" y="0"/>
                </a:cubicBezTo>
                <a:cubicBezTo>
                  <a:pt x="1086722" y="61937"/>
                  <a:pt x="1272426" y="-47882"/>
                  <a:pt x="1396555" y="0"/>
                </a:cubicBezTo>
                <a:cubicBezTo>
                  <a:pt x="1503444" y="11297"/>
                  <a:pt x="1523217" y="1830"/>
                  <a:pt x="1637638" y="0"/>
                </a:cubicBezTo>
                <a:cubicBezTo>
                  <a:pt x="1852393" y="1689"/>
                  <a:pt x="1922402" y="-94698"/>
                  <a:pt x="2053297" y="0"/>
                </a:cubicBezTo>
                <a:cubicBezTo>
                  <a:pt x="2205124" y="11696"/>
                  <a:pt x="2348511" y="30739"/>
                  <a:pt x="2585341" y="0"/>
                </a:cubicBezTo>
                <a:cubicBezTo>
                  <a:pt x="2847530" y="-9270"/>
                  <a:pt x="2853694" y="-4866"/>
                  <a:pt x="3001000" y="0"/>
                </a:cubicBezTo>
                <a:cubicBezTo>
                  <a:pt x="3091367" y="-22509"/>
                  <a:pt x="3186068" y="3456"/>
                  <a:pt x="3247403" y="0"/>
                </a:cubicBezTo>
                <a:cubicBezTo>
                  <a:pt x="3335007" y="18181"/>
                  <a:pt x="3371885" y="-17334"/>
                  <a:pt x="3474851" y="0"/>
                </a:cubicBezTo>
                <a:cubicBezTo>
                  <a:pt x="3630410" y="10302"/>
                  <a:pt x="3679534" y="-16881"/>
                  <a:pt x="3832318" y="0"/>
                </a:cubicBezTo>
                <a:cubicBezTo>
                  <a:pt x="4027054" y="40543"/>
                  <a:pt x="4223490" y="-69838"/>
                  <a:pt x="4306170" y="0"/>
                </a:cubicBezTo>
                <a:cubicBezTo>
                  <a:pt x="4412569" y="276"/>
                  <a:pt x="4443976" y="-12730"/>
                  <a:pt x="4547253" y="0"/>
                </a:cubicBezTo>
                <a:cubicBezTo>
                  <a:pt x="4681292" y="26650"/>
                  <a:pt x="4723510" y="-345"/>
                  <a:pt x="4788335" y="0"/>
                </a:cubicBezTo>
                <a:cubicBezTo>
                  <a:pt x="4880590" y="59239"/>
                  <a:pt x="5177067" y="-31236"/>
                  <a:pt x="5262186" y="0"/>
                </a:cubicBezTo>
                <a:cubicBezTo>
                  <a:pt x="5368216" y="11729"/>
                  <a:pt x="5617009" y="7949"/>
                  <a:pt x="5677845" y="0"/>
                </a:cubicBezTo>
                <a:cubicBezTo>
                  <a:pt x="5769577" y="28827"/>
                  <a:pt x="5843902" y="-11424"/>
                  <a:pt x="5918927" y="0"/>
                </a:cubicBezTo>
                <a:cubicBezTo>
                  <a:pt x="5977986" y="-833"/>
                  <a:pt x="6322121" y="51065"/>
                  <a:pt x="6442658" y="0"/>
                </a:cubicBezTo>
                <a:cubicBezTo>
                  <a:pt x="6787436" y="6514"/>
                  <a:pt x="7080298" y="156704"/>
                  <a:pt x="7066088" y="251071"/>
                </a:cubicBezTo>
                <a:cubicBezTo>
                  <a:pt x="7062202" y="291442"/>
                  <a:pt x="7049719" y="320839"/>
                  <a:pt x="7066088" y="388318"/>
                </a:cubicBezTo>
                <a:cubicBezTo>
                  <a:pt x="7072647" y="455103"/>
                  <a:pt x="7064107" y="479637"/>
                  <a:pt x="7066088" y="535610"/>
                </a:cubicBezTo>
                <a:cubicBezTo>
                  <a:pt x="7085878" y="582955"/>
                  <a:pt x="7078588" y="648558"/>
                  <a:pt x="7066088" y="713028"/>
                </a:cubicBezTo>
                <a:cubicBezTo>
                  <a:pt x="7058469" y="785112"/>
                  <a:pt x="7057155" y="813580"/>
                  <a:pt x="7066088" y="890446"/>
                </a:cubicBezTo>
                <a:cubicBezTo>
                  <a:pt x="7088383" y="975605"/>
                  <a:pt x="7076608" y="1003338"/>
                  <a:pt x="7066088" y="1057822"/>
                </a:cubicBezTo>
                <a:cubicBezTo>
                  <a:pt x="7072764" y="1139601"/>
                  <a:pt x="7066229" y="1201893"/>
                  <a:pt x="7066088" y="1255325"/>
                </a:cubicBezTo>
                <a:cubicBezTo>
                  <a:pt x="7106570" y="1297198"/>
                  <a:pt x="6794807" y="1596157"/>
                  <a:pt x="6442658" y="1506398"/>
                </a:cubicBezTo>
                <a:cubicBezTo>
                  <a:pt x="6266869" y="1493032"/>
                  <a:pt x="6111176" y="1540969"/>
                  <a:pt x="6026999" y="1506398"/>
                </a:cubicBezTo>
                <a:cubicBezTo>
                  <a:pt x="5835497" y="1532603"/>
                  <a:pt x="5788242" y="1509003"/>
                  <a:pt x="5669532" y="1506398"/>
                </a:cubicBezTo>
                <a:cubicBezTo>
                  <a:pt x="5513552" y="1413316"/>
                  <a:pt x="5288163" y="1506772"/>
                  <a:pt x="5137488" y="1506398"/>
                </a:cubicBezTo>
                <a:cubicBezTo>
                  <a:pt x="4951456" y="1497902"/>
                  <a:pt x="4797301" y="1437870"/>
                  <a:pt x="4721829" y="1506398"/>
                </a:cubicBezTo>
                <a:cubicBezTo>
                  <a:pt x="4624304" y="1551014"/>
                  <a:pt x="4384631" y="1383440"/>
                  <a:pt x="4247978" y="1506398"/>
                </a:cubicBezTo>
                <a:cubicBezTo>
                  <a:pt x="4148904" y="1493319"/>
                  <a:pt x="4034742" y="1501103"/>
                  <a:pt x="3948703" y="1506398"/>
                </a:cubicBezTo>
                <a:cubicBezTo>
                  <a:pt x="3810185" y="1487241"/>
                  <a:pt x="3594667" y="1439251"/>
                  <a:pt x="3474851" y="1506398"/>
                </a:cubicBezTo>
                <a:cubicBezTo>
                  <a:pt x="3401361" y="1483743"/>
                  <a:pt x="3150528" y="1469281"/>
                  <a:pt x="2942808" y="1506398"/>
                </a:cubicBezTo>
                <a:cubicBezTo>
                  <a:pt x="2715050" y="1515581"/>
                  <a:pt x="2772555" y="1518804"/>
                  <a:pt x="2643533" y="1506398"/>
                </a:cubicBezTo>
                <a:cubicBezTo>
                  <a:pt x="2514199" y="1508877"/>
                  <a:pt x="2334832" y="1504688"/>
                  <a:pt x="2286066" y="1506398"/>
                </a:cubicBezTo>
                <a:cubicBezTo>
                  <a:pt x="2186605" y="1495654"/>
                  <a:pt x="2114258" y="1518637"/>
                  <a:pt x="1986792" y="1506398"/>
                </a:cubicBezTo>
                <a:cubicBezTo>
                  <a:pt x="1864304" y="1530573"/>
                  <a:pt x="1675193" y="1518843"/>
                  <a:pt x="1571132" y="1506398"/>
                </a:cubicBezTo>
                <a:cubicBezTo>
                  <a:pt x="1419401" y="1406132"/>
                  <a:pt x="1221911" y="1490470"/>
                  <a:pt x="1039088" y="1506398"/>
                </a:cubicBezTo>
                <a:cubicBezTo>
                  <a:pt x="855403" y="1517737"/>
                  <a:pt x="819925" y="1506230"/>
                  <a:pt x="623429" y="1506398"/>
                </a:cubicBezTo>
                <a:cubicBezTo>
                  <a:pt x="341808" y="1506204"/>
                  <a:pt x="-8387" y="1364107"/>
                  <a:pt x="0" y="1255325"/>
                </a:cubicBezTo>
                <a:cubicBezTo>
                  <a:pt x="5021" y="1192813"/>
                  <a:pt x="-407" y="1171926"/>
                  <a:pt x="0" y="1097992"/>
                </a:cubicBezTo>
                <a:cubicBezTo>
                  <a:pt x="-2922" y="1017899"/>
                  <a:pt x="3742" y="968425"/>
                  <a:pt x="0" y="940658"/>
                </a:cubicBezTo>
                <a:cubicBezTo>
                  <a:pt x="-7492" y="888846"/>
                  <a:pt x="-10886" y="858630"/>
                  <a:pt x="0" y="783326"/>
                </a:cubicBezTo>
                <a:cubicBezTo>
                  <a:pt x="3216" y="721973"/>
                  <a:pt x="24791" y="660011"/>
                  <a:pt x="0" y="625992"/>
                </a:cubicBezTo>
                <a:cubicBezTo>
                  <a:pt x="-26862" y="576905"/>
                  <a:pt x="25041" y="544061"/>
                  <a:pt x="0" y="478701"/>
                </a:cubicBezTo>
                <a:cubicBezTo>
                  <a:pt x="-14062" y="430154"/>
                  <a:pt x="-50555" y="311513"/>
                  <a:pt x="0" y="251071"/>
                </a:cubicBezTo>
                <a:close/>
              </a:path>
              <a:path w="7066089" h="1506398" fill="none" stroke="0" extrusionOk="0">
                <a:moveTo>
                  <a:pt x="0" y="251071"/>
                </a:moveTo>
                <a:cubicBezTo>
                  <a:pt x="-9911" y="72814"/>
                  <a:pt x="163446" y="-175286"/>
                  <a:pt x="623429" y="0"/>
                </a:cubicBezTo>
                <a:cubicBezTo>
                  <a:pt x="741096" y="-15108"/>
                  <a:pt x="831278" y="-44787"/>
                  <a:pt x="980896" y="0"/>
                </a:cubicBezTo>
                <a:cubicBezTo>
                  <a:pt x="1114703" y="5126"/>
                  <a:pt x="1290390" y="-40507"/>
                  <a:pt x="1396555" y="0"/>
                </a:cubicBezTo>
                <a:cubicBezTo>
                  <a:pt x="1491022" y="-9678"/>
                  <a:pt x="1591766" y="22321"/>
                  <a:pt x="1637638" y="0"/>
                </a:cubicBezTo>
                <a:cubicBezTo>
                  <a:pt x="1769246" y="-11227"/>
                  <a:pt x="1846574" y="-14542"/>
                  <a:pt x="2053297" y="0"/>
                </a:cubicBezTo>
                <a:cubicBezTo>
                  <a:pt x="2149419" y="9642"/>
                  <a:pt x="2280388" y="14302"/>
                  <a:pt x="2585341" y="0"/>
                </a:cubicBezTo>
                <a:cubicBezTo>
                  <a:pt x="2843561" y="-12631"/>
                  <a:pt x="2847081" y="-2907"/>
                  <a:pt x="3001000" y="0"/>
                </a:cubicBezTo>
                <a:cubicBezTo>
                  <a:pt x="3072854" y="-27804"/>
                  <a:pt x="3195972" y="11956"/>
                  <a:pt x="3242664" y="0"/>
                </a:cubicBezTo>
                <a:cubicBezTo>
                  <a:pt x="3325763" y="-4272"/>
                  <a:pt x="3382290" y="2111"/>
                  <a:pt x="3474851" y="0"/>
                </a:cubicBezTo>
                <a:cubicBezTo>
                  <a:pt x="3624437" y="1936"/>
                  <a:pt x="3691259" y="-18461"/>
                  <a:pt x="3832318" y="0"/>
                </a:cubicBezTo>
                <a:cubicBezTo>
                  <a:pt x="3998682" y="10635"/>
                  <a:pt x="4199816" y="36995"/>
                  <a:pt x="4306170" y="0"/>
                </a:cubicBezTo>
                <a:cubicBezTo>
                  <a:pt x="4415879" y="-13531"/>
                  <a:pt x="4453843" y="4105"/>
                  <a:pt x="4547253" y="0"/>
                </a:cubicBezTo>
                <a:cubicBezTo>
                  <a:pt x="4657994" y="-3970"/>
                  <a:pt x="4731867" y="29618"/>
                  <a:pt x="4788335" y="0"/>
                </a:cubicBezTo>
                <a:cubicBezTo>
                  <a:pt x="4886619" y="33028"/>
                  <a:pt x="5172216" y="-26479"/>
                  <a:pt x="5262186" y="0"/>
                </a:cubicBezTo>
                <a:cubicBezTo>
                  <a:pt x="5361459" y="34037"/>
                  <a:pt x="5590644" y="20487"/>
                  <a:pt x="5677845" y="0"/>
                </a:cubicBezTo>
                <a:cubicBezTo>
                  <a:pt x="5761423" y="-9519"/>
                  <a:pt x="5860253" y="18277"/>
                  <a:pt x="5918927" y="0"/>
                </a:cubicBezTo>
                <a:cubicBezTo>
                  <a:pt x="5972201" y="-3970"/>
                  <a:pt x="6329253" y="4544"/>
                  <a:pt x="6442658" y="0"/>
                </a:cubicBezTo>
                <a:cubicBezTo>
                  <a:pt x="6821392" y="-52567"/>
                  <a:pt x="7107161" y="171191"/>
                  <a:pt x="7066088" y="251071"/>
                </a:cubicBezTo>
                <a:cubicBezTo>
                  <a:pt x="7078793" y="305936"/>
                  <a:pt x="7042795" y="336292"/>
                  <a:pt x="7066088" y="388318"/>
                </a:cubicBezTo>
                <a:cubicBezTo>
                  <a:pt x="7074588" y="436216"/>
                  <a:pt x="7074202" y="484122"/>
                  <a:pt x="7066088" y="535610"/>
                </a:cubicBezTo>
                <a:cubicBezTo>
                  <a:pt x="7077453" y="579975"/>
                  <a:pt x="7067887" y="632186"/>
                  <a:pt x="7066088" y="713028"/>
                </a:cubicBezTo>
                <a:cubicBezTo>
                  <a:pt x="7068865" y="766559"/>
                  <a:pt x="7059073" y="812403"/>
                  <a:pt x="7066088" y="890446"/>
                </a:cubicBezTo>
                <a:cubicBezTo>
                  <a:pt x="7087307" y="976071"/>
                  <a:pt x="7065399" y="987795"/>
                  <a:pt x="7066088" y="1057822"/>
                </a:cubicBezTo>
                <a:cubicBezTo>
                  <a:pt x="7063656" y="1118055"/>
                  <a:pt x="7066824" y="1210394"/>
                  <a:pt x="7066088" y="1255325"/>
                </a:cubicBezTo>
                <a:cubicBezTo>
                  <a:pt x="6971233" y="1346593"/>
                  <a:pt x="6851266" y="1523529"/>
                  <a:pt x="6442658" y="1506398"/>
                </a:cubicBezTo>
                <a:cubicBezTo>
                  <a:pt x="6315119" y="1579558"/>
                  <a:pt x="6189582" y="1490955"/>
                  <a:pt x="6026999" y="1506398"/>
                </a:cubicBezTo>
                <a:cubicBezTo>
                  <a:pt x="5858835" y="1528191"/>
                  <a:pt x="5810802" y="1513499"/>
                  <a:pt x="5669532" y="1506398"/>
                </a:cubicBezTo>
                <a:cubicBezTo>
                  <a:pt x="5593480" y="1596570"/>
                  <a:pt x="5356932" y="1634168"/>
                  <a:pt x="5137488" y="1506398"/>
                </a:cubicBezTo>
                <a:cubicBezTo>
                  <a:pt x="4937850" y="1476277"/>
                  <a:pt x="4839692" y="1486009"/>
                  <a:pt x="4721829" y="1506398"/>
                </a:cubicBezTo>
                <a:cubicBezTo>
                  <a:pt x="4604500" y="1581793"/>
                  <a:pt x="4408972" y="1473443"/>
                  <a:pt x="4247978" y="1506398"/>
                </a:cubicBezTo>
                <a:cubicBezTo>
                  <a:pt x="4053123" y="1515092"/>
                  <a:pt x="4031522" y="1524086"/>
                  <a:pt x="3948703" y="1506398"/>
                </a:cubicBezTo>
                <a:cubicBezTo>
                  <a:pt x="3860007" y="1505042"/>
                  <a:pt x="3606420" y="1452825"/>
                  <a:pt x="3474851" y="1506398"/>
                </a:cubicBezTo>
                <a:cubicBezTo>
                  <a:pt x="3378566" y="1527596"/>
                  <a:pt x="3327582" y="1505838"/>
                  <a:pt x="3224791" y="1506398"/>
                </a:cubicBezTo>
                <a:cubicBezTo>
                  <a:pt x="3105939" y="1521532"/>
                  <a:pt x="3037901" y="1539628"/>
                  <a:pt x="2942808" y="1506398"/>
                </a:cubicBezTo>
                <a:cubicBezTo>
                  <a:pt x="2851599" y="1523171"/>
                  <a:pt x="2734427" y="1482501"/>
                  <a:pt x="2643533" y="1506398"/>
                </a:cubicBezTo>
                <a:cubicBezTo>
                  <a:pt x="2527796" y="1505621"/>
                  <a:pt x="2371728" y="1441947"/>
                  <a:pt x="2286066" y="1506398"/>
                </a:cubicBezTo>
                <a:cubicBezTo>
                  <a:pt x="2210149" y="1458280"/>
                  <a:pt x="2080135" y="1537154"/>
                  <a:pt x="1986792" y="1506398"/>
                </a:cubicBezTo>
                <a:cubicBezTo>
                  <a:pt x="1869402" y="1447832"/>
                  <a:pt x="1669266" y="1495232"/>
                  <a:pt x="1571132" y="1506398"/>
                </a:cubicBezTo>
                <a:cubicBezTo>
                  <a:pt x="1512904" y="1461480"/>
                  <a:pt x="1161376" y="1508833"/>
                  <a:pt x="1039088" y="1506398"/>
                </a:cubicBezTo>
                <a:cubicBezTo>
                  <a:pt x="939194" y="1503283"/>
                  <a:pt x="830046" y="1499221"/>
                  <a:pt x="623429" y="1506398"/>
                </a:cubicBezTo>
                <a:cubicBezTo>
                  <a:pt x="377228" y="1484830"/>
                  <a:pt x="-22448" y="1362232"/>
                  <a:pt x="0" y="1255325"/>
                </a:cubicBezTo>
                <a:cubicBezTo>
                  <a:pt x="668" y="1204751"/>
                  <a:pt x="-6720" y="1171833"/>
                  <a:pt x="0" y="1097992"/>
                </a:cubicBezTo>
                <a:cubicBezTo>
                  <a:pt x="1065" y="1027935"/>
                  <a:pt x="-260" y="974803"/>
                  <a:pt x="0" y="940658"/>
                </a:cubicBezTo>
                <a:cubicBezTo>
                  <a:pt x="26863" y="911727"/>
                  <a:pt x="-16384" y="849110"/>
                  <a:pt x="0" y="783326"/>
                </a:cubicBezTo>
                <a:cubicBezTo>
                  <a:pt x="8611" y="723367"/>
                  <a:pt x="26575" y="668007"/>
                  <a:pt x="0" y="625992"/>
                </a:cubicBezTo>
                <a:cubicBezTo>
                  <a:pt x="-41560" y="573925"/>
                  <a:pt x="15232" y="537439"/>
                  <a:pt x="0" y="478701"/>
                </a:cubicBezTo>
                <a:cubicBezTo>
                  <a:pt x="-39756" y="400924"/>
                  <a:pt x="-27883" y="310410"/>
                  <a:pt x="0" y="251071"/>
                </a:cubicBezTo>
                <a:close/>
              </a:path>
              <a:path w="7066089" h="1506398" fill="none" stroke="0" extrusionOk="0">
                <a:moveTo>
                  <a:pt x="0" y="251071"/>
                </a:moveTo>
                <a:cubicBezTo>
                  <a:pt x="-46540" y="107710"/>
                  <a:pt x="142955" y="-284470"/>
                  <a:pt x="623429" y="0"/>
                </a:cubicBezTo>
                <a:cubicBezTo>
                  <a:pt x="756695" y="4204"/>
                  <a:pt x="877989" y="-29117"/>
                  <a:pt x="980896" y="0"/>
                </a:cubicBezTo>
                <a:cubicBezTo>
                  <a:pt x="1119685" y="-23464"/>
                  <a:pt x="1317305" y="-83873"/>
                  <a:pt x="1396555" y="0"/>
                </a:cubicBezTo>
                <a:cubicBezTo>
                  <a:pt x="1507049" y="25301"/>
                  <a:pt x="1581212" y="9472"/>
                  <a:pt x="1637638" y="0"/>
                </a:cubicBezTo>
                <a:cubicBezTo>
                  <a:pt x="1787545" y="-39295"/>
                  <a:pt x="1869310" y="-38522"/>
                  <a:pt x="2053297" y="0"/>
                </a:cubicBezTo>
                <a:cubicBezTo>
                  <a:pt x="2178031" y="38015"/>
                  <a:pt x="2313047" y="-71687"/>
                  <a:pt x="2585341" y="0"/>
                </a:cubicBezTo>
                <a:cubicBezTo>
                  <a:pt x="2842499" y="-5858"/>
                  <a:pt x="2850598" y="-5092"/>
                  <a:pt x="3001000" y="0"/>
                </a:cubicBezTo>
                <a:cubicBezTo>
                  <a:pt x="3060563" y="-6084"/>
                  <a:pt x="3191620" y="14552"/>
                  <a:pt x="3242664" y="0"/>
                </a:cubicBezTo>
                <a:cubicBezTo>
                  <a:pt x="3347598" y="8400"/>
                  <a:pt x="3375077" y="4394"/>
                  <a:pt x="3474851" y="0"/>
                </a:cubicBezTo>
                <a:cubicBezTo>
                  <a:pt x="3619453" y="2711"/>
                  <a:pt x="3755826" y="12868"/>
                  <a:pt x="3832318" y="0"/>
                </a:cubicBezTo>
                <a:cubicBezTo>
                  <a:pt x="4037029" y="-53319"/>
                  <a:pt x="4173575" y="21014"/>
                  <a:pt x="4306170" y="0"/>
                </a:cubicBezTo>
                <a:cubicBezTo>
                  <a:pt x="4406708" y="-16178"/>
                  <a:pt x="4433281" y="15629"/>
                  <a:pt x="4547253" y="0"/>
                </a:cubicBezTo>
                <a:cubicBezTo>
                  <a:pt x="4658916" y="-5784"/>
                  <a:pt x="4695333" y="-4114"/>
                  <a:pt x="4788335" y="0"/>
                </a:cubicBezTo>
                <a:cubicBezTo>
                  <a:pt x="4845795" y="29428"/>
                  <a:pt x="5150720" y="49329"/>
                  <a:pt x="5262186" y="0"/>
                </a:cubicBezTo>
                <a:cubicBezTo>
                  <a:pt x="5351025" y="-12132"/>
                  <a:pt x="5573077" y="49648"/>
                  <a:pt x="5677845" y="0"/>
                </a:cubicBezTo>
                <a:cubicBezTo>
                  <a:pt x="5773964" y="-11668"/>
                  <a:pt x="5872789" y="7977"/>
                  <a:pt x="5918927" y="0"/>
                </a:cubicBezTo>
                <a:cubicBezTo>
                  <a:pt x="5970506" y="-5196"/>
                  <a:pt x="6265807" y="54586"/>
                  <a:pt x="6442658" y="0"/>
                </a:cubicBezTo>
                <a:cubicBezTo>
                  <a:pt x="6788279" y="-27587"/>
                  <a:pt x="7071820" y="146244"/>
                  <a:pt x="7066088" y="251071"/>
                </a:cubicBezTo>
                <a:cubicBezTo>
                  <a:pt x="7083824" y="280721"/>
                  <a:pt x="7040963" y="342433"/>
                  <a:pt x="7066088" y="388318"/>
                </a:cubicBezTo>
                <a:cubicBezTo>
                  <a:pt x="7079707" y="446812"/>
                  <a:pt x="7061529" y="480640"/>
                  <a:pt x="7066088" y="535610"/>
                </a:cubicBezTo>
                <a:cubicBezTo>
                  <a:pt x="7068414" y="582905"/>
                  <a:pt x="7068119" y="630483"/>
                  <a:pt x="7066088" y="713028"/>
                </a:cubicBezTo>
                <a:cubicBezTo>
                  <a:pt x="7050144" y="792776"/>
                  <a:pt x="7052923" y="818825"/>
                  <a:pt x="7066088" y="890446"/>
                </a:cubicBezTo>
                <a:cubicBezTo>
                  <a:pt x="7099175" y="958191"/>
                  <a:pt x="7057984" y="1001456"/>
                  <a:pt x="7066088" y="1057822"/>
                </a:cubicBezTo>
                <a:cubicBezTo>
                  <a:pt x="7076256" y="1131848"/>
                  <a:pt x="7067209" y="1168480"/>
                  <a:pt x="7066088" y="1255325"/>
                </a:cubicBezTo>
                <a:cubicBezTo>
                  <a:pt x="7026014" y="1256341"/>
                  <a:pt x="6763543" y="1487084"/>
                  <a:pt x="6442658" y="1506398"/>
                </a:cubicBezTo>
                <a:cubicBezTo>
                  <a:pt x="6401763" y="1525195"/>
                  <a:pt x="6126471" y="1447322"/>
                  <a:pt x="6026999" y="1506398"/>
                </a:cubicBezTo>
                <a:cubicBezTo>
                  <a:pt x="5849372" y="1550194"/>
                  <a:pt x="5828956" y="1490117"/>
                  <a:pt x="5669532" y="1506398"/>
                </a:cubicBezTo>
                <a:cubicBezTo>
                  <a:pt x="5516643" y="1507541"/>
                  <a:pt x="5256236" y="1562281"/>
                  <a:pt x="5137488" y="1506398"/>
                </a:cubicBezTo>
                <a:cubicBezTo>
                  <a:pt x="4950698" y="1511189"/>
                  <a:pt x="4835056" y="1539009"/>
                  <a:pt x="4721829" y="1506398"/>
                </a:cubicBezTo>
                <a:cubicBezTo>
                  <a:pt x="4602679" y="1500124"/>
                  <a:pt x="4426999" y="1573627"/>
                  <a:pt x="4247978" y="1506398"/>
                </a:cubicBezTo>
                <a:cubicBezTo>
                  <a:pt x="4058456" y="1504312"/>
                  <a:pt x="4040429" y="1518776"/>
                  <a:pt x="3948703" y="1506398"/>
                </a:cubicBezTo>
                <a:cubicBezTo>
                  <a:pt x="3855583" y="1486817"/>
                  <a:pt x="3604483" y="1424659"/>
                  <a:pt x="3474851" y="1506398"/>
                </a:cubicBezTo>
                <a:cubicBezTo>
                  <a:pt x="3397639" y="1525149"/>
                  <a:pt x="3313406" y="1513454"/>
                  <a:pt x="3219471" y="1506398"/>
                </a:cubicBezTo>
                <a:cubicBezTo>
                  <a:pt x="3101782" y="1487754"/>
                  <a:pt x="3047302" y="1481147"/>
                  <a:pt x="2942808" y="1506398"/>
                </a:cubicBezTo>
                <a:cubicBezTo>
                  <a:pt x="2852492" y="1493173"/>
                  <a:pt x="2757018" y="1474584"/>
                  <a:pt x="2643533" y="1506398"/>
                </a:cubicBezTo>
                <a:cubicBezTo>
                  <a:pt x="2541142" y="1494996"/>
                  <a:pt x="2350094" y="1466915"/>
                  <a:pt x="2286066" y="1506398"/>
                </a:cubicBezTo>
                <a:cubicBezTo>
                  <a:pt x="2221819" y="1507349"/>
                  <a:pt x="2068587" y="1535971"/>
                  <a:pt x="1986792" y="1506398"/>
                </a:cubicBezTo>
                <a:cubicBezTo>
                  <a:pt x="1854006" y="1430763"/>
                  <a:pt x="1696900" y="1517209"/>
                  <a:pt x="1571132" y="1506398"/>
                </a:cubicBezTo>
                <a:cubicBezTo>
                  <a:pt x="1515217" y="1449456"/>
                  <a:pt x="1168607" y="1537832"/>
                  <a:pt x="1039088" y="1506398"/>
                </a:cubicBezTo>
                <a:cubicBezTo>
                  <a:pt x="843057" y="1482406"/>
                  <a:pt x="833680" y="1475245"/>
                  <a:pt x="623429" y="1506398"/>
                </a:cubicBezTo>
                <a:cubicBezTo>
                  <a:pt x="347586" y="1483640"/>
                  <a:pt x="2336" y="1363287"/>
                  <a:pt x="0" y="1255325"/>
                </a:cubicBezTo>
                <a:cubicBezTo>
                  <a:pt x="4654" y="1196424"/>
                  <a:pt x="-552" y="1173352"/>
                  <a:pt x="0" y="1097992"/>
                </a:cubicBezTo>
                <a:cubicBezTo>
                  <a:pt x="5074" y="1023087"/>
                  <a:pt x="274" y="969956"/>
                  <a:pt x="0" y="940658"/>
                </a:cubicBezTo>
                <a:cubicBezTo>
                  <a:pt x="8734" y="913863"/>
                  <a:pt x="-5648" y="855911"/>
                  <a:pt x="0" y="783326"/>
                </a:cubicBezTo>
                <a:cubicBezTo>
                  <a:pt x="4246" y="726694"/>
                  <a:pt x="27451" y="671772"/>
                  <a:pt x="0" y="625992"/>
                </a:cubicBezTo>
                <a:cubicBezTo>
                  <a:pt x="-29362" y="551164"/>
                  <a:pt x="15996" y="546657"/>
                  <a:pt x="0" y="478701"/>
                </a:cubicBezTo>
                <a:cubicBezTo>
                  <a:pt x="-25719" y="423169"/>
                  <a:pt x="-27815" y="296599"/>
                  <a:pt x="0" y="251071"/>
                </a:cubicBezTo>
                <a:close/>
              </a:path>
              <a:path w="7066089" h="1506398" fill="none" stroke="0" extrusionOk="0">
                <a:moveTo>
                  <a:pt x="0" y="251071"/>
                </a:moveTo>
                <a:cubicBezTo>
                  <a:pt x="86863" y="54969"/>
                  <a:pt x="202004" y="-250462"/>
                  <a:pt x="623429" y="0"/>
                </a:cubicBezTo>
                <a:cubicBezTo>
                  <a:pt x="740798" y="-5945"/>
                  <a:pt x="854723" y="12575"/>
                  <a:pt x="980896" y="0"/>
                </a:cubicBezTo>
                <a:cubicBezTo>
                  <a:pt x="1118514" y="-23481"/>
                  <a:pt x="1268611" y="-61924"/>
                  <a:pt x="1396555" y="0"/>
                </a:cubicBezTo>
                <a:cubicBezTo>
                  <a:pt x="1503869" y="13327"/>
                  <a:pt x="1579415" y="17637"/>
                  <a:pt x="1637638" y="0"/>
                </a:cubicBezTo>
                <a:cubicBezTo>
                  <a:pt x="1806609" y="-36767"/>
                  <a:pt x="1872728" y="-33299"/>
                  <a:pt x="2053297" y="0"/>
                </a:cubicBezTo>
                <a:cubicBezTo>
                  <a:pt x="2152386" y="-15447"/>
                  <a:pt x="2291169" y="-47462"/>
                  <a:pt x="2585341" y="0"/>
                </a:cubicBezTo>
                <a:cubicBezTo>
                  <a:pt x="2840573" y="-7415"/>
                  <a:pt x="2849340" y="-4748"/>
                  <a:pt x="3001000" y="0"/>
                </a:cubicBezTo>
                <a:cubicBezTo>
                  <a:pt x="3066583" y="-27308"/>
                  <a:pt x="3183235" y="4261"/>
                  <a:pt x="3242664" y="0"/>
                </a:cubicBezTo>
                <a:cubicBezTo>
                  <a:pt x="3305596" y="2329"/>
                  <a:pt x="3425837" y="10309"/>
                  <a:pt x="3474851" y="0"/>
                </a:cubicBezTo>
                <a:cubicBezTo>
                  <a:pt x="3544409" y="-17070"/>
                  <a:pt x="3694438" y="25937"/>
                  <a:pt x="3832318" y="0"/>
                </a:cubicBezTo>
                <a:cubicBezTo>
                  <a:pt x="4023540" y="-57103"/>
                  <a:pt x="4201895" y="30995"/>
                  <a:pt x="4306170" y="0"/>
                </a:cubicBezTo>
                <a:cubicBezTo>
                  <a:pt x="4397574" y="-7865"/>
                  <a:pt x="4434457" y="6168"/>
                  <a:pt x="4547253" y="0"/>
                </a:cubicBezTo>
                <a:cubicBezTo>
                  <a:pt x="4642096" y="6324"/>
                  <a:pt x="4689804" y="8480"/>
                  <a:pt x="4788335" y="0"/>
                </a:cubicBezTo>
                <a:cubicBezTo>
                  <a:pt x="4834347" y="-31803"/>
                  <a:pt x="5146656" y="54169"/>
                  <a:pt x="5262186" y="0"/>
                </a:cubicBezTo>
                <a:cubicBezTo>
                  <a:pt x="5353250" y="-38621"/>
                  <a:pt x="5525327" y="67647"/>
                  <a:pt x="5677845" y="0"/>
                </a:cubicBezTo>
                <a:cubicBezTo>
                  <a:pt x="5754312" y="-8649"/>
                  <a:pt x="5886780" y="19568"/>
                  <a:pt x="5918927" y="0"/>
                </a:cubicBezTo>
                <a:cubicBezTo>
                  <a:pt x="5984225" y="12092"/>
                  <a:pt x="6273355" y="80718"/>
                  <a:pt x="6442658" y="0"/>
                </a:cubicBezTo>
                <a:cubicBezTo>
                  <a:pt x="6843403" y="-4877"/>
                  <a:pt x="7068603" y="142212"/>
                  <a:pt x="7066088" y="251071"/>
                </a:cubicBezTo>
                <a:cubicBezTo>
                  <a:pt x="7067178" y="272805"/>
                  <a:pt x="7063874" y="334214"/>
                  <a:pt x="7066088" y="388318"/>
                </a:cubicBezTo>
                <a:cubicBezTo>
                  <a:pt x="7080392" y="456869"/>
                  <a:pt x="7055838" y="479925"/>
                  <a:pt x="7066088" y="535610"/>
                </a:cubicBezTo>
                <a:cubicBezTo>
                  <a:pt x="7066469" y="563930"/>
                  <a:pt x="7090891" y="650760"/>
                  <a:pt x="7066088" y="713028"/>
                </a:cubicBezTo>
                <a:cubicBezTo>
                  <a:pt x="7062288" y="789076"/>
                  <a:pt x="7042801" y="813429"/>
                  <a:pt x="7066088" y="890446"/>
                </a:cubicBezTo>
                <a:cubicBezTo>
                  <a:pt x="7097840" y="957243"/>
                  <a:pt x="7055124" y="987593"/>
                  <a:pt x="7066088" y="1057822"/>
                </a:cubicBezTo>
                <a:cubicBezTo>
                  <a:pt x="7044799" y="1125185"/>
                  <a:pt x="7068598" y="1178038"/>
                  <a:pt x="7066088" y="1255325"/>
                </a:cubicBezTo>
                <a:cubicBezTo>
                  <a:pt x="7041897" y="1211037"/>
                  <a:pt x="6729272" y="1489890"/>
                  <a:pt x="6442658" y="1506398"/>
                </a:cubicBezTo>
                <a:cubicBezTo>
                  <a:pt x="6346012" y="1491694"/>
                  <a:pt x="6153668" y="1431722"/>
                  <a:pt x="6026999" y="1506398"/>
                </a:cubicBezTo>
                <a:cubicBezTo>
                  <a:pt x="5839144" y="1532190"/>
                  <a:pt x="5812145" y="1514006"/>
                  <a:pt x="5669532" y="1506398"/>
                </a:cubicBezTo>
                <a:cubicBezTo>
                  <a:pt x="5482707" y="1482493"/>
                  <a:pt x="5265904" y="1559707"/>
                  <a:pt x="5137488" y="1506398"/>
                </a:cubicBezTo>
                <a:cubicBezTo>
                  <a:pt x="4977210" y="1558507"/>
                  <a:pt x="4828192" y="1570663"/>
                  <a:pt x="4721829" y="1506398"/>
                </a:cubicBezTo>
                <a:cubicBezTo>
                  <a:pt x="4568762" y="1438639"/>
                  <a:pt x="4404430" y="1587057"/>
                  <a:pt x="4247978" y="1506398"/>
                </a:cubicBezTo>
                <a:cubicBezTo>
                  <a:pt x="4068443" y="1499298"/>
                  <a:pt x="4033096" y="1511532"/>
                  <a:pt x="3948703" y="1506398"/>
                </a:cubicBezTo>
                <a:cubicBezTo>
                  <a:pt x="3928663" y="1526439"/>
                  <a:pt x="3585388" y="1417297"/>
                  <a:pt x="3474851" y="1506398"/>
                </a:cubicBezTo>
                <a:cubicBezTo>
                  <a:pt x="3398890" y="1523565"/>
                  <a:pt x="3338885" y="1526853"/>
                  <a:pt x="3219471" y="1506398"/>
                </a:cubicBezTo>
                <a:cubicBezTo>
                  <a:pt x="3091843" y="1481851"/>
                  <a:pt x="3047531" y="1495420"/>
                  <a:pt x="2942808" y="1506398"/>
                </a:cubicBezTo>
                <a:cubicBezTo>
                  <a:pt x="2834325" y="1494404"/>
                  <a:pt x="2758002" y="1479702"/>
                  <a:pt x="2643533" y="1506398"/>
                </a:cubicBezTo>
                <a:cubicBezTo>
                  <a:pt x="2546074" y="1465842"/>
                  <a:pt x="2366451" y="1468640"/>
                  <a:pt x="2286066" y="1506398"/>
                </a:cubicBezTo>
                <a:cubicBezTo>
                  <a:pt x="2169946" y="1529792"/>
                  <a:pt x="2097775" y="1500007"/>
                  <a:pt x="1986792" y="1506398"/>
                </a:cubicBezTo>
                <a:cubicBezTo>
                  <a:pt x="1841341" y="1449439"/>
                  <a:pt x="1707287" y="1502573"/>
                  <a:pt x="1571132" y="1506398"/>
                </a:cubicBezTo>
                <a:cubicBezTo>
                  <a:pt x="1455536" y="1423366"/>
                  <a:pt x="1208536" y="1599452"/>
                  <a:pt x="1039088" y="1506398"/>
                </a:cubicBezTo>
                <a:cubicBezTo>
                  <a:pt x="841816" y="1482680"/>
                  <a:pt x="833059" y="1470847"/>
                  <a:pt x="623429" y="1506398"/>
                </a:cubicBezTo>
                <a:cubicBezTo>
                  <a:pt x="322915" y="1486262"/>
                  <a:pt x="-3050" y="1343200"/>
                  <a:pt x="0" y="1255325"/>
                </a:cubicBezTo>
                <a:cubicBezTo>
                  <a:pt x="4522" y="1204353"/>
                  <a:pt x="-2213" y="1171135"/>
                  <a:pt x="0" y="1097992"/>
                </a:cubicBezTo>
                <a:cubicBezTo>
                  <a:pt x="5775" y="1023890"/>
                  <a:pt x="3363" y="970408"/>
                  <a:pt x="0" y="940658"/>
                </a:cubicBezTo>
                <a:cubicBezTo>
                  <a:pt x="6599" y="894581"/>
                  <a:pt x="-22363" y="850399"/>
                  <a:pt x="0" y="783326"/>
                </a:cubicBezTo>
                <a:cubicBezTo>
                  <a:pt x="19142" y="739108"/>
                  <a:pt x="12372" y="662275"/>
                  <a:pt x="0" y="625992"/>
                </a:cubicBezTo>
                <a:cubicBezTo>
                  <a:pt x="-27910" y="559040"/>
                  <a:pt x="13563" y="522721"/>
                  <a:pt x="0" y="478701"/>
                </a:cubicBezTo>
                <a:cubicBezTo>
                  <a:pt x="-18810" y="407095"/>
                  <a:pt x="-16684" y="331025"/>
                  <a:pt x="0" y="25107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748047 w 5086528"/>
                <a:gd name="connsiteY2" fmla="*/ 0 h 1455120"/>
                <a:gd name="connsiteX3" fmla="*/ 1089993 w 5086528"/>
                <a:gd name="connsiteY3" fmla="*/ 0 h 1455120"/>
                <a:gd name="connsiteX4" fmla="*/ 1560168 w 5086528"/>
                <a:gd name="connsiteY4" fmla="*/ 0 h 1455120"/>
                <a:gd name="connsiteX5" fmla="*/ 2073087 w 5086528"/>
                <a:gd name="connsiteY5" fmla="*/ 0 h 1455120"/>
                <a:gd name="connsiteX6" fmla="*/ 2500519 w 5086528"/>
                <a:gd name="connsiteY6" fmla="*/ 0 h 1455120"/>
                <a:gd name="connsiteX7" fmla="*/ 2885209 w 5086528"/>
                <a:gd name="connsiteY7" fmla="*/ 0 h 1455120"/>
                <a:gd name="connsiteX8" fmla="*/ 3184411 w 5086528"/>
                <a:gd name="connsiteY8" fmla="*/ 0 h 1455120"/>
                <a:gd name="connsiteX9" fmla="*/ 3611843 w 5086528"/>
                <a:gd name="connsiteY9" fmla="*/ 0 h 1455120"/>
                <a:gd name="connsiteX10" fmla="*/ 4039276 w 5086528"/>
                <a:gd name="connsiteY10" fmla="*/ 0 h 1455120"/>
                <a:gd name="connsiteX11" fmla="*/ 4680424 w 5086528"/>
                <a:gd name="connsiteY11" fmla="*/ 0 h 1455120"/>
                <a:gd name="connsiteX12" fmla="*/ 5086528 w 5086528"/>
                <a:gd name="connsiteY12" fmla="*/ 242524 h 1455120"/>
                <a:gd name="connsiteX13" fmla="*/ 5086528 w 5086528"/>
                <a:gd name="connsiteY13" fmla="*/ 465639 h 1455120"/>
                <a:gd name="connsiteX14" fmla="*/ 5086528 w 5086528"/>
                <a:gd name="connsiteY14" fmla="*/ 698457 h 1455120"/>
                <a:gd name="connsiteX15" fmla="*/ 5086528 w 5086528"/>
                <a:gd name="connsiteY15" fmla="*/ 921573 h 1455120"/>
                <a:gd name="connsiteX16" fmla="*/ 5086528 w 5086528"/>
                <a:gd name="connsiteY16" fmla="*/ 1212594 h 1455120"/>
                <a:gd name="connsiteX17" fmla="*/ 4680424 w 5086528"/>
                <a:gd name="connsiteY17" fmla="*/ 1455120 h 1455120"/>
                <a:gd name="connsiteX18" fmla="*/ 4167505 w 5086528"/>
                <a:gd name="connsiteY18" fmla="*/ 1455120 h 1455120"/>
                <a:gd name="connsiteX19" fmla="*/ 3654586 w 5086528"/>
                <a:gd name="connsiteY19" fmla="*/ 1455120 h 1455120"/>
                <a:gd name="connsiteX20" fmla="*/ 3312641 w 5086528"/>
                <a:gd name="connsiteY20" fmla="*/ 1455120 h 1455120"/>
                <a:gd name="connsiteX21" fmla="*/ 2842465 w 5086528"/>
                <a:gd name="connsiteY21" fmla="*/ 1455120 h 1455120"/>
                <a:gd name="connsiteX22" fmla="*/ 2543263 w 5086528"/>
                <a:gd name="connsiteY22" fmla="*/ 1455120 h 1455120"/>
                <a:gd name="connsiteX23" fmla="*/ 2030344 w 5086528"/>
                <a:gd name="connsiteY23" fmla="*/ 1455120 h 1455120"/>
                <a:gd name="connsiteX24" fmla="*/ 1602912 w 5086528"/>
                <a:gd name="connsiteY24" fmla="*/ 1455120 h 1455120"/>
                <a:gd name="connsiteX25" fmla="*/ 1132736 w 5086528"/>
                <a:gd name="connsiteY25" fmla="*/ 1455120 h 1455120"/>
                <a:gd name="connsiteX26" fmla="*/ 406101 w 5086528"/>
                <a:gd name="connsiteY26" fmla="*/ 1455120 h 1455120"/>
                <a:gd name="connsiteX27" fmla="*/ 0 w 5086528"/>
                <a:gd name="connsiteY27" fmla="*/ 1212594 h 1455120"/>
                <a:gd name="connsiteX28" fmla="*/ 0 w 5086528"/>
                <a:gd name="connsiteY28" fmla="*/ 999178 h 1455120"/>
                <a:gd name="connsiteX29" fmla="*/ 0 w 5086528"/>
                <a:gd name="connsiteY29" fmla="*/ 785763 h 1455120"/>
                <a:gd name="connsiteX30" fmla="*/ 0 w 5086528"/>
                <a:gd name="connsiteY30" fmla="*/ 562647 h 1455120"/>
                <a:gd name="connsiteX31" fmla="*/ 0 w 5086528"/>
                <a:gd name="connsiteY31"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 name="connsiteX0" fmla="*/ 0 w 5086528"/>
                <a:gd name="connsiteY0" fmla="*/ 242524 h 1455120"/>
                <a:gd name="connsiteX1" fmla="*/ 406101 w 5086528"/>
                <a:gd name="connsiteY1" fmla="*/ 0 h 1455120"/>
                <a:gd name="connsiteX2" fmla="*/ 833533 w 5086528"/>
                <a:gd name="connsiteY2" fmla="*/ 0 h 1455120"/>
                <a:gd name="connsiteX3" fmla="*/ 1132736 w 5086528"/>
                <a:gd name="connsiteY3" fmla="*/ 0 h 1455120"/>
                <a:gd name="connsiteX4" fmla="*/ 1474682 w 5086528"/>
                <a:gd name="connsiteY4" fmla="*/ 0 h 1455120"/>
                <a:gd name="connsiteX5" fmla="*/ 1773884 w 5086528"/>
                <a:gd name="connsiteY5" fmla="*/ 0 h 1455120"/>
                <a:gd name="connsiteX6" fmla="*/ 2244060 w 5086528"/>
                <a:gd name="connsiteY6" fmla="*/ 0 h 1455120"/>
                <a:gd name="connsiteX7" fmla="*/ 2756979 w 5086528"/>
                <a:gd name="connsiteY7" fmla="*/ 0 h 1455120"/>
                <a:gd name="connsiteX8" fmla="*/ 3056181 w 5086528"/>
                <a:gd name="connsiteY8" fmla="*/ 0 h 1455120"/>
                <a:gd name="connsiteX9" fmla="*/ 3398127 w 5086528"/>
                <a:gd name="connsiteY9" fmla="*/ 0 h 1455120"/>
                <a:gd name="connsiteX10" fmla="*/ 3868302 w 5086528"/>
                <a:gd name="connsiteY10" fmla="*/ 0 h 1455120"/>
                <a:gd name="connsiteX11" fmla="*/ 4252992 w 5086528"/>
                <a:gd name="connsiteY11" fmla="*/ 0 h 1455120"/>
                <a:gd name="connsiteX12" fmla="*/ 4680424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4 h 1455120"/>
                <a:gd name="connsiteX18" fmla="*/ 4680424 w 5086528"/>
                <a:gd name="connsiteY18" fmla="*/ 1455120 h 1455120"/>
                <a:gd name="connsiteX19" fmla="*/ 4338478 w 5086528"/>
                <a:gd name="connsiteY19" fmla="*/ 1455120 h 1455120"/>
                <a:gd name="connsiteX20" fmla="*/ 3825559 w 5086528"/>
                <a:gd name="connsiteY20" fmla="*/ 1455120 h 1455120"/>
                <a:gd name="connsiteX21" fmla="*/ 3398127 w 5086528"/>
                <a:gd name="connsiteY21" fmla="*/ 1455120 h 1455120"/>
                <a:gd name="connsiteX22" fmla="*/ 2927951 w 5086528"/>
                <a:gd name="connsiteY22" fmla="*/ 1455120 h 1455120"/>
                <a:gd name="connsiteX23" fmla="*/ 2543263 w 5086528"/>
                <a:gd name="connsiteY23" fmla="*/ 1455120 h 1455120"/>
                <a:gd name="connsiteX24" fmla="*/ 2073087 w 5086528"/>
                <a:gd name="connsiteY24" fmla="*/ 1455120 h 1455120"/>
                <a:gd name="connsiteX25" fmla="*/ 1773884 w 5086528"/>
                <a:gd name="connsiteY25" fmla="*/ 1455120 h 1455120"/>
                <a:gd name="connsiteX26" fmla="*/ 1474682 w 5086528"/>
                <a:gd name="connsiteY26" fmla="*/ 1455120 h 1455120"/>
                <a:gd name="connsiteX27" fmla="*/ 1004507 w 5086528"/>
                <a:gd name="connsiteY27" fmla="*/ 1455120 h 1455120"/>
                <a:gd name="connsiteX28" fmla="*/ 406101 w 5086528"/>
                <a:gd name="connsiteY28" fmla="*/ 1455120 h 1455120"/>
                <a:gd name="connsiteX29" fmla="*/ 0 w 5086528"/>
                <a:gd name="connsiteY29" fmla="*/ 1212594 h 1455120"/>
                <a:gd name="connsiteX30" fmla="*/ 0 w 5086528"/>
                <a:gd name="connsiteY30" fmla="*/ 950675 h 1455120"/>
                <a:gd name="connsiteX31" fmla="*/ 0 w 5086528"/>
                <a:gd name="connsiteY31" fmla="*/ 688756 h 1455120"/>
                <a:gd name="connsiteX32" fmla="*/ 0 w 5086528"/>
                <a:gd name="connsiteY32" fmla="*/ 475340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65974" y="96478"/>
                    <a:pt x="272460" y="54029"/>
                    <a:pt x="406101" y="0"/>
                  </a:cubicBezTo>
                  <a:cubicBezTo>
                    <a:pt x="580121" y="60379"/>
                    <a:pt x="693558" y="23295"/>
                    <a:pt x="833533" y="0"/>
                  </a:cubicBezTo>
                  <a:cubicBezTo>
                    <a:pt x="903232" y="-4535"/>
                    <a:pt x="979109" y="23810"/>
                    <a:pt x="1132736" y="0"/>
                  </a:cubicBezTo>
                  <a:cubicBezTo>
                    <a:pt x="1203161" y="13826"/>
                    <a:pt x="1351436" y="-78617"/>
                    <a:pt x="1474682" y="0"/>
                  </a:cubicBezTo>
                  <a:cubicBezTo>
                    <a:pt x="1577321" y="31038"/>
                    <a:pt x="1703170" y="-14549"/>
                    <a:pt x="1773884" y="0"/>
                  </a:cubicBezTo>
                  <a:cubicBezTo>
                    <a:pt x="1851070" y="-35021"/>
                    <a:pt x="2094606" y="20917"/>
                    <a:pt x="2244060" y="0"/>
                  </a:cubicBezTo>
                  <a:cubicBezTo>
                    <a:pt x="2440070" y="-50077"/>
                    <a:pt x="2575945" y="-1084"/>
                    <a:pt x="2756979" y="0"/>
                  </a:cubicBezTo>
                  <a:cubicBezTo>
                    <a:pt x="2937764" y="14499"/>
                    <a:pt x="2977085" y="-12512"/>
                    <a:pt x="3056181" y="0"/>
                  </a:cubicBezTo>
                  <a:cubicBezTo>
                    <a:pt x="3131445" y="41226"/>
                    <a:pt x="3300986" y="-27322"/>
                    <a:pt x="3398127" y="0"/>
                  </a:cubicBezTo>
                  <a:cubicBezTo>
                    <a:pt x="3604611" y="-32292"/>
                    <a:pt x="3712355" y="81272"/>
                    <a:pt x="3868302" y="0"/>
                  </a:cubicBezTo>
                  <a:cubicBezTo>
                    <a:pt x="4059602" y="8500"/>
                    <a:pt x="4151991" y="19567"/>
                    <a:pt x="4252992" y="0"/>
                  </a:cubicBezTo>
                  <a:cubicBezTo>
                    <a:pt x="4418670" y="-8371"/>
                    <a:pt x="4493366" y="-23084"/>
                    <a:pt x="4680424" y="0"/>
                  </a:cubicBezTo>
                  <a:cubicBezTo>
                    <a:pt x="4982656" y="-25474"/>
                    <a:pt x="5138552" y="12282"/>
                    <a:pt x="5086528" y="242524"/>
                  </a:cubicBezTo>
                  <a:cubicBezTo>
                    <a:pt x="5098261" y="354413"/>
                    <a:pt x="5062984" y="439261"/>
                    <a:pt x="5086528" y="504443"/>
                  </a:cubicBezTo>
                  <a:cubicBezTo>
                    <a:pt x="5066052" y="613289"/>
                    <a:pt x="5080022" y="634532"/>
                    <a:pt x="5086528" y="717858"/>
                  </a:cubicBezTo>
                  <a:cubicBezTo>
                    <a:pt x="5088906" y="744207"/>
                    <a:pt x="5057208" y="835166"/>
                    <a:pt x="5086528" y="931274"/>
                  </a:cubicBezTo>
                  <a:cubicBezTo>
                    <a:pt x="5062986" y="1017690"/>
                    <a:pt x="5090112" y="1185727"/>
                    <a:pt x="5086528" y="1212594"/>
                  </a:cubicBezTo>
                  <a:cubicBezTo>
                    <a:pt x="4979188" y="1322304"/>
                    <a:pt x="4833750" y="1390445"/>
                    <a:pt x="4680424" y="1455120"/>
                  </a:cubicBezTo>
                  <a:cubicBezTo>
                    <a:pt x="4624409" y="1423926"/>
                    <a:pt x="4517455" y="1467868"/>
                    <a:pt x="4338478" y="1455120"/>
                  </a:cubicBezTo>
                  <a:cubicBezTo>
                    <a:pt x="4373741" y="1427497"/>
                    <a:pt x="4081236" y="1370120"/>
                    <a:pt x="3825559" y="1455120"/>
                  </a:cubicBezTo>
                  <a:cubicBezTo>
                    <a:pt x="3546437" y="1472721"/>
                    <a:pt x="3477495" y="1426850"/>
                    <a:pt x="3398127" y="1455120"/>
                  </a:cubicBezTo>
                  <a:cubicBezTo>
                    <a:pt x="3212703" y="1487817"/>
                    <a:pt x="3166870" y="1424057"/>
                    <a:pt x="2927951" y="1455120"/>
                  </a:cubicBezTo>
                  <a:cubicBezTo>
                    <a:pt x="2688443" y="1417178"/>
                    <a:pt x="2648324" y="1461466"/>
                    <a:pt x="2543263" y="1455120"/>
                  </a:cubicBezTo>
                  <a:cubicBezTo>
                    <a:pt x="2391080" y="1488647"/>
                    <a:pt x="2348771" y="1451950"/>
                    <a:pt x="2073087" y="1455120"/>
                  </a:cubicBezTo>
                  <a:cubicBezTo>
                    <a:pt x="1859790" y="1438595"/>
                    <a:pt x="1872628" y="1471409"/>
                    <a:pt x="1773884" y="1455120"/>
                  </a:cubicBezTo>
                  <a:cubicBezTo>
                    <a:pt x="1732060" y="1420864"/>
                    <a:pt x="1611671" y="1487025"/>
                    <a:pt x="1474682" y="1455120"/>
                  </a:cubicBezTo>
                  <a:cubicBezTo>
                    <a:pt x="1293372" y="1427141"/>
                    <a:pt x="1122583" y="1482844"/>
                    <a:pt x="1004507" y="1455120"/>
                  </a:cubicBezTo>
                  <a:cubicBezTo>
                    <a:pt x="794674" y="1498782"/>
                    <a:pt x="634535" y="1479789"/>
                    <a:pt x="406101" y="1455120"/>
                  </a:cubicBezTo>
                  <a:cubicBezTo>
                    <a:pt x="82639" y="1415952"/>
                    <a:pt x="-165302" y="1390658"/>
                    <a:pt x="0" y="1212594"/>
                  </a:cubicBezTo>
                  <a:cubicBezTo>
                    <a:pt x="11047" y="1096522"/>
                    <a:pt x="-43337" y="1034824"/>
                    <a:pt x="0" y="950675"/>
                  </a:cubicBezTo>
                  <a:cubicBezTo>
                    <a:pt x="-51174" y="917992"/>
                    <a:pt x="36384" y="777632"/>
                    <a:pt x="0" y="688756"/>
                  </a:cubicBezTo>
                  <a:cubicBezTo>
                    <a:pt x="65472" y="601124"/>
                    <a:pt x="-19523" y="581952"/>
                    <a:pt x="0" y="475340"/>
                  </a:cubicBezTo>
                  <a:cubicBezTo>
                    <a:pt x="52217" y="390102"/>
                    <a:pt x="-11410" y="361146"/>
                    <a:pt x="0" y="242524"/>
                  </a:cubicBezTo>
                  <a:close/>
                </a:path>
                <a:path w="5086528" h="1455120" stroke="0" extrusionOk="0">
                  <a:moveTo>
                    <a:pt x="0" y="242524"/>
                  </a:moveTo>
                  <a:cubicBezTo>
                    <a:pt x="-19294" y="53332"/>
                    <a:pt x="153789" y="-75353"/>
                    <a:pt x="406101" y="0"/>
                  </a:cubicBezTo>
                  <a:cubicBezTo>
                    <a:pt x="515260" y="9100"/>
                    <a:pt x="584972" y="-27074"/>
                    <a:pt x="748047" y="0"/>
                  </a:cubicBezTo>
                  <a:cubicBezTo>
                    <a:pt x="868451" y="-44170"/>
                    <a:pt x="1015085" y="3118"/>
                    <a:pt x="1089993" y="0"/>
                  </a:cubicBezTo>
                  <a:cubicBezTo>
                    <a:pt x="1260248" y="49158"/>
                    <a:pt x="1385033" y="-68523"/>
                    <a:pt x="1560168" y="0"/>
                  </a:cubicBezTo>
                  <a:cubicBezTo>
                    <a:pt x="1706292" y="-67291"/>
                    <a:pt x="1930692" y="35849"/>
                    <a:pt x="2073087" y="0"/>
                  </a:cubicBezTo>
                  <a:cubicBezTo>
                    <a:pt x="2092849" y="1141"/>
                    <a:pt x="2359753" y="-49100"/>
                    <a:pt x="2500519" y="0"/>
                  </a:cubicBezTo>
                  <a:cubicBezTo>
                    <a:pt x="2670072" y="-17884"/>
                    <a:pt x="2702531" y="-2225"/>
                    <a:pt x="2885209" y="0"/>
                  </a:cubicBezTo>
                  <a:cubicBezTo>
                    <a:pt x="3042170" y="4449"/>
                    <a:pt x="3047584" y="-7371"/>
                    <a:pt x="3184411" y="0"/>
                  </a:cubicBezTo>
                  <a:cubicBezTo>
                    <a:pt x="3259098" y="20527"/>
                    <a:pt x="3376941" y="28710"/>
                    <a:pt x="3611843" y="0"/>
                  </a:cubicBezTo>
                  <a:cubicBezTo>
                    <a:pt x="3815174" y="-1108"/>
                    <a:pt x="3825854" y="-6808"/>
                    <a:pt x="4039276" y="0"/>
                  </a:cubicBezTo>
                  <a:cubicBezTo>
                    <a:pt x="4209811" y="138109"/>
                    <a:pt x="4461182" y="90141"/>
                    <a:pt x="4680424" y="0"/>
                  </a:cubicBezTo>
                  <a:cubicBezTo>
                    <a:pt x="4838536" y="-107925"/>
                    <a:pt x="5038800" y="171876"/>
                    <a:pt x="5086528" y="242524"/>
                  </a:cubicBezTo>
                  <a:cubicBezTo>
                    <a:pt x="5076972" y="336306"/>
                    <a:pt x="5100296" y="355222"/>
                    <a:pt x="5086528" y="465639"/>
                  </a:cubicBezTo>
                  <a:cubicBezTo>
                    <a:pt x="5112656" y="581395"/>
                    <a:pt x="5097248" y="601526"/>
                    <a:pt x="5086528" y="698457"/>
                  </a:cubicBezTo>
                  <a:cubicBezTo>
                    <a:pt x="5046148" y="750480"/>
                    <a:pt x="5086950" y="878508"/>
                    <a:pt x="5086528" y="921573"/>
                  </a:cubicBezTo>
                  <a:cubicBezTo>
                    <a:pt x="5027426" y="974212"/>
                    <a:pt x="5057490" y="1154490"/>
                    <a:pt x="5086528" y="1212594"/>
                  </a:cubicBezTo>
                  <a:cubicBezTo>
                    <a:pt x="5020283" y="1376362"/>
                    <a:pt x="4912839" y="1407590"/>
                    <a:pt x="4680424" y="1455120"/>
                  </a:cubicBezTo>
                  <a:cubicBezTo>
                    <a:pt x="4618339" y="1369897"/>
                    <a:pt x="4440875" y="1391400"/>
                    <a:pt x="4167505" y="1455120"/>
                  </a:cubicBezTo>
                  <a:cubicBezTo>
                    <a:pt x="3898071" y="1450196"/>
                    <a:pt x="3882386" y="1444941"/>
                    <a:pt x="3654586" y="1455120"/>
                  </a:cubicBezTo>
                  <a:cubicBezTo>
                    <a:pt x="3447266" y="1466182"/>
                    <a:pt x="3459208" y="1449895"/>
                    <a:pt x="3312641" y="1455120"/>
                  </a:cubicBezTo>
                  <a:cubicBezTo>
                    <a:pt x="3170312" y="1507372"/>
                    <a:pt x="3100688" y="1427256"/>
                    <a:pt x="2842465" y="1455120"/>
                  </a:cubicBezTo>
                  <a:cubicBezTo>
                    <a:pt x="2621664" y="1448805"/>
                    <a:pt x="2639199" y="1448798"/>
                    <a:pt x="2543263" y="1455120"/>
                  </a:cubicBezTo>
                  <a:cubicBezTo>
                    <a:pt x="2334478" y="1420066"/>
                    <a:pt x="2166762" y="1409007"/>
                    <a:pt x="2030344" y="1455120"/>
                  </a:cubicBezTo>
                  <a:cubicBezTo>
                    <a:pt x="1847683" y="1439351"/>
                    <a:pt x="1790191" y="1487299"/>
                    <a:pt x="1602912" y="1455120"/>
                  </a:cubicBezTo>
                  <a:cubicBezTo>
                    <a:pt x="1427450" y="1467913"/>
                    <a:pt x="1367871" y="1459897"/>
                    <a:pt x="1132736" y="1455120"/>
                  </a:cubicBezTo>
                  <a:cubicBezTo>
                    <a:pt x="993444" y="1385289"/>
                    <a:pt x="529087" y="1410391"/>
                    <a:pt x="406101" y="1455120"/>
                  </a:cubicBezTo>
                  <a:cubicBezTo>
                    <a:pt x="255478" y="1487389"/>
                    <a:pt x="-101510" y="1417613"/>
                    <a:pt x="0" y="1212594"/>
                  </a:cubicBezTo>
                  <a:cubicBezTo>
                    <a:pt x="95358" y="1177935"/>
                    <a:pt x="-40311" y="1059034"/>
                    <a:pt x="0" y="999178"/>
                  </a:cubicBezTo>
                  <a:cubicBezTo>
                    <a:pt x="-11150" y="892593"/>
                    <a:pt x="10417" y="860519"/>
                    <a:pt x="0" y="785763"/>
                  </a:cubicBezTo>
                  <a:cubicBezTo>
                    <a:pt x="7523" y="684068"/>
                    <a:pt x="25245" y="667840"/>
                    <a:pt x="0" y="562647"/>
                  </a:cubicBezTo>
                  <a:cubicBezTo>
                    <a:pt x="17431" y="503325"/>
                    <a:pt x="54778" y="345098"/>
                    <a:pt x="0" y="242524"/>
                  </a:cubicBezTo>
                  <a:close/>
                </a:path>
                <a:path w="5086528" h="1455120" fill="none" stroke="0" extrusionOk="0">
                  <a:moveTo>
                    <a:pt x="0" y="242524"/>
                  </a:moveTo>
                  <a:cubicBezTo>
                    <a:pt x="-46920" y="85873"/>
                    <a:pt x="144605" y="46892"/>
                    <a:pt x="406101" y="0"/>
                  </a:cubicBezTo>
                  <a:cubicBezTo>
                    <a:pt x="611579" y="19644"/>
                    <a:pt x="756029" y="13697"/>
                    <a:pt x="833533" y="0"/>
                  </a:cubicBezTo>
                  <a:cubicBezTo>
                    <a:pt x="964939" y="9502"/>
                    <a:pt x="984731" y="-3583"/>
                    <a:pt x="1132736" y="0"/>
                  </a:cubicBezTo>
                  <a:cubicBezTo>
                    <a:pt x="1287199" y="10296"/>
                    <a:pt x="1306448" y="-14592"/>
                    <a:pt x="1474682" y="0"/>
                  </a:cubicBezTo>
                  <a:cubicBezTo>
                    <a:pt x="1595120" y="9711"/>
                    <a:pt x="1634380" y="-5264"/>
                    <a:pt x="1773884" y="0"/>
                  </a:cubicBezTo>
                  <a:cubicBezTo>
                    <a:pt x="1894285" y="-28819"/>
                    <a:pt x="2049539" y="-43499"/>
                    <a:pt x="2244060" y="0"/>
                  </a:cubicBezTo>
                  <a:cubicBezTo>
                    <a:pt x="2450794" y="-35791"/>
                    <a:pt x="2591835" y="8309"/>
                    <a:pt x="2756979" y="0"/>
                  </a:cubicBezTo>
                  <a:cubicBezTo>
                    <a:pt x="2926110" y="12711"/>
                    <a:pt x="2965784" y="-18315"/>
                    <a:pt x="3056181" y="0"/>
                  </a:cubicBezTo>
                  <a:cubicBezTo>
                    <a:pt x="3172174" y="15585"/>
                    <a:pt x="3219329" y="11562"/>
                    <a:pt x="3398127" y="0"/>
                  </a:cubicBezTo>
                  <a:cubicBezTo>
                    <a:pt x="3495332" y="36452"/>
                    <a:pt x="3732211" y="-37618"/>
                    <a:pt x="3868302" y="0"/>
                  </a:cubicBezTo>
                  <a:cubicBezTo>
                    <a:pt x="3985371" y="23619"/>
                    <a:pt x="4060067" y="20792"/>
                    <a:pt x="4252992" y="0"/>
                  </a:cubicBezTo>
                  <a:cubicBezTo>
                    <a:pt x="4360531" y="-1825"/>
                    <a:pt x="4452797" y="-5402"/>
                    <a:pt x="4680424" y="0"/>
                  </a:cubicBezTo>
                  <a:cubicBezTo>
                    <a:pt x="4795650" y="91938"/>
                    <a:pt x="5094720" y="149268"/>
                    <a:pt x="5086528" y="242524"/>
                  </a:cubicBezTo>
                  <a:cubicBezTo>
                    <a:pt x="5156204" y="289652"/>
                    <a:pt x="5082337" y="372073"/>
                    <a:pt x="5086528" y="504443"/>
                  </a:cubicBezTo>
                  <a:cubicBezTo>
                    <a:pt x="5068282" y="611540"/>
                    <a:pt x="5052805" y="657045"/>
                    <a:pt x="5086528" y="717858"/>
                  </a:cubicBezTo>
                  <a:cubicBezTo>
                    <a:pt x="5086046" y="756992"/>
                    <a:pt x="5147965" y="888618"/>
                    <a:pt x="5086528" y="931274"/>
                  </a:cubicBezTo>
                  <a:cubicBezTo>
                    <a:pt x="5059502" y="993783"/>
                    <a:pt x="5042314" y="1176159"/>
                    <a:pt x="5086528" y="1212594"/>
                  </a:cubicBezTo>
                  <a:cubicBezTo>
                    <a:pt x="5119253" y="1362238"/>
                    <a:pt x="4844243" y="1482397"/>
                    <a:pt x="4680424" y="1455120"/>
                  </a:cubicBezTo>
                  <a:cubicBezTo>
                    <a:pt x="4604952" y="1435599"/>
                    <a:pt x="4501279" y="1478709"/>
                    <a:pt x="4338478" y="1455120"/>
                  </a:cubicBezTo>
                  <a:cubicBezTo>
                    <a:pt x="4298904" y="1476497"/>
                    <a:pt x="4101957" y="1472525"/>
                    <a:pt x="3825559" y="1455120"/>
                  </a:cubicBezTo>
                  <a:cubicBezTo>
                    <a:pt x="3582622" y="1464946"/>
                    <a:pt x="3556288" y="1460691"/>
                    <a:pt x="3398127" y="1455120"/>
                  </a:cubicBezTo>
                  <a:cubicBezTo>
                    <a:pt x="3236829" y="1437395"/>
                    <a:pt x="3099107" y="1483040"/>
                    <a:pt x="2927951" y="1455120"/>
                  </a:cubicBezTo>
                  <a:cubicBezTo>
                    <a:pt x="2708187" y="1423907"/>
                    <a:pt x="2625446" y="1452543"/>
                    <a:pt x="2543263" y="1455120"/>
                  </a:cubicBezTo>
                  <a:cubicBezTo>
                    <a:pt x="2443717" y="1460920"/>
                    <a:pt x="2239102" y="1450271"/>
                    <a:pt x="2073087" y="1455120"/>
                  </a:cubicBezTo>
                  <a:cubicBezTo>
                    <a:pt x="1841487" y="1444855"/>
                    <a:pt x="1863401" y="1462421"/>
                    <a:pt x="1773884" y="1455120"/>
                  </a:cubicBezTo>
                  <a:cubicBezTo>
                    <a:pt x="1703456" y="1446635"/>
                    <a:pt x="1531645" y="1462121"/>
                    <a:pt x="1474682" y="1455120"/>
                  </a:cubicBezTo>
                  <a:cubicBezTo>
                    <a:pt x="1322235" y="1500407"/>
                    <a:pt x="1245047" y="1428789"/>
                    <a:pt x="1004507" y="1455120"/>
                  </a:cubicBezTo>
                  <a:cubicBezTo>
                    <a:pt x="795755" y="1464691"/>
                    <a:pt x="736543" y="1434021"/>
                    <a:pt x="406101" y="1455120"/>
                  </a:cubicBezTo>
                  <a:cubicBezTo>
                    <a:pt x="231841" y="1406394"/>
                    <a:pt x="-120482" y="1324341"/>
                    <a:pt x="0" y="1212594"/>
                  </a:cubicBezTo>
                  <a:cubicBezTo>
                    <a:pt x="11809" y="1155299"/>
                    <a:pt x="-30925" y="1016231"/>
                    <a:pt x="0" y="950675"/>
                  </a:cubicBezTo>
                  <a:cubicBezTo>
                    <a:pt x="59468" y="844271"/>
                    <a:pt x="5141" y="803408"/>
                    <a:pt x="0" y="688756"/>
                  </a:cubicBezTo>
                  <a:cubicBezTo>
                    <a:pt x="29317" y="635144"/>
                    <a:pt x="-3350" y="584327"/>
                    <a:pt x="0" y="475340"/>
                  </a:cubicBezTo>
                  <a:cubicBezTo>
                    <a:pt x="8312" y="421262"/>
                    <a:pt x="-17457" y="319818"/>
                    <a:pt x="0" y="242524"/>
                  </a:cubicBezTo>
                  <a:close/>
                </a:path>
                <a:path w="5086528" h="1455120" fill="none" stroke="0" extrusionOk="0">
                  <a:moveTo>
                    <a:pt x="0" y="242524"/>
                  </a:moveTo>
                  <a:cubicBezTo>
                    <a:pt x="-24046" y="75729"/>
                    <a:pt x="222561" y="17094"/>
                    <a:pt x="406101" y="0"/>
                  </a:cubicBezTo>
                  <a:cubicBezTo>
                    <a:pt x="542951" y="41045"/>
                    <a:pt x="739192" y="44706"/>
                    <a:pt x="833533" y="0"/>
                  </a:cubicBezTo>
                  <a:cubicBezTo>
                    <a:pt x="929717" y="-16226"/>
                    <a:pt x="1021580" y="-2469"/>
                    <a:pt x="1132736" y="0"/>
                  </a:cubicBezTo>
                  <a:cubicBezTo>
                    <a:pt x="1258347" y="-19521"/>
                    <a:pt x="1337954" y="-32619"/>
                    <a:pt x="1474682" y="0"/>
                  </a:cubicBezTo>
                  <a:cubicBezTo>
                    <a:pt x="1593570" y="24091"/>
                    <a:pt x="1666088" y="-3484"/>
                    <a:pt x="1773884" y="0"/>
                  </a:cubicBezTo>
                  <a:cubicBezTo>
                    <a:pt x="1872086" y="-9433"/>
                    <a:pt x="2020972" y="-243"/>
                    <a:pt x="2244060" y="0"/>
                  </a:cubicBezTo>
                  <a:cubicBezTo>
                    <a:pt x="2497048" y="13041"/>
                    <a:pt x="2594354" y="-59581"/>
                    <a:pt x="2756979" y="0"/>
                  </a:cubicBezTo>
                  <a:cubicBezTo>
                    <a:pt x="2933508" y="21556"/>
                    <a:pt x="2949535" y="-7164"/>
                    <a:pt x="3056181" y="0"/>
                  </a:cubicBezTo>
                  <a:cubicBezTo>
                    <a:pt x="3129953" y="2296"/>
                    <a:pt x="3235597" y="-1998"/>
                    <a:pt x="3398127" y="0"/>
                  </a:cubicBezTo>
                  <a:cubicBezTo>
                    <a:pt x="3550587" y="-39169"/>
                    <a:pt x="3722635" y="941"/>
                    <a:pt x="3868302" y="0"/>
                  </a:cubicBezTo>
                  <a:cubicBezTo>
                    <a:pt x="3995707" y="21301"/>
                    <a:pt x="4151884" y="-19655"/>
                    <a:pt x="4252992" y="0"/>
                  </a:cubicBezTo>
                  <a:cubicBezTo>
                    <a:pt x="4381294" y="37117"/>
                    <a:pt x="4531391" y="-32878"/>
                    <a:pt x="4680424" y="0"/>
                  </a:cubicBezTo>
                  <a:cubicBezTo>
                    <a:pt x="4908573" y="-13889"/>
                    <a:pt x="5107830" y="113121"/>
                    <a:pt x="5086528" y="242524"/>
                  </a:cubicBezTo>
                  <a:cubicBezTo>
                    <a:pt x="5104921" y="329173"/>
                    <a:pt x="5122609" y="374008"/>
                    <a:pt x="5086528" y="504443"/>
                  </a:cubicBezTo>
                  <a:cubicBezTo>
                    <a:pt x="5067364" y="627941"/>
                    <a:pt x="5062828" y="641394"/>
                    <a:pt x="5086528" y="717858"/>
                  </a:cubicBezTo>
                  <a:cubicBezTo>
                    <a:pt x="5085378" y="768374"/>
                    <a:pt x="5104681" y="829233"/>
                    <a:pt x="5086528" y="931274"/>
                  </a:cubicBezTo>
                  <a:cubicBezTo>
                    <a:pt x="5077274" y="997356"/>
                    <a:pt x="5068580" y="1169939"/>
                    <a:pt x="5086528" y="1212594"/>
                  </a:cubicBezTo>
                  <a:cubicBezTo>
                    <a:pt x="4967814" y="1369974"/>
                    <a:pt x="4830691" y="1402045"/>
                    <a:pt x="4680424" y="1455120"/>
                  </a:cubicBezTo>
                  <a:cubicBezTo>
                    <a:pt x="4597997" y="1496670"/>
                    <a:pt x="4443578" y="1434462"/>
                    <a:pt x="4338478" y="1455120"/>
                  </a:cubicBezTo>
                  <a:cubicBezTo>
                    <a:pt x="4389591" y="1428194"/>
                    <a:pt x="4019356" y="1439992"/>
                    <a:pt x="3825559" y="1455120"/>
                  </a:cubicBezTo>
                  <a:cubicBezTo>
                    <a:pt x="3585608" y="1468670"/>
                    <a:pt x="3524670" y="1429970"/>
                    <a:pt x="3398127" y="1455120"/>
                  </a:cubicBezTo>
                  <a:cubicBezTo>
                    <a:pt x="3264682" y="1440797"/>
                    <a:pt x="3173643" y="1477040"/>
                    <a:pt x="2927951" y="1455120"/>
                  </a:cubicBezTo>
                  <a:cubicBezTo>
                    <a:pt x="2707482" y="1452956"/>
                    <a:pt x="2662373" y="1458573"/>
                    <a:pt x="2543263" y="1455120"/>
                  </a:cubicBezTo>
                  <a:cubicBezTo>
                    <a:pt x="2430547" y="1455851"/>
                    <a:pt x="2274073" y="1456695"/>
                    <a:pt x="2073087" y="1455120"/>
                  </a:cubicBezTo>
                  <a:cubicBezTo>
                    <a:pt x="1854170" y="1449230"/>
                    <a:pt x="1867129" y="1455174"/>
                    <a:pt x="1773884" y="1455120"/>
                  </a:cubicBezTo>
                  <a:cubicBezTo>
                    <a:pt x="1747049" y="1439661"/>
                    <a:pt x="1583510" y="1448191"/>
                    <a:pt x="1474682" y="1455120"/>
                  </a:cubicBezTo>
                  <a:cubicBezTo>
                    <a:pt x="1387167" y="1438516"/>
                    <a:pt x="1187183" y="1420436"/>
                    <a:pt x="1004507" y="1455120"/>
                  </a:cubicBezTo>
                  <a:cubicBezTo>
                    <a:pt x="811196" y="1465042"/>
                    <a:pt x="657371" y="1432208"/>
                    <a:pt x="406101" y="1455120"/>
                  </a:cubicBezTo>
                  <a:cubicBezTo>
                    <a:pt x="214228" y="1496597"/>
                    <a:pt x="-100821" y="1339423"/>
                    <a:pt x="0" y="1212594"/>
                  </a:cubicBezTo>
                  <a:cubicBezTo>
                    <a:pt x="-6682" y="1154589"/>
                    <a:pt x="-8678" y="1009689"/>
                    <a:pt x="0" y="950675"/>
                  </a:cubicBezTo>
                  <a:cubicBezTo>
                    <a:pt x="9633" y="864532"/>
                    <a:pt x="-16786" y="772165"/>
                    <a:pt x="0" y="688756"/>
                  </a:cubicBezTo>
                  <a:cubicBezTo>
                    <a:pt x="56987" y="635220"/>
                    <a:pt x="-42007" y="535783"/>
                    <a:pt x="0" y="475340"/>
                  </a:cubicBezTo>
                  <a:cubicBezTo>
                    <a:pt x="10747" y="390008"/>
                    <a:pt x="-6330" y="356054"/>
                    <a:pt x="0" y="242524"/>
                  </a:cubicBezTo>
                  <a:close/>
                </a:path>
                <a:path w="5086528" h="1455120" fill="none" stroke="0" extrusionOk="0">
                  <a:moveTo>
                    <a:pt x="0" y="242524"/>
                  </a:moveTo>
                  <a:cubicBezTo>
                    <a:pt x="-12327" y="129728"/>
                    <a:pt x="221215" y="-8640"/>
                    <a:pt x="406101" y="0"/>
                  </a:cubicBezTo>
                  <a:cubicBezTo>
                    <a:pt x="579517" y="63301"/>
                    <a:pt x="669509" y="23044"/>
                    <a:pt x="833533" y="0"/>
                  </a:cubicBezTo>
                  <a:cubicBezTo>
                    <a:pt x="930009" y="-4981"/>
                    <a:pt x="1004613" y="10639"/>
                    <a:pt x="1132736" y="0"/>
                  </a:cubicBezTo>
                  <a:cubicBezTo>
                    <a:pt x="1245543" y="35050"/>
                    <a:pt x="1347250" y="-9034"/>
                    <a:pt x="1474682" y="0"/>
                  </a:cubicBezTo>
                  <a:cubicBezTo>
                    <a:pt x="1600666" y="17383"/>
                    <a:pt x="1683887" y="6736"/>
                    <a:pt x="1773884" y="0"/>
                  </a:cubicBezTo>
                  <a:cubicBezTo>
                    <a:pt x="1875186" y="17317"/>
                    <a:pt x="2048793" y="11347"/>
                    <a:pt x="2244060" y="0"/>
                  </a:cubicBezTo>
                  <a:cubicBezTo>
                    <a:pt x="2418442" y="-37297"/>
                    <a:pt x="2554161" y="-51236"/>
                    <a:pt x="2756979" y="0"/>
                  </a:cubicBezTo>
                  <a:cubicBezTo>
                    <a:pt x="2917636" y="6333"/>
                    <a:pt x="2956364" y="-9918"/>
                    <a:pt x="3056181" y="0"/>
                  </a:cubicBezTo>
                  <a:cubicBezTo>
                    <a:pt x="3140294" y="11001"/>
                    <a:pt x="3259526" y="904"/>
                    <a:pt x="3398127" y="0"/>
                  </a:cubicBezTo>
                  <a:cubicBezTo>
                    <a:pt x="3529878" y="-14488"/>
                    <a:pt x="3736530" y="25480"/>
                    <a:pt x="3868302" y="0"/>
                  </a:cubicBezTo>
                  <a:cubicBezTo>
                    <a:pt x="3997686" y="-1775"/>
                    <a:pt x="4123126" y="4128"/>
                    <a:pt x="4252992" y="0"/>
                  </a:cubicBezTo>
                  <a:cubicBezTo>
                    <a:pt x="4400869" y="27512"/>
                    <a:pt x="4492353" y="-26174"/>
                    <a:pt x="4680424" y="0"/>
                  </a:cubicBezTo>
                  <a:cubicBezTo>
                    <a:pt x="4858739" y="7365"/>
                    <a:pt x="5097047" y="37246"/>
                    <a:pt x="5086528" y="242524"/>
                  </a:cubicBezTo>
                  <a:cubicBezTo>
                    <a:pt x="5111236" y="313842"/>
                    <a:pt x="5086275" y="417446"/>
                    <a:pt x="5086528" y="504443"/>
                  </a:cubicBezTo>
                  <a:cubicBezTo>
                    <a:pt x="5061471" y="616600"/>
                    <a:pt x="5066119" y="646631"/>
                    <a:pt x="5086528" y="717858"/>
                  </a:cubicBezTo>
                  <a:cubicBezTo>
                    <a:pt x="5096255" y="758889"/>
                    <a:pt x="5100125" y="859615"/>
                    <a:pt x="5086528" y="931274"/>
                  </a:cubicBezTo>
                  <a:cubicBezTo>
                    <a:pt x="5058376" y="1000838"/>
                    <a:pt x="5080895" y="1165111"/>
                    <a:pt x="5086528" y="1212594"/>
                  </a:cubicBezTo>
                  <a:cubicBezTo>
                    <a:pt x="4993223" y="1344349"/>
                    <a:pt x="4846838" y="1433610"/>
                    <a:pt x="4680424" y="1455120"/>
                  </a:cubicBezTo>
                  <a:cubicBezTo>
                    <a:pt x="4609798" y="1463933"/>
                    <a:pt x="4488653" y="1455393"/>
                    <a:pt x="4338478" y="1455120"/>
                  </a:cubicBezTo>
                  <a:cubicBezTo>
                    <a:pt x="4278770" y="1485169"/>
                    <a:pt x="4064812" y="1466912"/>
                    <a:pt x="3825559" y="1455120"/>
                  </a:cubicBezTo>
                  <a:cubicBezTo>
                    <a:pt x="3572598" y="1476430"/>
                    <a:pt x="3504238" y="1443976"/>
                    <a:pt x="3398127" y="1455120"/>
                  </a:cubicBezTo>
                  <a:cubicBezTo>
                    <a:pt x="3224571" y="1457304"/>
                    <a:pt x="3148647" y="1476186"/>
                    <a:pt x="2927951" y="1455120"/>
                  </a:cubicBezTo>
                  <a:cubicBezTo>
                    <a:pt x="2702109" y="1434803"/>
                    <a:pt x="2656247" y="1452988"/>
                    <a:pt x="2543263" y="1455120"/>
                  </a:cubicBezTo>
                  <a:cubicBezTo>
                    <a:pt x="2380265" y="1477255"/>
                    <a:pt x="2344475" y="1461758"/>
                    <a:pt x="2073087" y="1455120"/>
                  </a:cubicBezTo>
                  <a:cubicBezTo>
                    <a:pt x="1852058" y="1444754"/>
                    <a:pt x="1865913" y="1457051"/>
                    <a:pt x="1773884" y="1455120"/>
                  </a:cubicBezTo>
                  <a:cubicBezTo>
                    <a:pt x="1703402" y="1407652"/>
                    <a:pt x="1584342" y="1457416"/>
                    <a:pt x="1474682" y="1455120"/>
                  </a:cubicBezTo>
                  <a:cubicBezTo>
                    <a:pt x="1284820" y="1460537"/>
                    <a:pt x="1150396" y="1476688"/>
                    <a:pt x="1004507" y="1455120"/>
                  </a:cubicBezTo>
                  <a:cubicBezTo>
                    <a:pt x="798750" y="1439659"/>
                    <a:pt x="656028" y="1444357"/>
                    <a:pt x="406101" y="1455120"/>
                  </a:cubicBezTo>
                  <a:cubicBezTo>
                    <a:pt x="184453" y="1467742"/>
                    <a:pt x="-91046" y="1369401"/>
                    <a:pt x="0" y="1212594"/>
                  </a:cubicBezTo>
                  <a:cubicBezTo>
                    <a:pt x="918" y="1099730"/>
                    <a:pt x="-27327" y="1020277"/>
                    <a:pt x="0" y="950675"/>
                  </a:cubicBezTo>
                  <a:cubicBezTo>
                    <a:pt x="-43299" y="902616"/>
                    <a:pt x="9022" y="774461"/>
                    <a:pt x="0" y="688756"/>
                  </a:cubicBezTo>
                  <a:cubicBezTo>
                    <a:pt x="40471" y="614058"/>
                    <a:pt x="-19260" y="548125"/>
                    <a:pt x="0" y="475340"/>
                  </a:cubicBezTo>
                  <a:cubicBezTo>
                    <a:pt x="32461" y="387773"/>
                    <a:pt x="-7744" y="345428"/>
                    <a:pt x="0" y="242524"/>
                  </a:cubicBezTo>
                  <a:close/>
                </a:path>
                <a:path w="5086528" h="1455120" fill="none" stroke="0" extrusionOk="0">
                  <a:moveTo>
                    <a:pt x="0" y="242524"/>
                  </a:moveTo>
                  <a:cubicBezTo>
                    <a:pt x="-38551" y="107573"/>
                    <a:pt x="262941" y="26371"/>
                    <a:pt x="406101" y="0"/>
                  </a:cubicBezTo>
                  <a:cubicBezTo>
                    <a:pt x="577706" y="48432"/>
                    <a:pt x="694910" y="24328"/>
                    <a:pt x="833533" y="0"/>
                  </a:cubicBezTo>
                  <a:cubicBezTo>
                    <a:pt x="900434" y="-12525"/>
                    <a:pt x="997096" y="-39"/>
                    <a:pt x="1132736" y="0"/>
                  </a:cubicBezTo>
                  <a:cubicBezTo>
                    <a:pt x="1213592" y="30073"/>
                    <a:pt x="1342496" y="-39141"/>
                    <a:pt x="1474682" y="0"/>
                  </a:cubicBezTo>
                  <a:cubicBezTo>
                    <a:pt x="1597736" y="8914"/>
                    <a:pt x="1676035" y="-5530"/>
                    <a:pt x="1773884" y="0"/>
                  </a:cubicBezTo>
                  <a:cubicBezTo>
                    <a:pt x="1856664" y="12540"/>
                    <a:pt x="2082092" y="9516"/>
                    <a:pt x="2244060" y="0"/>
                  </a:cubicBezTo>
                  <a:cubicBezTo>
                    <a:pt x="2442884" y="-31072"/>
                    <a:pt x="2579998" y="-28388"/>
                    <a:pt x="2756979" y="0"/>
                  </a:cubicBezTo>
                  <a:cubicBezTo>
                    <a:pt x="2930882" y="23271"/>
                    <a:pt x="2969831" y="-16420"/>
                    <a:pt x="3056181" y="0"/>
                  </a:cubicBezTo>
                  <a:cubicBezTo>
                    <a:pt x="3136157" y="22016"/>
                    <a:pt x="3282685" y="-21717"/>
                    <a:pt x="3398127" y="0"/>
                  </a:cubicBezTo>
                  <a:cubicBezTo>
                    <a:pt x="3568473" y="-47642"/>
                    <a:pt x="3713253" y="77036"/>
                    <a:pt x="3868302" y="0"/>
                  </a:cubicBezTo>
                  <a:cubicBezTo>
                    <a:pt x="4025104" y="2196"/>
                    <a:pt x="4142046" y="15553"/>
                    <a:pt x="4252992" y="0"/>
                  </a:cubicBezTo>
                  <a:cubicBezTo>
                    <a:pt x="4407817" y="-2237"/>
                    <a:pt x="4493665" y="-33459"/>
                    <a:pt x="4680424" y="0"/>
                  </a:cubicBezTo>
                  <a:cubicBezTo>
                    <a:pt x="4927352" y="-2096"/>
                    <a:pt x="5114624" y="44112"/>
                    <a:pt x="5086528" y="242524"/>
                  </a:cubicBezTo>
                  <a:cubicBezTo>
                    <a:pt x="5100652" y="334958"/>
                    <a:pt x="5076505" y="434411"/>
                    <a:pt x="5086528" y="504443"/>
                  </a:cubicBezTo>
                  <a:cubicBezTo>
                    <a:pt x="5063477" y="615407"/>
                    <a:pt x="5077540" y="639503"/>
                    <a:pt x="5086528" y="717858"/>
                  </a:cubicBezTo>
                  <a:cubicBezTo>
                    <a:pt x="5107986" y="747578"/>
                    <a:pt x="5078612" y="849120"/>
                    <a:pt x="5086528" y="931274"/>
                  </a:cubicBezTo>
                  <a:cubicBezTo>
                    <a:pt x="5065251" y="1008546"/>
                    <a:pt x="5086559" y="1176521"/>
                    <a:pt x="5086528" y="1212594"/>
                  </a:cubicBezTo>
                  <a:cubicBezTo>
                    <a:pt x="4980758" y="1331709"/>
                    <a:pt x="4823832" y="1396841"/>
                    <a:pt x="4680424" y="1455120"/>
                  </a:cubicBezTo>
                  <a:cubicBezTo>
                    <a:pt x="4630754" y="1461029"/>
                    <a:pt x="4500586" y="1463880"/>
                    <a:pt x="4338478" y="1455120"/>
                  </a:cubicBezTo>
                  <a:cubicBezTo>
                    <a:pt x="4333768" y="1476248"/>
                    <a:pt x="4094444" y="1371532"/>
                    <a:pt x="3825559" y="1455120"/>
                  </a:cubicBezTo>
                  <a:cubicBezTo>
                    <a:pt x="3547208" y="1467205"/>
                    <a:pt x="3495229" y="1445329"/>
                    <a:pt x="3398127" y="1455120"/>
                  </a:cubicBezTo>
                  <a:cubicBezTo>
                    <a:pt x="3216795" y="1483169"/>
                    <a:pt x="3147780" y="1443119"/>
                    <a:pt x="2927951" y="1455120"/>
                  </a:cubicBezTo>
                  <a:cubicBezTo>
                    <a:pt x="2701578" y="1437464"/>
                    <a:pt x="2651101" y="1458843"/>
                    <a:pt x="2543263" y="1455120"/>
                  </a:cubicBezTo>
                  <a:cubicBezTo>
                    <a:pt x="2388643" y="1485152"/>
                    <a:pt x="2354028" y="1454988"/>
                    <a:pt x="2073087" y="1455120"/>
                  </a:cubicBezTo>
                  <a:cubicBezTo>
                    <a:pt x="1858036" y="1438761"/>
                    <a:pt x="1869791" y="1461182"/>
                    <a:pt x="1773884" y="1455120"/>
                  </a:cubicBezTo>
                  <a:cubicBezTo>
                    <a:pt x="1727111" y="1411293"/>
                    <a:pt x="1609343" y="1468552"/>
                    <a:pt x="1474682" y="1455120"/>
                  </a:cubicBezTo>
                  <a:cubicBezTo>
                    <a:pt x="1269337" y="1426344"/>
                    <a:pt x="1139449" y="1502331"/>
                    <a:pt x="1004507" y="1455120"/>
                  </a:cubicBezTo>
                  <a:cubicBezTo>
                    <a:pt x="798958" y="1458971"/>
                    <a:pt x="662862" y="1447260"/>
                    <a:pt x="406101" y="1455120"/>
                  </a:cubicBezTo>
                  <a:cubicBezTo>
                    <a:pt x="137724" y="1440659"/>
                    <a:pt x="-153562" y="1350155"/>
                    <a:pt x="0" y="1212594"/>
                  </a:cubicBezTo>
                  <a:cubicBezTo>
                    <a:pt x="7578" y="1096728"/>
                    <a:pt x="-18487" y="1035129"/>
                    <a:pt x="0" y="950675"/>
                  </a:cubicBezTo>
                  <a:cubicBezTo>
                    <a:pt x="-28348" y="895837"/>
                    <a:pt x="14785" y="767762"/>
                    <a:pt x="0" y="688756"/>
                  </a:cubicBezTo>
                  <a:cubicBezTo>
                    <a:pt x="62504" y="607621"/>
                    <a:pt x="-32562" y="564917"/>
                    <a:pt x="0" y="475340"/>
                  </a:cubicBezTo>
                  <a:cubicBezTo>
                    <a:pt x="42998" y="390899"/>
                    <a:pt x="-5658" y="347665"/>
                    <a:pt x="0" y="24252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1116</Words>
  <Application>Microsoft Office PowerPoint</Application>
  <PresentationFormat>Widescreen</PresentationFormat>
  <Paragraphs>60</Paragraphs>
  <Slides>31</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等线</vt:lpstr>
      <vt:lpstr>等线 Light</vt:lpstr>
      <vt:lpstr>#9Slide07 IcielLa Chic Pro Shad</vt:lpstr>
      <vt:lpstr>Arial</vt:lpstr>
      <vt:lpstr>Calibri</vt:lpstr>
      <vt:lpstr>Cambria</vt:lpstr>
      <vt:lpstr>DFPOP1-W9</vt:lpstr>
      <vt:lpstr>iCiel Pony</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2024-02-02T15:05:46Z</dcterms:created>
  <dcterms:modified xsi:type="dcterms:W3CDTF">2025-03-24T14:26:06Z</dcterms:modified>
</cp:coreProperties>
</file>