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16"/>
  </p:notesMasterIdLst>
  <p:sldIdLst>
    <p:sldId id="257" r:id="rId4"/>
    <p:sldId id="258" r:id="rId5"/>
    <p:sldId id="297" r:id="rId6"/>
    <p:sldId id="298" r:id="rId7"/>
    <p:sldId id="289" r:id="rId8"/>
    <p:sldId id="326" r:id="rId9"/>
    <p:sldId id="327" r:id="rId10"/>
    <p:sldId id="328" r:id="rId11"/>
    <p:sldId id="329" r:id="rId12"/>
    <p:sldId id="331" r:id="rId13"/>
    <p:sldId id="303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7E63-EA16-4B6B-9023-92838DEBBBCB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E28C-6501-46BC-9196-984C7D6E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5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1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3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0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42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3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032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95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76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1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9633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513" y="2811757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076825" y="4495800"/>
            <a:ext cx="29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44848" y="278761"/>
            <a:ext cx="4143635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 chỗ đỗ cho xe ô tô.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17A96-E66D-4A44-AFF1-6B3208AAD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412" y="1747837"/>
            <a:ext cx="2847975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B7F3D3-A3F7-4A9B-9F0C-E19B40E64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848" y="1843087"/>
            <a:ext cx="3028950" cy="1476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FE655-2512-44E8-AC8E-AF5C1277E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575" y="1843087"/>
            <a:ext cx="2771775" cy="1533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950F23-7170-47FA-B7DB-C5FAC62C1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749" y="3910012"/>
            <a:ext cx="3543300" cy="2524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2F9627-6A39-4264-887D-9586CE1D5F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402" y="3910012"/>
            <a:ext cx="3438525" cy="2514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9497AF-974D-4CDE-B355-9B2727323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5927" y="3967162"/>
            <a:ext cx="3533775" cy="2438400"/>
          </a:xfrm>
          <a:prstGeom prst="rect">
            <a:avLst/>
          </a:prstGeom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ECB54B29-54B5-4AD5-94D2-EE16D6612042}"/>
              </a:ext>
            </a:extLst>
          </p:cNvPr>
          <p:cNvCxnSpPr/>
          <p:nvPr/>
        </p:nvCxnSpPr>
        <p:spPr>
          <a:xfrm>
            <a:off x="2279622" y="2962275"/>
            <a:ext cx="4037042" cy="198120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68C7A95A-E277-498B-BB91-88A1E7A51D71}"/>
              </a:ext>
            </a:extLst>
          </p:cNvPr>
          <p:cNvCxnSpPr/>
          <p:nvPr/>
        </p:nvCxnSpPr>
        <p:spPr>
          <a:xfrm>
            <a:off x="5668960" y="2971800"/>
            <a:ext cx="4037042" cy="198120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91BFE9DB-CD82-4190-AF8C-4D2283A55FC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73323" y="2971799"/>
            <a:ext cx="6303953" cy="183832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43">
            <a:extLst>
              <a:ext uri="{FF2B5EF4-FFF2-40B4-BE49-F238E27FC236}">
                <a16:creationId xmlns:a16="http://schemas.microsoft.com/office/drawing/2014/main" id="{9F0659D1-D34F-46C2-BD99-C25F45212001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Một xe buýt chở 29 hành khách. Đến bến đỗ có 5 hành khách xuống xe. Hỏi trên xe buýt còn lại bao nhiêu hành khách?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" name="椭圆 42">
            <a:extLst>
              <a:ext uri="{FF2B5EF4-FFF2-40B4-BE49-F238E27FC236}">
                <a16:creationId xmlns:a16="http://schemas.microsoft.com/office/drawing/2014/main" id="{213AD1D1-B35D-4CB2-861B-5327B05A495E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CA37FA-4055-4173-ADEF-188102E7A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9998" y="2311322"/>
            <a:ext cx="4260444" cy="200033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401441-0548-49A2-81E3-5B4ACE1935AA}"/>
              </a:ext>
            </a:extLst>
          </p:cNvPr>
          <p:cNvCxnSpPr>
            <a:cxnSpLocks/>
          </p:cNvCxnSpPr>
          <p:nvPr/>
        </p:nvCxnSpPr>
        <p:spPr>
          <a:xfrm flipV="1">
            <a:off x="1819275" y="1306011"/>
            <a:ext cx="4448175" cy="280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D16CDC-CF3A-41D1-841C-5C73BC5420F8}"/>
              </a:ext>
            </a:extLst>
          </p:cNvPr>
          <p:cNvCxnSpPr>
            <a:cxnSpLocks/>
          </p:cNvCxnSpPr>
          <p:nvPr/>
        </p:nvCxnSpPr>
        <p:spPr>
          <a:xfrm flipV="1">
            <a:off x="8485476" y="1320040"/>
            <a:ext cx="2706399" cy="140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47932D2-9219-4E1B-B722-F4C00775F329}"/>
              </a:ext>
            </a:extLst>
          </p:cNvPr>
          <p:cNvCxnSpPr>
            <a:cxnSpLocks/>
          </p:cNvCxnSpPr>
          <p:nvPr/>
        </p:nvCxnSpPr>
        <p:spPr>
          <a:xfrm>
            <a:off x="1371600" y="1804471"/>
            <a:ext cx="1533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756693-D6D7-4AC9-B812-C2597032644F}"/>
              </a:ext>
            </a:extLst>
          </p:cNvPr>
          <p:cNvCxnSpPr>
            <a:cxnSpLocks/>
          </p:cNvCxnSpPr>
          <p:nvPr/>
        </p:nvCxnSpPr>
        <p:spPr>
          <a:xfrm>
            <a:off x="3769643" y="1804471"/>
            <a:ext cx="69174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C67E82D-7CD5-4A08-A0DB-2543019997EA}"/>
              </a:ext>
            </a:extLst>
          </p:cNvPr>
          <p:cNvSpPr txBox="1"/>
          <p:nvPr/>
        </p:nvSpPr>
        <p:spPr>
          <a:xfrm>
            <a:off x="1472441" y="4657725"/>
            <a:ext cx="7582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bus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24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khách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E8D7F8-7535-4995-BDA7-D1D73C505000}"/>
              </a:ext>
            </a:extLst>
          </p:cNvPr>
          <p:cNvSpPr/>
          <p:nvPr/>
        </p:nvSpPr>
        <p:spPr>
          <a:xfrm>
            <a:off x="103769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412E8F-4883-4CBE-A83D-62D0009ABBEE}"/>
              </a:ext>
            </a:extLst>
          </p:cNvPr>
          <p:cNvSpPr/>
          <p:nvPr/>
        </p:nvSpPr>
        <p:spPr>
          <a:xfrm>
            <a:off x="202137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2378438-7A21-48AE-9598-39152D9A96C0}"/>
              </a:ext>
            </a:extLst>
          </p:cNvPr>
          <p:cNvSpPr/>
          <p:nvPr/>
        </p:nvSpPr>
        <p:spPr>
          <a:xfrm>
            <a:off x="300505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E52F9F8-A83C-4AA7-ADA6-89437AD3AD9D}"/>
              </a:ext>
            </a:extLst>
          </p:cNvPr>
          <p:cNvSpPr/>
          <p:nvPr/>
        </p:nvSpPr>
        <p:spPr>
          <a:xfrm>
            <a:off x="4015276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9652A3A-377C-4B1B-BC0D-7C6A9E98CBBE}"/>
              </a:ext>
            </a:extLst>
          </p:cNvPr>
          <p:cNvSpPr/>
          <p:nvPr/>
        </p:nvSpPr>
        <p:spPr>
          <a:xfrm>
            <a:off x="5040041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E00069-910C-405F-8D80-DC38B6EB5B5E}"/>
              </a:ext>
            </a:extLst>
          </p:cNvPr>
          <p:cNvSpPr/>
          <p:nvPr/>
        </p:nvSpPr>
        <p:spPr>
          <a:xfrm>
            <a:off x="1089061" y="2758876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7EE34CA-9638-4ECD-B22D-0AF1AC471DB6}"/>
              </a:ext>
            </a:extLst>
          </p:cNvPr>
          <p:cNvSpPr/>
          <p:nvPr/>
        </p:nvSpPr>
        <p:spPr>
          <a:xfrm>
            <a:off x="2138100" y="2756952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59E6AE8-81F1-4396-866A-67700A41F6F2}"/>
              </a:ext>
            </a:extLst>
          </p:cNvPr>
          <p:cNvSpPr/>
          <p:nvPr/>
        </p:nvSpPr>
        <p:spPr>
          <a:xfrm>
            <a:off x="3053309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EDBABBF-0B24-442B-9195-B2EE85D272DF}"/>
              </a:ext>
            </a:extLst>
          </p:cNvPr>
          <p:cNvSpPr/>
          <p:nvPr/>
        </p:nvSpPr>
        <p:spPr>
          <a:xfrm>
            <a:off x="4070568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99C2E3A-D7ED-4A30-89AA-12AB73FC091D}"/>
              </a:ext>
            </a:extLst>
          </p:cNvPr>
          <p:cNvSpPr/>
          <p:nvPr/>
        </p:nvSpPr>
        <p:spPr>
          <a:xfrm>
            <a:off x="5063934" y="2799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26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+ 10 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65836" y="968363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+ 20 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98098" y="1736888"/>
            <a:ext cx="863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+ 16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9988" y="2580158"/>
            <a:ext cx="67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+ 20 =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53751" y="94770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+ 10 =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53751" y="1689320"/>
            <a:ext cx="91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+ 12 =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1528" y="2570348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+ 10 =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17556" y="958868"/>
            <a:ext cx="768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+ 40 =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42887" y="1751099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+ 10 =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017556" y="2559896"/>
            <a:ext cx="88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+ 14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68658" y="935876"/>
            <a:ext cx="80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+ 27 =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87408" y="1740395"/>
            <a:ext cx="13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10684" r="9320" b="20564"/>
          <a:stretch/>
        </p:blipFill>
        <p:spPr>
          <a:xfrm>
            <a:off x="1988737" y="1979745"/>
            <a:ext cx="8432801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618A43-0A5D-4ACB-86D9-F031CE6B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3" y="1254936"/>
            <a:ext cx="401802" cy="11719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246573-855D-44DD-8F53-B88D0427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47" y="1254936"/>
            <a:ext cx="401802" cy="1171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039AD6-6CB8-4C44-B722-34690CAA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21" y="125493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58C8EF-7D92-4BCF-96EC-7B3879D4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05" y="1254936"/>
            <a:ext cx="401802" cy="1171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7439F4-6682-440A-BD6F-21325E26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71" y="1257531"/>
            <a:ext cx="401802" cy="1171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C0E5C-6FCD-4821-BFDB-A8EEF9C1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8" y="2636061"/>
            <a:ext cx="401802" cy="117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80AC-78E0-4BCA-8B1A-1936809C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2636061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id="{288DE496-630F-4A0F-ACD1-A4579E3BB31B}"/>
              </a:ext>
            </a:extLst>
          </p:cNvPr>
          <p:cNvSpPr/>
          <p:nvPr/>
        </p:nvSpPr>
        <p:spPr>
          <a:xfrm>
            <a:off x="1800147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DA9F1834-0A43-4D81-B537-0447C3B98790}"/>
              </a:ext>
            </a:extLst>
          </p:cNvPr>
          <p:cNvSpPr/>
          <p:nvPr/>
        </p:nvSpPr>
        <p:spPr>
          <a:xfrm>
            <a:off x="2062686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277A339D-161A-4D3E-8948-BC7C3AA8958E}"/>
              </a:ext>
            </a:extLst>
          </p:cNvPr>
          <p:cNvSpPr/>
          <p:nvPr/>
        </p:nvSpPr>
        <p:spPr>
          <a:xfrm>
            <a:off x="2252564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9B8ECEBE-DB6A-4308-B7FD-F4C7F79019D1}"/>
              </a:ext>
            </a:extLst>
          </p:cNvPr>
          <p:cNvSpPr/>
          <p:nvPr/>
        </p:nvSpPr>
        <p:spPr>
          <a:xfrm>
            <a:off x="2490921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AAE50CC-6F4A-493C-B7B4-21935FC0EA6A}"/>
              </a:ext>
            </a:extLst>
          </p:cNvPr>
          <p:cNvSpPr/>
          <p:nvPr/>
        </p:nvSpPr>
        <p:spPr>
          <a:xfrm>
            <a:off x="2699596" y="2662055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C3E65EF9-0487-47ED-9302-1EE5038A9884}"/>
              </a:ext>
            </a:extLst>
          </p:cNvPr>
          <p:cNvSpPr/>
          <p:nvPr/>
        </p:nvSpPr>
        <p:spPr>
          <a:xfrm>
            <a:off x="2939275" y="2680477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609BA5-2B52-46E6-8A1C-1BB375A88CD8}"/>
              </a:ext>
            </a:extLst>
          </p:cNvPr>
          <p:cNvCxnSpPr>
            <a:cxnSpLocks/>
          </p:cNvCxnSpPr>
          <p:nvPr/>
        </p:nvCxnSpPr>
        <p:spPr>
          <a:xfrm flipH="1">
            <a:off x="2830027" y="2902029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607AEF-9D30-48A8-9F99-504D6D5DCAAC}"/>
              </a:ext>
            </a:extLst>
          </p:cNvPr>
          <p:cNvCxnSpPr>
            <a:cxnSpLocks/>
          </p:cNvCxnSpPr>
          <p:nvPr/>
        </p:nvCxnSpPr>
        <p:spPr>
          <a:xfrm flipH="1">
            <a:off x="2600457" y="2950901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EEA6F-9880-4170-A14C-9E37AA8074CA}"/>
              </a:ext>
            </a:extLst>
          </p:cNvPr>
          <p:cNvCxnSpPr>
            <a:cxnSpLocks/>
          </p:cNvCxnSpPr>
          <p:nvPr/>
        </p:nvCxnSpPr>
        <p:spPr>
          <a:xfrm flipH="1">
            <a:off x="2381476" y="2999773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A9BCF0-44D1-482E-92ED-2EF1AAD01F32}"/>
              </a:ext>
            </a:extLst>
          </p:cNvPr>
          <p:cNvCxnSpPr>
            <a:cxnSpLocks/>
          </p:cNvCxnSpPr>
          <p:nvPr/>
        </p:nvCxnSpPr>
        <p:spPr>
          <a:xfrm flipH="1">
            <a:off x="2162365" y="2994374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EEABB-420F-4C54-8523-442D1A074117}"/>
              </a:ext>
            </a:extLst>
          </p:cNvPr>
          <p:cNvCxnSpPr>
            <a:cxnSpLocks/>
          </p:cNvCxnSpPr>
          <p:nvPr/>
        </p:nvCxnSpPr>
        <p:spPr>
          <a:xfrm flipH="1">
            <a:off x="1953426" y="301323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A8AA21-A315-4F8B-BEEF-D3106ADE5AE1}"/>
              </a:ext>
            </a:extLst>
          </p:cNvPr>
          <p:cNvSpPr txBox="1"/>
          <p:nvPr/>
        </p:nvSpPr>
        <p:spPr>
          <a:xfrm>
            <a:off x="698702" y="4086348"/>
            <a:ext cx="306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 – 5 = ?</a:t>
            </a:r>
          </a:p>
        </p:txBody>
      </p:sp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3CE04B78-1197-4102-8297-2649C6F7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672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AA4B53A-A671-45A2-AA1F-ACDEE4516CC1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68B24D-2E71-49FC-AD45-C31D1BEBDB68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6EB32C-9E06-40F5-AB1C-D0D9ADF84C70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0B562C-4708-4E4E-89B9-5466DE1A2C53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2C02E72-FAF3-44B2-AC73-A0C74843412F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A7DCE5-A0F7-43C7-AD24-F13630C47775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CA238B-0337-47C4-B462-EEFD6C42E269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7D6D204-CE9A-4821-9C15-3289376AA1B5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0873F2-3C71-4999-9165-254ACDB598D3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40D824-C0F7-42C2-AF55-2B7F90CA64CA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406F6-0815-4214-B851-434E7082B1E5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13456A-1C26-4E08-ACBB-FF2F04406DC3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6A8874-C982-4326-8454-44EBDC0B66B5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891495-EC76-41D7-A2DF-26C6BA12DC40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4974377-A567-4E2E-AEE5-61E88796DCE9}"/>
              </a:ext>
            </a:extLst>
          </p:cNvPr>
          <p:cNvSpPr txBox="1"/>
          <p:nvPr/>
        </p:nvSpPr>
        <p:spPr>
          <a:xfrm>
            <a:off x="4925710" y="4080973"/>
            <a:ext cx="2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/>
      <p:bldP spid="44" grpId="0" animBg="1"/>
      <p:bldP spid="45" grpId="0" uiExpand="1" build="p"/>
      <p:bldP spid="46" grpId="0" uiExpand="1" build="p"/>
      <p:bldP spid="47" grpId="0"/>
      <p:bldP spid="48" grpId="0"/>
      <p:bldP spid="49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77351-B9E5-44E5-BBAF-228EE32B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695449"/>
            <a:ext cx="4047059" cy="2809875"/>
          </a:xfrm>
          <a:prstGeom prst="rect">
            <a:avLst/>
          </a:prstGeom>
        </p:spPr>
      </p:pic>
      <p:graphicFrame>
        <p:nvGraphicFramePr>
          <p:cNvPr id="68" name="Table 20">
            <a:extLst>
              <a:ext uri="{FF2B5EF4-FFF2-40B4-BE49-F238E27FC236}">
                <a16:creationId xmlns:a16="http://schemas.microsoft.com/office/drawing/2014/main" id="{AACF1A98-8F20-4C95-9EBC-0C2FCBC55054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26894241-8D4A-48AF-B8C5-B80A2A8430B4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3D7FEB-F703-41AF-AEE4-73298C8D1947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4E07EC-7DD0-49AE-A182-0DB805A63444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B4D1D0B-F1FF-4B7C-A1E3-98624BBBF682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F2294A0-3252-44A9-874A-C9248A5433DD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76C4D9-FD3D-413F-ADD2-58144F6489F6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8D3C3B-5A73-4597-84B9-C18811C0704A}"/>
              </a:ext>
            </a:extLst>
          </p:cNvPr>
          <p:cNvSpPr txBox="1"/>
          <p:nvPr/>
        </p:nvSpPr>
        <p:spPr>
          <a:xfrm>
            <a:off x="6508816" y="263093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1262F2-A3E6-41F3-A66B-8FB5F79B8948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61F25-8D7D-4C6A-B336-BD8D9C3F146D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D647C4-DB3E-4407-B5B4-30BAC1E3D73D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480DDC-99D5-4EE6-88D2-ABCC26C10598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D2490C-AB88-4240-A8ED-9FD0372D2B44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BE99CD-37C6-4F8A-A18F-E0638FD20499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DF889B-6B90-4C41-B281-8740F5D532BA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2CF0AA0-9F4E-4C66-882E-E8CBF3B36136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5FA958-E9EF-4B3A-A424-E7552C48CC2A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05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uiExpand="1" build="p"/>
      <p:bldP spid="78" grpId="0" uiExpand="1" build="p"/>
      <p:bldP spid="79" grpId="0"/>
      <p:bldP spid="80" grpId="0"/>
      <p:bldP spid="81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9EDDD-385D-41D6-990A-5E2D47544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32" y="1789253"/>
            <a:ext cx="757188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0"/>
          <a:stretch/>
        </p:blipFill>
        <p:spPr>
          <a:xfrm flipH="1">
            <a:off x="-784168" y="3053749"/>
            <a:ext cx="3135481" cy="391885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1AEEDEA-F3C2-4024-9C48-940B1CB75121}"/>
              </a:ext>
            </a:extLst>
          </p:cNvPr>
          <p:cNvGrpSpPr/>
          <p:nvPr/>
        </p:nvGrpSpPr>
        <p:grpSpPr>
          <a:xfrm>
            <a:off x="3245184" y="1159509"/>
            <a:ext cx="8751619" cy="3070679"/>
            <a:chOff x="2466574" y="1410577"/>
            <a:chExt cx="8751619" cy="219958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C926FB6-1C2F-4DBB-9847-4A742F0F0D86}"/>
                </a:ext>
              </a:extLst>
            </p:cNvPr>
            <p:cNvSpPr/>
            <p:nvPr/>
          </p:nvSpPr>
          <p:spPr>
            <a:xfrm>
              <a:off x="2466574" y="1410577"/>
              <a:ext cx="8751619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14C291-34EC-405B-9A75-BA27130684BF}"/>
                </a:ext>
              </a:extLst>
            </p:cNvPr>
            <p:cNvGrpSpPr/>
            <p:nvPr/>
          </p:nvGrpSpPr>
          <p:grpSpPr>
            <a:xfrm>
              <a:off x="2643585" y="1421167"/>
              <a:ext cx="1140217" cy="1312215"/>
              <a:chOff x="2577324" y="1602691"/>
              <a:chExt cx="1140217" cy="131221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D1AD91F-E4FE-4441-8041-417E9BA9BF05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898003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19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4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F57528D-2591-45A0-8C85-F9F1EB9A6256}"/>
                  </a:ext>
                </a:extLst>
              </p:cNvPr>
              <p:cNvSpPr txBox="1"/>
              <p:nvPr/>
            </p:nvSpPr>
            <p:spPr>
              <a:xfrm>
                <a:off x="2577324" y="2184823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04EBF38-ED65-4406-B3E6-81AC63C842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8969" y="2912040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3A4206-BFED-4ED3-BE74-7ECE303D1634}"/>
                </a:ext>
              </a:extLst>
            </p:cNvPr>
            <p:cNvGrpSpPr/>
            <p:nvPr/>
          </p:nvGrpSpPr>
          <p:grpSpPr>
            <a:xfrm>
              <a:off x="4853706" y="1475626"/>
              <a:ext cx="4586033" cy="1307229"/>
              <a:chOff x="2567706" y="1657150"/>
              <a:chExt cx="4586033" cy="130722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A3C837-46E3-476F-9F58-5A44AFFC249B}"/>
                  </a:ext>
                </a:extLst>
              </p:cNvPr>
              <p:cNvSpPr txBox="1"/>
              <p:nvPr/>
            </p:nvSpPr>
            <p:spPr>
              <a:xfrm>
                <a:off x="2754113" y="1657150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35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2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BC0F519-51A8-492A-982E-832E0B76B4A2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F554179-A089-4726-B481-F0DB57258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969" y="2914906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807A04D-8881-45AF-ACFD-4804C5710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086" y="2924130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1CC9CB1-2BB0-4925-80C1-52D843D97F20}"/>
                </a:ext>
              </a:extLst>
            </p:cNvPr>
            <p:cNvGrpSpPr/>
            <p:nvPr/>
          </p:nvGrpSpPr>
          <p:grpSpPr>
            <a:xfrm>
              <a:off x="6722683" y="1462377"/>
              <a:ext cx="4389473" cy="1362896"/>
              <a:chOff x="2216944" y="1643901"/>
              <a:chExt cx="4389473" cy="136289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03BE73-ABD3-47BE-9419-AA7BA0342A25}"/>
                  </a:ext>
                </a:extLst>
              </p:cNvPr>
              <p:cNvSpPr txBox="1"/>
              <p:nvPr/>
            </p:nvSpPr>
            <p:spPr>
              <a:xfrm>
                <a:off x="2416605" y="1643901"/>
                <a:ext cx="863370" cy="133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66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FDF5DC-5E0B-4A60-B1C1-DF6BCA561868}"/>
                  </a:ext>
                </a:extLst>
              </p:cNvPr>
              <p:cNvSpPr txBox="1"/>
              <p:nvPr/>
            </p:nvSpPr>
            <p:spPr>
              <a:xfrm>
                <a:off x="2216944" y="2099646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13AB416-FA8B-4A43-920B-780DB899A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3116" y="2919518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D9236A-5833-4ACB-AFEF-F10DBA377EC5}"/>
                  </a:ext>
                </a:extLst>
              </p:cNvPr>
              <p:cNvSpPr txBox="1"/>
              <p:nvPr/>
            </p:nvSpPr>
            <p:spPr>
              <a:xfrm>
                <a:off x="3979775" y="1699568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78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5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D3B983F-3910-451E-9414-265675688A68}"/>
                  </a:ext>
                </a:extLst>
              </p:cNvPr>
              <p:cNvSpPr txBox="1"/>
              <p:nvPr/>
            </p:nvSpPr>
            <p:spPr>
              <a:xfrm>
                <a:off x="3756474" y="2184823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6A1F93-A5F4-417D-B078-9CB78ED22E69}"/>
                  </a:ext>
                </a:extLst>
              </p:cNvPr>
              <p:cNvSpPr txBox="1"/>
              <p:nvPr/>
            </p:nvSpPr>
            <p:spPr>
              <a:xfrm>
                <a:off x="5657409" y="1643901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93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  3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2875B8-86A5-41F8-A086-251706090CFB}"/>
                  </a:ext>
                </a:extLst>
              </p:cNvPr>
              <p:cNvSpPr txBox="1"/>
              <p:nvPr/>
            </p:nvSpPr>
            <p:spPr>
              <a:xfrm>
                <a:off x="5438610" y="2187468"/>
                <a:ext cx="35618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-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8012508-0B1D-41BF-90E9-6A8DF0C475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0513" y="2889842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4" descr="Không có mô tả.">
            <a:extLst>
              <a:ext uri="{FF2B5EF4-FFF2-40B4-BE49-F238E27FC236}">
                <a16:creationId xmlns:a16="http://schemas.microsoft.com/office/drawing/2014/main" id="{71211528-F5DE-4321-98CA-763180575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56836" y="2780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EF3F3ABB-A727-4DA1-8924-176B79480B89}"/>
              </a:ext>
            </a:extLst>
          </p:cNvPr>
          <p:cNvSpPr/>
          <p:nvPr/>
        </p:nvSpPr>
        <p:spPr>
          <a:xfrm>
            <a:off x="755536" y="1231823"/>
            <a:ext cx="634049" cy="572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9A3988-B783-443C-8424-1B99CA1808EC}"/>
              </a:ext>
            </a:extLst>
          </p:cNvPr>
          <p:cNvSpPr txBox="1"/>
          <p:nvPr/>
        </p:nvSpPr>
        <p:spPr>
          <a:xfrm>
            <a:off x="1380772" y="1164182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Tính.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02E5AA-0F9F-4AF1-AF94-00E74B39A143}"/>
              </a:ext>
            </a:extLst>
          </p:cNvPr>
          <p:cNvSpPr txBox="1"/>
          <p:nvPr/>
        </p:nvSpPr>
        <p:spPr>
          <a:xfrm>
            <a:off x="3961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/>
                <a:ea typeface="微软雅黑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A42438-2E2A-47B6-AA37-3DB1EC7E86D5}"/>
              </a:ext>
            </a:extLst>
          </p:cNvPr>
          <p:cNvSpPr txBox="1"/>
          <p:nvPr/>
        </p:nvSpPr>
        <p:spPr>
          <a:xfrm>
            <a:off x="3643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A9A296-F117-4D3B-8783-7D4EE6309375}"/>
              </a:ext>
            </a:extLst>
          </p:cNvPr>
          <p:cNvSpPr txBox="1"/>
          <p:nvPr/>
        </p:nvSpPr>
        <p:spPr>
          <a:xfrm>
            <a:off x="6213033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9CE542-CFE9-4834-ADB4-D27A6FA18409}"/>
              </a:ext>
            </a:extLst>
          </p:cNvPr>
          <p:cNvSpPr txBox="1"/>
          <p:nvPr/>
        </p:nvSpPr>
        <p:spPr>
          <a:xfrm>
            <a:off x="5874530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ED895D-B5AC-4EE4-A78D-AFE8A7994899}"/>
              </a:ext>
            </a:extLst>
          </p:cNvPr>
          <p:cNvSpPr txBox="1"/>
          <p:nvPr/>
        </p:nvSpPr>
        <p:spPr>
          <a:xfrm>
            <a:off x="8086468" y="29353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A3D82E-480E-4AA6-8E23-F8A25014041F}"/>
              </a:ext>
            </a:extLst>
          </p:cNvPr>
          <p:cNvSpPr txBox="1"/>
          <p:nvPr/>
        </p:nvSpPr>
        <p:spPr>
          <a:xfrm>
            <a:off x="7776211" y="29467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EAA7CE-6307-4153-85DE-E8FD7B7AFB19}"/>
              </a:ext>
            </a:extLst>
          </p:cNvPr>
          <p:cNvSpPr txBox="1"/>
          <p:nvPr/>
        </p:nvSpPr>
        <p:spPr>
          <a:xfrm>
            <a:off x="9626927" y="298790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9414E7-A5EA-4953-A675-2E53E15D46CD}"/>
              </a:ext>
            </a:extLst>
          </p:cNvPr>
          <p:cNvSpPr txBox="1"/>
          <p:nvPr/>
        </p:nvSpPr>
        <p:spPr>
          <a:xfrm>
            <a:off x="9333117" y="297518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CFD037-F4B9-4DFB-AB21-EEE902242727}"/>
              </a:ext>
            </a:extLst>
          </p:cNvPr>
          <p:cNvSpPr txBox="1"/>
          <p:nvPr/>
        </p:nvSpPr>
        <p:spPr>
          <a:xfrm>
            <a:off x="11380340" y="2967819"/>
            <a:ext cx="103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3ADA3B4-71B3-4624-913B-A22F244D771E}"/>
              </a:ext>
            </a:extLst>
          </p:cNvPr>
          <p:cNvSpPr txBox="1"/>
          <p:nvPr/>
        </p:nvSpPr>
        <p:spPr>
          <a:xfrm>
            <a:off x="11041950" y="2975189"/>
            <a:ext cx="1037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3" grpId="0"/>
      <p:bldP spid="34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Đặt tính rồi tính.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5F1EC7-46C0-4FC7-AC02-7362D9C49E6D}"/>
              </a:ext>
            </a:extLst>
          </p:cNvPr>
          <p:cNvGrpSpPr/>
          <p:nvPr/>
        </p:nvGrpSpPr>
        <p:grpSpPr>
          <a:xfrm>
            <a:off x="2324559" y="1204897"/>
            <a:ext cx="8791460" cy="938456"/>
            <a:chOff x="1609840" y="3881963"/>
            <a:chExt cx="8791460" cy="9384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5A16A1-420D-4F96-968C-489F53ED8413}"/>
                </a:ext>
              </a:extLst>
            </p:cNvPr>
            <p:cNvSpPr/>
            <p:nvPr/>
          </p:nvSpPr>
          <p:spPr>
            <a:xfrm>
              <a:off x="1609840" y="3918826"/>
              <a:ext cx="2027295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18 - 5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1B97D9-CB84-4483-B160-98D5A9ED183B}"/>
                </a:ext>
              </a:extLst>
            </p:cNvPr>
            <p:cNvSpPr/>
            <p:nvPr/>
          </p:nvSpPr>
          <p:spPr>
            <a:xfrm>
              <a:off x="3901136" y="3918825"/>
              <a:ext cx="1980525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46 - 4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CE2ED9-AD50-454E-9D9E-D3E774361329}"/>
                </a:ext>
              </a:extLst>
            </p:cNvPr>
            <p:cNvSpPr/>
            <p:nvPr/>
          </p:nvSpPr>
          <p:spPr>
            <a:xfrm>
              <a:off x="5978047" y="3918824"/>
              <a:ext cx="2241387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75 - 3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000194-1937-4508-B514-5A12B0B2FE17}"/>
                </a:ext>
              </a:extLst>
            </p:cNvPr>
            <p:cNvSpPr/>
            <p:nvPr/>
          </p:nvSpPr>
          <p:spPr>
            <a:xfrm>
              <a:off x="8071252" y="3881963"/>
              <a:ext cx="2330048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99 - 9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1149835" cy="1824923"/>
            <a:chOff x="1933616" y="4498692"/>
            <a:chExt cx="1149835" cy="18249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898003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18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1052886" cy="1824923"/>
            <a:chOff x="1887897" y="4498692"/>
            <a:chExt cx="1052886" cy="18249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46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824923"/>
            <a:chOff x="1859504" y="4498692"/>
            <a:chExt cx="1081279" cy="18249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75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688380" y="410861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797007" y="410861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887324" y="407049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223947" cy="1824923"/>
            <a:chOff x="1859504" y="4498692"/>
            <a:chExt cx="1223947" cy="182492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898003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99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 9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306</Words>
  <Application>Microsoft Office PowerPoint</Application>
  <PresentationFormat>Widescreen</PresentationFormat>
  <Paragraphs>132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DFPOP1-W9</vt:lpstr>
      <vt:lpstr>微软雅黑</vt:lpstr>
      <vt:lpstr>宋体</vt:lpstr>
      <vt:lpstr>华康少女文字W5</vt:lpstr>
      <vt:lpstr>印品黑体</vt:lpstr>
      <vt:lpstr>迷你简细行楷</vt:lpstr>
      <vt:lpstr>Arial</vt:lpstr>
      <vt:lpstr>Calibri</vt:lpstr>
      <vt:lpstr>Calibri Light</vt:lpstr>
      <vt:lpstr>Office 主题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ismail - [2010]</cp:lastModifiedBy>
  <cp:revision>17</cp:revision>
  <dcterms:created xsi:type="dcterms:W3CDTF">2021-12-27T13:57:18Z</dcterms:created>
  <dcterms:modified xsi:type="dcterms:W3CDTF">2025-03-24T04:58:31Z</dcterms:modified>
</cp:coreProperties>
</file>