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63" r:id="rId10"/>
    <p:sldId id="294" r:id="rId11"/>
    <p:sldId id="29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E49C0-EA66-4AED-BA89-45F024F73D7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C100-5403-4CAE-BE75-3C0330E80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72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21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77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1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9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86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10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3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6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05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89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03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44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44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9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66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66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4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460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363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50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895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0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5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69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2022/1/4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05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slide" Target="slide7.xml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Bạn Mai gấp được 25 chiếc thuyền giấy. Em Mi gấp được 3 chiếc thuyền giấy. Hỏi cả hai chị em gấp được bao nhiêu chiếc thuyền giấy?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-35551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0ADBD-8D96-4781-9A09-E199FD035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64" y="2292673"/>
            <a:ext cx="5334873" cy="19954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AD375-6DF2-4CC2-A1F5-A05BDD7414B8}"/>
              </a:ext>
            </a:extLst>
          </p:cNvPr>
          <p:cNvCxnSpPr>
            <a:cxnSpLocks/>
          </p:cNvCxnSpPr>
          <p:nvPr/>
        </p:nvCxnSpPr>
        <p:spPr>
          <a:xfrm>
            <a:off x="1809750" y="1076325"/>
            <a:ext cx="60674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FD9D50-0E4E-45A0-9145-0320ABB4714A}"/>
              </a:ext>
            </a:extLst>
          </p:cNvPr>
          <p:cNvCxnSpPr>
            <a:cxnSpLocks/>
          </p:cNvCxnSpPr>
          <p:nvPr/>
        </p:nvCxnSpPr>
        <p:spPr>
          <a:xfrm>
            <a:off x="9010650" y="10858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F3B65D-B14A-4F60-BDD4-562587F08D19}"/>
              </a:ext>
            </a:extLst>
          </p:cNvPr>
          <p:cNvCxnSpPr>
            <a:cxnSpLocks/>
          </p:cNvCxnSpPr>
          <p:nvPr/>
        </p:nvCxnSpPr>
        <p:spPr>
          <a:xfrm>
            <a:off x="1371600" y="1562100"/>
            <a:ext cx="340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FFA21F-8CB9-4B26-89F4-3849ED85DAFC}"/>
              </a:ext>
            </a:extLst>
          </p:cNvPr>
          <p:cNvCxnSpPr>
            <a:cxnSpLocks/>
          </p:cNvCxnSpPr>
          <p:nvPr/>
        </p:nvCxnSpPr>
        <p:spPr>
          <a:xfrm>
            <a:off x="6353175" y="1581150"/>
            <a:ext cx="442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ED8884-DEC1-49C1-8FF7-39EA3A6A75E1}"/>
              </a:ext>
            </a:extLst>
          </p:cNvPr>
          <p:cNvCxnSpPr>
            <a:cxnSpLocks/>
          </p:cNvCxnSpPr>
          <p:nvPr/>
        </p:nvCxnSpPr>
        <p:spPr>
          <a:xfrm>
            <a:off x="3743325" y="2057400"/>
            <a:ext cx="442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3588D-1B07-4607-82CD-C59D6A693419}"/>
              </a:ext>
            </a:extLst>
          </p:cNvPr>
          <p:cNvSpPr txBox="1"/>
          <p:nvPr/>
        </p:nvSpPr>
        <p:spPr>
          <a:xfrm>
            <a:off x="-215195" y="4657725"/>
            <a:ext cx="1098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28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896751-18E9-456D-B3FE-E810EC7EFF43}"/>
              </a:ext>
            </a:extLst>
          </p:cNvPr>
          <p:cNvSpPr/>
          <p:nvPr/>
        </p:nvSpPr>
        <p:spPr>
          <a:xfrm>
            <a:off x="81509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2C702A-8A66-4A6D-82CF-A97698833D00}"/>
              </a:ext>
            </a:extLst>
          </p:cNvPr>
          <p:cNvSpPr/>
          <p:nvPr/>
        </p:nvSpPr>
        <p:spPr>
          <a:xfrm>
            <a:off x="179877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E803D6-F1F1-44D0-B096-D541F4298433}"/>
              </a:ext>
            </a:extLst>
          </p:cNvPr>
          <p:cNvSpPr/>
          <p:nvPr/>
        </p:nvSpPr>
        <p:spPr>
          <a:xfrm>
            <a:off x="2782454" y="3193357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920A0-7181-4301-8ECF-393AADDC59A7}"/>
              </a:ext>
            </a:extLst>
          </p:cNvPr>
          <p:cNvSpPr/>
          <p:nvPr/>
        </p:nvSpPr>
        <p:spPr>
          <a:xfrm>
            <a:off x="3792679" y="3201570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66ACC0-7CBA-4D84-B6ED-D8D572E1044D}"/>
              </a:ext>
            </a:extLst>
          </p:cNvPr>
          <p:cNvSpPr/>
          <p:nvPr/>
        </p:nvSpPr>
        <p:spPr>
          <a:xfrm>
            <a:off x="4817444" y="3201570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FD10F5-3312-4E9F-9162-2B65BE6680FF}"/>
              </a:ext>
            </a:extLst>
          </p:cNvPr>
          <p:cNvSpPr/>
          <p:nvPr/>
        </p:nvSpPr>
        <p:spPr>
          <a:xfrm>
            <a:off x="866464" y="3260404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5F1B0B-3DAC-435F-9CCD-463DB294E752}"/>
              </a:ext>
            </a:extLst>
          </p:cNvPr>
          <p:cNvSpPr/>
          <p:nvPr/>
        </p:nvSpPr>
        <p:spPr>
          <a:xfrm>
            <a:off x="1915503" y="3258480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5918A5-BD54-498A-AFB8-9EDD9296B400}"/>
              </a:ext>
            </a:extLst>
          </p:cNvPr>
          <p:cNvSpPr/>
          <p:nvPr/>
        </p:nvSpPr>
        <p:spPr>
          <a:xfrm>
            <a:off x="2830712" y="3258480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FE2915-53AF-47F7-9218-A44749CBBDEA}"/>
              </a:ext>
            </a:extLst>
          </p:cNvPr>
          <p:cNvSpPr/>
          <p:nvPr/>
        </p:nvSpPr>
        <p:spPr>
          <a:xfrm>
            <a:off x="3847971" y="3258480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91CE4F-B423-452F-A7E1-DAF4FA8560FB}"/>
              </a:ext>
            </a:extLst>
          </p:cNvPr>
          <p:cNvSpPr/>
          <p:nvPr/>
        </p:nvSpPr>
        <p:spPr>
          <a:xfrm>
            <a:off x="4841337" y="3300993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574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9">
            <a:extLst>
              <a:ext uri="{FF2B5EF4-FFF2-40B4-BE49-F238E27FC236}">
                <a16:creationId xmlns:a16="http://schemas.microsoft.com/office/drawing/2014/main" id="{5B58D063-B166-4D8D-943D-AC7D2E435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10" b="100000" l="0" r="99914">
                        <a14:foregroundMark x1="15866" y1="38811" x2="15866" y2="38811"/>
                        <a14:foregroundMark x1="47513" y1="33172" x2="47513" y2="33172"/>
                        <a14:foregroundMark x1="77873" y1="56883" x2="77873" y2="56883"/>
                        <a14:foregroundMark x1="83362" y1="61856" x2="83362" y2="61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69"/>
          <a:stretch/>
        </p:blipFill>
        <p:spPr>
          <a:xfrm>
            <a:off x="7401310" y="-1306695"/>
            <a:ext cx="7081606" cy="81646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1619251"/>
            <a:ext cx="8589672" cy="3373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5A0EB-CD80-4854-A6CE-FD4899924FE5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657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8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9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10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1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2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985316" y="5605463"/>
            <a:ext cx="13994822" cy="12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836D6B-9BAC-4CF2-8842-D0E95B323244}"/>
              </a:ext>
            </a:extLst>
          </p:cNvPr>
          <p:cNvSpPr txBox="1"/>
          <p:nvPr/>
        </p:nvSpPr>
        <p:spPr>
          <a:xfrm>
            <a:off x="3134117" y="6311865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by: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04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5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32096 -4.8148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13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3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13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13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20 + 5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17" name="Flowchart: Connector 16"/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25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7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24D90091-F8CC-452D-B22E-FB203440FE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A305AEB4-8473-4F74-A64F-113508095223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04293158-9CAA-4FB8-BA58-5BD82FBEBA0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F40EF2F6-93C6-44D5-AAE5-00A94769EA0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2684F9D9-84FB-4699-A6A7-9CBD2C1686A0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50 + 6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0B6ED59D-F421-4DE7-963A-EC0C7E75A666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43B48A-410D-47AA-A2D7-7A17B2C29ED7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1310C-48EF-413E-8C7A-3A3F3E2ED5B8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AACD6DB3-9ED2-4F79-899A-3848B5199526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26E603-DB60-4AC1-996A-C752F55A9FBF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56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3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21;p7">
            <a:extLst>
              <a:ext uri="{FF2B5EF4-FFF2-40B4-BE49-F238E27FC236}">
                <a16:creationId xmlns:a16="http://schemas.microsoft.com/office/drawing/2014/main" id="{BF9F9122-EB5E-4E75-BAA7-44B5170C1D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229;p7">
            <a:extLst>
              <a:ext uri="{FF2B5EF4-FFF2-40B4-BE49-F238E27FC236}">
                <a16:creationId xmlns:a16="http://schemas.microsoft.com/office/drawing/2014/main" id="{79569BF4-3862-4338-9EE4-43E1587FDADA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4" name="Google Shape;230;p7">
              <a:extLst>
                <a:ext uri="{FF2B5EF4-FFF2-40B4-BE49-F238E27FC236}">
                  <a16:creationId xmlns:a16="http://schemas.microsoft.com/office/drawing/2014/main" id="{2CD5F638-7BFF-4A32-B593-7D735EA77EE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231;p7">
              <a:extLst>
                <a:ext uri="{FF2B5EF4-FFF2-40B4-BE49-F238E27FC236}">
                  <a16:creationId xmlns:a16="http://schemas.microsoft.com/office/drawing/2014/main" id="{2C5BA21C-FF0E-4367-B3DB-BEBD77C58EC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232;p7">
            <a:extLst>
              <a:ext uri="{FF2B5EF4-FFF2-40B4-BE49-F238E27FC236}">
                <a16:creationId xmlns:a16="http://schemas.microsoft.com/office/drawing/2014/main" id="{62FCB16D-B0A1-4C8C-81CE-ED5B546753F9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43 + 4=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D16CD1E8-6A44-4494-A020-C8BAE6BFCFFA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2B5E04-F9AF-49C4-9988-4B34A4791177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0E7960-F7E2-43F6-8FFD-8C8E88DAB83B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D5BDB109-0381-4ABB-9C8D-D7894B6B00BC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919504-072F-4EBF-937C-29F2C5EAFBF1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47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E531430C-208E-4339-8A9D-7170A85A5C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8D8F4FAC-1FF2-4DB5-A205-D30662778F51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0D2365F4-FBC8-4D19-B2BA-6BBA012F15B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CA30B009-5A79-4470-B863-725C891858C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309745C-86DA-4964-B0C1-E72D9EBFDEB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Tính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  <a:r>
              <a:rPr kumimoji="0" lang="en-US" sz="7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56 + 2 = ?</a:t>
            </a: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A758E2B3-DAD9-4926-9FE4-24558CB9B3FE}"/>
              </a:ext>
            </a:extLst>
          </p:cNvPr>
          <p:cNvSpPr/>
          <p:nvPr/>
        </p:nvSpPr>
        <p:spPr>
          <a:xfrm>
            <a:off x="271463" y="5877127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76B5E0-2DA4-48E3-97B1-4F25499B6B4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9927C9-CE59-444F-9A9D-578CED17565C}"/>
              </a:ext>
            </a:extLst>
          </p:cNvPr>
          <p:cNvGrpSpPr/>
          <p:nvPr/>
        </p:nvGrpSpPr>
        <p:grpSpPr>
          <a:xfrm>
            <a:off x="6252293" y="2958676"/>
            <a:ext cx="1198170" cy="1257866"/>
            <a:chOff x="5570361" y="1783712"/>
            <a:chExt cx="1198170" cy="1257866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57470DE5-EB2D-4B93-AABA-5E0EE34FD06B}"/>
                </a:ext>
              </a:extLst>
            </p:cNvPr>
            <p:cNvSpPr/>
            <p:nvPr/>
          </p:nvSpPr>
          <p:spPr>
            <a:xfrm>
              <a:off x="5570361" y="1783712"/>
              <a:ext cx="1198170" cy="1200328"/>
            </a:xfrm>
            <a:prstGeom prst="flowChartConnector">
              <a:avLst/>
            </a:prstGeom>
            <a:solidFill>
              <a:schemeClr val="bg1"/>
            </a:solidFill>
            <a:ln w="28575" cap="flat" cmpd="sng" algn="ctr">
              <a:solidFill>
                <a:srgbClr val="FF66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3AB40E9-F114-4281-BCD1-8197845D3F8E}"/>
                </a:ext>
              </a:extLst>
            </p:cNvPr>
            <p:cNvSpPr/>
            <p:nvPr/>
          </p:nvSpPr>
          <p:spPr>
            <a:xfrm>
              <a:off x="5647711" y="1841249"/>
              <a:ext cx="112082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58</a:t>
              </a: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9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C231A-0D71-4022-95AE-EF35F0BD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12" y="3429000"/>
            <a:ext cx="774868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36498" y="531876"/>
            <a:ext cx="4688957" cy="738521"/>
            <a:chOff x="2421141" y="730782"/>
            <a:chExt cx="5471576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481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183916" y="353044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0702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42 + 4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38063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73 + 6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275424" y="1527623"/>
            <a:ext cx="3715874" cy="999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34 + 5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3886BB-0EE8-4F84-B2AC-04940624796F}"/>
              </a:ext>
            </a:extLst>
          </p:cNvPr>
          <p:cNvGrpSpPr/>
          <p:nvPr/>
        </p:nvGrpSpPr>
        <p:grpSpPr>
          <a:xfrm>
            <a:off x="1517853" y="3037175"/>
            <a:ext cx="1007167" cy="1824923"/>
            <a:chOff x="1933616" y="4498692"/>
            <a:chExt cx="1007167" cy="18249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F17346-F053-4746-935E-30C17EDD76F0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42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FD667E-ABB3-4F09-8B91-E204FAB31FC4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5F1009-2162-4064-9B8E-196C5A01C8C6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C3A42C-03AE-4E42-B369-DC90AD34F9D0}"/>
              </a:ext>
            </a:extLst>
          </p:cNvPr>
          <p:cNvSpPr txBox="1"/>
          <p:nvPr/>
        </p:nvSpPr>
        <p:spPr>
          <a:xfrm>
            <a:off x="1708095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BAFCB-5805-4974-A8AB-96F23C5427F1}"/>
              </a:ext>
            </a:extLst>
          </p:cNvPr>
          <p:cNvGrpSpPr/>
          <p:nvPr/>
        </p:nvGrpSpPr>
        <p:grpSpPr>
          <a:xfrm>
            <a:off x="5611460" y="3075297"/>
            <a:ext cx="1024384" cy="1824923"/>
            <a:chOff x="1933616" y="4498692"/>
            <a:chExt cx="1024384" cy="18249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D8C26C-008D-4444-A7B4-EC42373AC7AD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73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486944-9612-41A5-A829-C6839945A0E9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AD17441-A5A9-4902-A906-198DABE20747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32B1CDB-4271-42CA-8B6E-031FFD94EE6F}"/>
              </a:ext>
            </a:extLst>
          </p:cNvPr>
          <p:cNvSpPr txBox="1"/>
          <p:nvPr/>
        </p:nvSpPr>
        <p:spPr>
          <a:xfrm>
            <a:off x="5801702" y="493834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154AF9-4BC1-40AC-B5C3-3DBE8F5D165E}"/>
              </a:ext>
            </a:extLst>
          </p:cNvPr>
          <p:cNvGrpSpPr/>
          <p:nvPr/>
        </p:nvGrpSpPr>
        <p:grpSpPr>
          <a:xfrm>
            <a:off x="9410769" y="3037175"/>
            <a:ext cx="1085974" cy="1824923"/>
            <a:chOff x="1933616" y="4498692"/>
            <a:chExt cx="1085974" cy="182492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C5DB50-9397-4246-B5ED-1ED8F655BB13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B7F5B1-F3DC-46C9-BE37-AF4B43141E25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ECBCDB7-D44E-4B27-847D-A6C0A2F1A9A8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7999A81-BF7F-4EE5-A8DD-650F0A80B861}"/>
              </a:ext>
            </a:extLst>
          </p:cNvPr>
          <p:cNvSpPr txBox="1"/>
          <p:nvPr/>
        </p:nvSpPr>
        <p:spPr>
          <a:xfrm>
            <a:off x="9601011" y="490022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2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23180" y="565398"/>
            <a:ext cx="1619995" cy="738521"/>
            <a:chOff x="2421141" y="730782"/>
            <a:chExt cx="1466967" cy="738521"/>
          </a:xfrm>
        </p:grpSpPr>
        <p:sp>
          <p:nvSpPr>
            <p:cNvPr id="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1466967" cy="738521"/>
            </a:xfrm>
            <a:custGeom>
              <a:avLst/>
              <a:gdLst>
                <a:gd name="connsiteX0" fmla="*/ 0 w 1466967"/>
                <a:gd name="connsiteY0" fmla="*/ 123089 h 738521"/>
                <a:gd name="connsiteX1" fmla="*/ 123089 w 1466967"/>
                <a:gd name="connsiteY1" fmla="*/ 0 h 738521"/>
                <a:gd name="connsiteX2" fmla="*/ 493395 w 1466967"/>
                <a:gd name="connsiteY2" fmla="*/ 0 h 738521"/>
                <a:gd name="connsiteX3" fmla="*/ 924740 w 1466967"/>
                <a:gd name="connsiteY3" fmla="*/ 0 h 738521"/>
                <a:gd name="connsiteX4" fmla="*/ 1343878 w 1466967"/>
                <a:gd name="connsiteY4" fmla="*/ 0 h 738521"/>
                <a:gd name="connsiteX5" fmla="*/ 1466967 w 1466967"/>
                <a:gd name="connsiteY5" fmla="*/ 123089 h 738521"/>
                <a:gd name="connsiteX6" fmla="*/ 1466967 w 1466967"/>
                <a:gd name="connsiteY6" fmla="*/ 615432 h 738521"/>
                <a:gd name="connsiteX7" fmla="*/ 1343878 w 1466967"/>
                <a:gd name="connsiteY7" fmla="*/ 738521 h 738521"/>
                <a:gd name="connsiteX8" fmla="*/ 961364 w 1466967"/>
                <a:gd name="connsiteY8" fmla="*/ 738521 h 738521"/>
                <a:gd name="connsiteX9" fmla="*/ 578850 w 1466967"/>
                <a:gd name="connsiteY9" fmla="*/ 738521 h 738521"/>
                <a:gd name="connsiteX10" fmla="*/ 123089 w 1466967"/>
                <a:gd name="connsiteY10" fmla="*/ 738521 h 738521"/>
                <a:gd name="connsiteX11" fmla="*/ 0 w 1466967"/>
                <a:gd name="connsiteY11" fmla="*/ 615432 h 738521"/>
                <a:gd name="connsiteX12" fmla="*/ 0 w 1466967"/>
                <a:gd name="connsiteY12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6967" h="738521" fill="none" extrusionOk="0">
                  <a:moveTo>
                    <a:pt x="0" y="123089"/>
                  </a:moveTo>
                  <a:cubicBezTo>
                    <a:pt x="8834" y="67111"/>
                    <a:pt x="71282" y="-3612"/>
                    <a:pt x="123089" y="0"/>
                  </a:cubicBezTo>
                  <a:cubicBezTo>
                    <a:pt x="289572" y="-14194"/>
                    <a:pt x="417443" y="39905"/>
                    <a:pt x="493395" y="0"/>
                  </a:cubicBezTo>
                  <a:cubicBezTo>
                    <a:pt x="569347" y="-39905"/>
                    <a:pt x="744761" y="10091"/>
                    <a:pt x="924740" y="0"/>
                  </a:cubicBezTo>
                  <a:cubicBezTo>
                    <a:pt x="1104720" y="-10091"/>
                    <a:pt x="1182664" y="41976"/>
                    <a:pt x="1343878" y="0"/>
                  </a:cubicBezTo>
                  <a:cubicBezTo>
                    <a:pt x="1425665" y="14055"/>
                    <a:pt x="1468567" y="56753"/>
                    <a:pt x="1466967" y="123089"/>
                  </a:cubicBezTo>
                  <a:cubicBezTo>
                    <a:pt x="1483906" y="233710"/>
                    <a:pt x="1455530" y="382805"/>
                    <a:pt x="1466967" y="615432"/>
                  </a:cubicBezTo>
                  <a:cubicBezTo>
                    <a:pt x="1462764" y="692535"/>
                    <a:pt x="1399932" y="733222"/>
                    <a:pt x="1343878" y="738521"/>
                  </a:cubicBezTo>
                  <a:cubicBezTo>
                    <a:pt x="1162919" y="776070"/>
                    <a:pt x="1142633" y="713438"/>
                    <a:pt x="961364" y="738521"/>
                  </a:cubicBezTo>
                  <a:cubicBezTo>
                    <a:pt x="780095" y="763604"/>
                    <a:pt x="690857" y="704472"/>
                    <a:pt x="578850" y="738521"/>
                  </a:cubicBezTo>
                  <a:cubicBezTo>
                    <a:pt x="466843" y="772570"/>
                    <a:pt x="337716" y="685472"/>
                    <a:pt x="123089" y="738521"/>
                  </a:cubicBezTo>
                  <a:cubicBezTo>
                    <a:pt x="49599" y="747519"/>
                    <a:pt x="4801" y="688617"/>
                    <a:pt x="0" y="615432"/>
                  </a:cubicBezTo>
                  <a:cubicBezTo>
                    <a:pt x="-11690" y="501448"/>
                    <a:pt x="4872" y="252136"/>
                    <a:pt x="0" y="123089"/>
                  </a:cubicBezTo>
                  <a:close/>
                </a:path>
                <a:path w="1466967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266457" y="-38053"/>
                    <a:pt x="400569" y="37451"/>
                    <a:pt x="542227" y="0"/>
                  </a:cubicBezTo>
                  <a:cubicBezTo>
                    <a:pt x="683885" y="-37451"/>
                    <a:pt x="775399" y="32561"/>
                    <a:pt x="961364" y="0"/>
                  </a:cubicBezTo>
                  <a:cubicBezTo>
                    <a:pt x="1147329" y="-32561"/>
                    <a:pt x="1258059" y="19247"/>
                    <a:pt x="1343878" y="0"/>
                  </a:cubicBezTo>
                  <a:cubicBezTo>
                    <a:pt x="1414040" y="-485"/>
                    <a:pt x="1455108" y="38728"/>
                    <a:pt x="1466967" y="123089"/>
                  </a:cubicBezTo>
                  <a:cubicBezTo>
                    <a:pt x="1509075" y="286675"/>
                    <a:pt x="1433880" y="493994"/>
                    <a:pt x="1466967" y="615432"/>
                  </a:cubicBezTo>
                  <a:cubicBezTo>
                    <a:pt x="1477381" y="685538"/>
                    <a:pt x="1403159" y="734204"/>
                    <a:pt x="1343878" y="738521"/>
                  </a:cubicBezTo>
                  <a:cubicBezTo>
                    <a:pt x="1179231" y="765487"/>
                    <a:pt x="1053564" y="713181"/>
                    <a:pt x="973572" y="738521"/>
                  </a:cubicBezTo>
                  <a:cubicBezTo>
                    <a:pt x="893580" y="763861"/>
                    <a:pt x="770899" y="699389"/>
                    <a:pt x="603266" y="738521"/>
                  </a:cubicBezTo>
                  <a:cubicBezTo>
                    <a:pt x="435633" y="777653"/>
                    <a:pt x="246250" y="698828"/>
                    <a:pt x="123089" y="738521"/>
                  </a:cubicBezTo>
                  <a:cubicBezTo>
                    <a:pt x="59689" y="723322"/>
                    <a:pt x="1256" y="680888"/>
                    <a:pt x="0" y="615432"/>
                  </a:cubicBezTo>
                  <a:cubicBezTo>
                    <a:pt x="-51394" y="475921"/>
                    <a:pt x="41844" y="364155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456" y="807653"/>
              <a:ext cx="1053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椭圆 42">
            <a:extLst>
              <a:ext uri="{FF2B5EF4-FFF2-40B4-BE49-F238E27FC236}">
                <a16:creationId xmlns:a16="http://schemas.microsoft.com/office/drawing/2014/main" id="{FE657975-D91E-4EA4-91D7-0029317882D6}"/>
              </a:ext>
            </a:extLst>
          </p:cNvPr>
          <p:cNvSpPr/>
          <p:nvPr/>
        </p:nvSpPr>
        <p:spPr>
          <a:xfrm>
            <a:off x="-174528" y="268969"/>
            <a:ext cx="1097708" cy="109770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B3CB5-DD4B-46A1-BBD3-2EDD70B0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81" y="824461"/>
            <a:ext cx="8466293" cy="543346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49389F-11B3-4C99-9709-0196E0418148}"/>
              </a:ext>
            </a:extLst>
          </p:cNvPr>
          <p:cNvSpPr/>
          <p:nvPr/>
        </p:nvSpPr>
        <p:spPr>
          <a:xfrm>
            <a:off x="5915026" y="28384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399CC2C-9BAE-490C-A951-0AA002519BD5}"/>
              </a:ext>
            </a:extLst>
          </p:cNvPr>
          <p:cNvSpPr/>
          <p:nvPr/>
        </p:nvSpPr>
        <p:spPr>
          <a:xfrm>
            <a:off x="7161382" y="28384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F0539AC-E3A2-4D20-8A6D-A2297C0B4B79}"/>
              </a:ext>
            </a:extLst>
          </p:cNvPr>
          <p:cNvSpPr/>
          <p:nvPr/>
        </p:nvSpPr>
        <p:spPr>
          <a:xfrm>
            <a:off x="5915026" y="36385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24042B3-2ABB-465B-B0DB-AF4FEDA23784}"/>
              </a:ext>
            </a:extLst>
          </p:cNvPr>
          <p:cNvSpPr/>
          <p:nvPr/>
        </p:nvSpPr>
        <p:spPr>
          <a:xfrm>
            <a:off x="7161382" y="36385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332EF0C-E873-425E-B7B4-E5BDE631355D}"/>
              </a:ext>
            </a:extLst>
          </p:cNvPr>
          <p:cNvSpPr/>
          <p:nvPr/>
        </p:nvSpPr>
        <p:spPr>
          <a:xfrm>
            <a:off x="5915026" y="441960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F3D9520-69CB-436B-BFB9-FCE842E5CD90}"/>
              </a:ext>
            </a:extLst>
          </p:cNvPr>
          <p:cNvSpPr/>
          <p:nvPr/>
        </p:nvSpPr>
        <p:spPr>
          <a:xfrm>
            <a:off x="7170908" y="4438650"/>
            <a:ext cx="628650" cy="5905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979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41" grpId="0" animBg="1"/>
      <p:bldP spid="42" grpId="0" animBg="1"/>
      <p:bldP spid="7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204</Words>
  <Application>Microsoft Office PowerPoint</Application>
  <PresentationFormat>Widescreen</PresentationFormat>
  <Paragraphs>75</Paragraphs>
  <Slides>11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印品黑体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6</cp:revision>
  <dcterms:created xsi:type="dcterms:W3CDTF">2021-12-25T14:51:39Z</dcterms:created>
  <dcterms:modified xsi:type="dcterms:W3CDTF">2022-01-04T11:30:24Z</dcterms:modified>
</cp:coreProperties>
</file>