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8" r:id="rId4"/>
    <p:sldMasterId id="2147483700" r:id="rId5"/>
    <p:sldMasterId id="2147483712" r:id="rId6"/>
    <p:sldMasterId id="2147483724" r:id="rId7"/>
    <p:sldMasterId id="2147483736" r:id="rId8"/>
    <p:sldMasterId id="2147483748" r:id="rId9"/>
    <p:sldMasterId id="2147483753" r:id="rId10"/>
    <p:sldMasterId id="2147483765" r:id="rId11"/>
  </p:sldMasterIdLst>
  <p:notesMasterIdLst>
    <p:notesMasterId r:id="rId33"/>
  </p:notesMasterIdLst>
  <p:sldIdLst>
    <p:sldId id="268" r:id="rId12"/>
    <p:sldId id="263" r:id="rId13"/>
    <p:sldId id="388" r:id="rId14"/>
    <p:sldId id="379" r:id="rId15"/>
    <p:sldId id="662" r:id="rId16"/>
    <p:sldId id="11088721" r:id="rId17"/>
    <p:sldId id="337" r:id="rId18"/>
    <p:sldId id="11088707" r:id="rId19"/>
    <p:sldId id="11088708" r:id="rId20"/>
    <p:sldId id="11088709" r:id="rId21"/>
    <p:sldId id="11088722" r:id="rId22"/>
    <p:sldId id="11088718" r:id="rId23"/>
    <p:sldId id="290" r:id="rId24"/>
    <p:sldId id="11088711" r:id="rId25"/>
    <p:sldId id="11088712" r:id="rId26"/>
    <p:sldId id="274" r:id="rId27"/>
    <p:sldId id="278" r:id="rId28"/>
    <p:sldId id="280" r:id="rId29"/>
    <p:sldId id="11088713" r:id="rId30"/>
    <p:sldId id="11088705" r:id="rId31"/>
    <p:sldId id="11088723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313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565" algn="l" defTabSz="91313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130" algn="l" defTabSz="91313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330" algn="l" defTabSz="91313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6895" algn="l" defTabSz="91313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3460" algn="l" defTabSz="91313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0025" algn="l" defTabSz="91313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6590" algn="l" defTabSz="91313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3155" algn="l" defTabSz="91313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D5023"/>
    <a:srgbClr val="965C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0522" autoAdjust="0"/>
  </p:normalViewPr>
  <p:slideViewPr>
    <p:cSldViewPr snapToGrid="0" showGuides="1">
      <p:cViewPr varScale="1">
        <p:scale>
          <a:sx n="84" d="100"/>
          <a:sy n="84" d="100"/>
        </p:scale>
        <p:origin x="490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7E83B-032A-470A-9F5D-8C30CA2F8069}" type="datetimeFigureOut">
              <a:rPr lang="vi-VN" smtClean="0"/>
              <a:t>27/03/2025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5306C-9D13-4010-B2B7-B17D3BC085BF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3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565" algn="l" defTabSz="913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130" algn="l" defTabSz="913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330" algn="l" defTabSz="913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895" algn="l" defTabSz="913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460" algn="l" defTabSz="913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025" algn="l" defTabSz="913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590" algn="l" defTabSz="913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155" algn="l" defTabSz="913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7A35F-0CF6-4635-9024-F86C254021B2}" type="slidenum">
              <a:rPr lang="en-US" smtClean="0">
                <a:solidFill>
                  <a:prstClr val="black"/>
                </a:solidFill>
              </a:r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853BD82-BAFB-4DDD-A7E0-9D3C397FAB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 panose="020F0502020204030204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853BD82-BAFB-4DDD-A7E0-9D3C397FAB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4604A65-FED2-458F-8760-D4B912626E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Tuỳ c chọn video nào thì chọn còn đâu xoá đi 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5306C-9D13-4010-B2B7-B17D3BC085BF}" type="slidenum">
              <a:rPr lang="vi-VN" smtClean="0"/>
              <a:t>12</a:t>
            </a:fld>
            <a:endParaRPr lang="vi-V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7.png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58" y="2130615"/>
            <a:ext cx="103632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1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75EE-DE9F-43AD-A239-0DEA0D8FB2E8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EB8F4-3825-4325-8CA0-721CFD0E26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75EE-DE9F-43AD-A239-0DEA0D8FB2E8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EB8F4-3825-4325-8CA0-721CFD0E26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7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7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75EE-DE9F-43AD-A239-0DEA0D8FB2E8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EB8F4-3825-4325-8CA0-721CFD0E26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75EE-DE9F-43AD-A239-0DEA0D8FB2E8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EB8F4-3825-4325-8CA0-721CFD0E26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75EE-DE9F-43AD-A239-0DEA0D8FB2E8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EB8F4-3825-4325-8CA0-721CFD0E26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75EE-DE9F-43AD-A239-0DEA0D8FB2E8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EB8F4-3825-4325-8CA0-721CFD0E26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75EE-DE9F-43AD-A239-0DEA0D8FB2E8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EB8F4-3825-4325-8CA0-721CFD0E26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75EE-DE9F-43AD-A239-0DEA0D8FB2E8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EB8F4-3825-4325-8CA0-721CFD0E26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75EE-DE9F-43AD-A239-0DEA0D8FB2E8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EB8F4-3825-4325-8CA0-721CFD0E26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75EE-DE9F-43AD-A239-0DEA0D8FB2E8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EB8F4-3825-4325-8CA0-721CFD0E26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75EE-DE9F-43AD-A239-0DEA0D8FB2E8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EB8F4-3825-4325-8CA0-721CFD0E26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1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D9CB14-9B10-442D-A75A-134B4E2E6A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1127E-8F58-40A2-8005-BA4AB873E2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D9CB14-9B10-442D-A75A-134B4E2E6A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1127E-8F58-40A2-8005-BA4AB873E2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8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D9CB14-9B10-442D-A75A-134B4E2E6A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1127E-8F58-40A2-8005-BA4AB873E2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1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D9CB14-9B10-442D-A75A-134B4E2E6A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1127E-8F58-40A2-8005-BA4AB873E2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D9CB14-9B10-442D-A75A-134B4E2E6A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1127E-8F58-40A2-8005-BA4AB873E2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D9CB14-9B10-442D-A75A-134B4E2E6A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1127E-8F58-40A2-8005-BA4AB873E2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D9CB14-9B10-442D-A75A-134B4E2E6A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1127E-8F58-40A2-8005-BA4AB873E2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D9CB14-9B10-442D-A75A-134B4E2E6A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1127E-8F58-40A2-8005-BA4AB873E2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D9CB14-9B10-442D-A75A-134B4E2E6A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1127E-8F58-40A2-8005-BA4AB873E2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D9CB14-9B10-442D-A75A-134B4E2E6A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1127E-8F58-40A2-8005-BA4AB873E2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D9CB14-9B10-442D-A75A-134B4E2E6A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1127E-8F58-40A2-8005-BA4AB873E2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48C-B267-428B-9370-D177B451ED9F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45FD6-FEBF-480C-86C3-3E10193BCD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48C-B267-428B-9370-D177B451ED9F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45FD6-FEBF-480C-86C3-3E10193BCD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48C-B267-428B-9370-D177B451ED9F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45FD6-FEBF-480C-86C3-3E10193BCD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48C-B267-428B-9370-D177B451ED9F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45FD6-FEBF-480C-86C3-3E10193BCD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48C-B267-428B-9370-D177B451ED9F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45FD6-FEBF-480C-86C3-3E10193BCD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 userDrawn="1"/>
        </p:nvGrpSpPr>
        <p:grpSpPr>
          <a:xfrm>
            <a:off x="-35571" y="0"/>
            <a:ext cx="12227571" cy="6858000"/>
            <a:chOff x="-35572" y="1"/>
            <a:chExt cx="12227571" cy="6794790"/>
          </a:xfrm>
        </p:grpSpPr>
        <p:sp>
          <p:nvSpPr>
            <p:cNvPr id="17" name="矩形 16"/>
            <p:cNvSpPr/>
            <p:nvPr/>
          </p:nvSpPr>
          <p:spPr bwMode="auto">
            <a:xfrm>
              <a:off x="-35572" y="1"/>
              <a:ext cx="12227571" cy="6794790"/>
            </a:xfrm>
            <a:prstGeom prst="rect">
              <a:avLst/>
            </a:prstGeom>
            <a:solidFill>
              <a:srgbClr val="9BD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noFill/>
                <a:effectLst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1135" y="784098"/>
              <a:ext cx="5198426" cy="5700600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57503" y="876507"/>
              <a:ext cx="5386238" cy="590655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94" y="4407035"/>
            <a:ext cx="103632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94" y="2906723"/>
            <a:ext cx="103632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1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69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2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8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93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9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25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 userDrawn="1"/>
        </p:nvGrpSpPr>
        <p:grpSpPr>
          <a:xfrm>
            <a:off x="-35571" y="0"/>
            <a:ext cx="12227571" cy="6858000"/>
            <a:chOff x="-35572" y="1"/>
            <a:chExt cx="12227571" cy="6794790"/>
          </a:xfrm>
        </p:grpSpPr>
        <p:sp>
          <p:nvSpPr>
            <p:cNvPr id="21" name="矩形 20"/>
            <p:cNvSpPr/>
            <p:nvPr/>
          </p:nvSpPr>
          <p:spPr bwMode="auto">
            <a:xfrm>
              <a:off x="-35572" y="1"/>
              <a:ext cx="12227571" cy="6794790"/>
            </a:xfrm>
            <a:prstGeom prst="rect">
              <a:avLst/>
            </a:prstGeom>
            <a:solidFill>
              <a:srgbClr val="9BD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noFill/>
                <a:effectLst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1135" y="784098"/>
              <a:ext cx="5198426" cy="5700600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57503" y="876507"/>
              <a:ext cx="5386238" cy="590655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 userDrawn="1"/>
        </p:nvGrpSpPr>
        <p:grpSpPr>
          <a:xfrm>
            <a:off x="-35571" y="0"/>
            <a:ext cx="12227571" cy="6858000"/>
            <a:chOff x="-35572" y="1"/>
            <a:chExt cx="12227571" cy="6794790"/>
          </a:xfrm>
        </p:grpSpPr>
        <p:sp>
          <p:nvSpPr>
            <p:cNvPr id="25" name="矩形 24"/>
            <p:cNvSpPr/>
            <p:nvPr/>
          </p:nvSpPr>
          <p:spPr bwMode="auto">
            <a:xfrm>
              <a:off x="-35572" y="1"/>
              <a:ext cx="12227571" cy="6794790"/>
            </a:xfrm>
            <a:prstGeom prst="rect">
              <a:avLst/>
            </a:prstGeom>
            <a:solidFill>
              <a:srgbClr val="9BD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noFill/>
                <a:effectLst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1135" y="784098"/>
              <a:ext cx="5198426" cy="5700600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57503" y="876507"/>
              <a:ext cx="5386238" cy="590655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48C-B267-428B-9370-D177B451ED9F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45FD6-FEBF-480C-86C3-3E10193BCD2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-35571" y="0"/>
            <a:ext cx="12227571" cy="6858000"/>
            <a:chOff x="-35572" y="1"/>
            <a:chExt cx="12227571" cy="6794790"/>
          </a:xfrm>
        </p:grpSpPr>
        <p:sp>
          <p:nvSpPr>
            <p:cNvPr id="13" name="矩形 12"/>
            <p:cNvSpPr/>
            <p:nvPr/>
          </p:nvSpPr>
          <p:spPr bwMode="auto">
            <a:xfrm>
              <a:off x="-35572" y="1"/>
              <a:ext cx="12227571" cy="6794790"/>
            </a:xfrm>
            <a:prstGeom prst="rect">
              <a:avLst/>
            </a:prstGeom>
            <a:solidFill>
              <a:srgbClr val="9BD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noFill/>
                <a:effectLst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1135" y="784098"/>
              <a:ext cx="5198426" cy="57006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57503" y="876507"/>
              <a:ext cx="5386238" cy="590655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48C-B267-428B-9370-D177B451ED9F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45FD6-FEBF-480C-86C3-3E10193BCD2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-35572" y="1"/>
            <a:ext cx="12227571" cy="6794790"/>
            <a:chOff x="-35572" y="1"/>
            <a:chExt cx="12227571" cy="6794790"/>
          </a:xfrm>
        </p:grpSpPr>
        <p:sp>
          <p:nvSpPr>
            <p:cNvPr id="9" name="矩形 8"/>
            <p:cNvSpPr/>
            <p:nvPr/>
          </p:nvSpPr>
          <p:spPr bwMode="auto">
            <a:xfrm>
              <a:off x="-35572" y="1"/>
              <a:ext cx="12227571" cy="6794790"/>
            </a:xfrm>
            <a:prstGeom prst="rect">
              <a:avLst/>
            </a:prstGeom>
            <a:solidFill>
              <a:srgbClr val="9BD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noFill/>
                <a:effectLst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1135" y="784098"/>
              <a:ext cx="5198426" cy="570060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57503" y="876507"/>
              <a:ext cx="5386238" cy="590655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48C-B267-428B-9370-D177B451ED9F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45FD6-FEBF-480C-86C3-3E10193BCD2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-35572" y="1"/>
            <a:ext cx="12227571" cy="6794790"/>
            <a:chOff x="-35572" y="1"/>
            <a:chExt cx="12227571" cy="6794790"/>
          </a:xfrm>
        </p:grpSpPr>
        <p:sp>
          <p:nvSpPr>
            <p:cNvPr id="8" name="矩形 7"/>
            <p:cNvSpPr/>
            <p:nvPr/>
          </p:nvSpPr>
          <p:spPr bwMode="auto">
            <a:xfrm>
              <a:off x="-35572" y="1"/>
              <a:ext cx="12227571" cy="6794790"/>
            </a:xfrm>
            <a:prstGeom prst="rect">
              <a:avLst/>
            </a:prstGeom>
            <a:solidFill>
              <a:srgbClr val="9BD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noFill/>
                <a:effectLst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1135" y="784098"/>
              <a:ext cx="5198426" cy="57006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57503" y="876507"/>
              <a:ext cx="5386238" cy="590655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48C-B267-428B-9370-D177B451ED9F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45FD6-FEBF-480C-86C3-3E10193BCD2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-35572" y="1"/>
            <a:ext cx="12227571" cy="6794790"/>
            <a:chOff x="-35572" y="1"/>
            <a:chExt cx="12227571" cy="6794790"/>
          </a:xfrm>
        </p:grpSpPr>
        <p:sp>
          <p:nvSpPr>
            <p:cNvPr id="8" name="矩形 7"/>
            <p:cNvSpPr/>
            <p:nvPr/>
          </p:nvSpPr>
          <p:spPr bwMode="auto">
            <a:xfrm>
              <a:off x="-35572" y="1"/>
              <a:ext cx="12227571" cy="6794790"/>
            </a:xfrm>
            <a:prstGeom prst="rect">
              <a:avLst/>
            </a:prstGeom>
            <a:solidFill>
              <a:srgbClr val="9BD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noFill/>
                <a:effectLst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1135" y="784098"/>
              <a:ext cx="5198426" cy="57006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57503" y="876507"/>
              <a:ext cx="5386238" cy="590655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图片占位符 15"/>
          <p:cNvSpPr>
            <a:spLocks noGrp="1"/>
          </p:cNvSpPr>
          <p:nvPr>
            <p:ph type="pic" sz="quarter" idx="10"/>
          </p:nvPr>
        </p:nvSpPr>
        <p:spPr>
          <a:xfrm>
            <a:off x="5928663" y="3247146"/>
            <a:ext cx="2614805" cy="2614806"/>
          </a:xfrm>
          <a:custGeom>
            <a:avLst/>
            <a:gdLst>
              <a:gd name="connsiteX0" fmla="*/ 1307402 w 2614805"/>
              <a:gd name="connsiteY0" fmla="*/ 0 h 2614806"/>
              <a:gd name="connsiteX1" fmla="*/ 2614805 w 2614805"/>
              <a:gd name="connsiteY1" fmla="*/ 1307403 h 2614806"/>
              <a:gd name="connsiteX2" fmla="*/ 1307402 w 2614805"/>
              <a:gd name="connsiteY2" fmla="*/ 2614806 h 2614806"/>
              <a:gd name="connsiteX3" fmla="*/ 0 w 2614805"/>
              <a:gd name="connsiteY3" fmla="*/ 1307403 h 2614806"/>
              <a:gd name="connsiteX4" fmla="*/ 1307402 w 2614805"/>
              <a:gd name="connsiteY4" fmla="*/ 0 h 261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4805" h="2614806">
                <a:moveTo>
                  <a:pt x="1307402" y="0"/>
                </a:moveTo>
                <a:cubicBezTo>
                  <a:pt x="2029461" y="0"/>
                  <a:pt x="2614805" y="585344"/>
                  <a:pt x="2614805" y="1307403"/>
                </a:cubicBezTo>
                <a:cubicBezTo>
                  <a:pt x="2614805" y="2029462"/>
                  <a:pt x="2029461" y="2614806"/>
                  <a:pt x="1307402" y="2614806"/>
                </a:cubicBezTo>
                <a:cubicBezTo>
                  <a:pt x="585343" y="2614806"/>
                  <a:pt x="0" y="2029462"/>
                  <a:pt x="0" y="1307403"/>
                </a:cubicBezTo>
                <a:cubicBezTo>
                  <a:pt x="0" y="585344"/>
                  <a:pt x="585343" y="0"/>
                  <a:pt x="1307402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8543468" y="1697044"/>
            <a:ext cx="2614806" cy="2614806"/>
          </a:xfrm>
          <a:custGeom>
            <a:avLst/>
            <a:gdLst>
              <a:gd name="connsiteX0" fmla="*/ 1307403 w 2614806"/>
              <a:gd name="connsiteY0" fmla="*/ 0 h 2614806"/>
              <a:gd name="connsiteX1" fmla="*/ 2614806 w 2614806"/>
              <a:gd name="connsiteY1" fmla="*/ 1307403 h 2614806"/>
              <a:gd name="connsiteX2" fmla="*/ 1307403 w 2614806"/>
              <a:gd name="connsiteY2" fmla="*/ 2614806 h 2614806"/>
              <a:gd name="connsiteX3" fmla="*/ 0 w 2614806"/>
              <a:gd name="connsiteY3" fmla="*/ 1307403 h 2614806"/>
              <a:gd name="connsiteX4" fmla="*/ 1307403 w 2614806"/>
              <a:gd name="connsiteY4" fmla="*/ 0 h 261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4806" h="2614806">
                <a:moveTo>
                  <a:pt x="1307403" y="0"/>
                </a:moveTo>
                <a:cubicBezTo>
                  <a:pt x="2029462" y="0"/>
                  <a:pt x="2614806" y="585344"/>
                  <a:pt x="2614806" y="1307403"/>
                </a:cubicBezTo>
                <a:cubicBezTo>
                  <a:pt x="2614806" y="2029462"/>
                  <a:pt x="2029462" y="2614806"/>
                  <a:pt x="1307403" y="2614806"/>
                </a:cubicBezTo>
                <a:cubicBezTo>
                  <a:pt x="585344" y="2614806"/>
                  <a:pt x="0" y="2029462"/>
                  <a:pt x="0" y="1307403"/>
                </a:cubicBezTo>
                <a:cubicBezTo>
                  <a:pt x="0" y="585344"/>
                  <a:pt x="585344" y="0"/>
                  <a:pt x="1307403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1170561" y="1569061"/>
            <a:ext cx="4475708" cy="4475708"/>
          </a:xfrm>
          <a:custGeom>
            <a:avLst/>
            <a:gdLst>
              <a:gd name="connsiteX0" fmla="*/ 2237854 w 4475708"/>
              <a:gd name="connsiteY0" fmla="*/ 0 h 4475708"/>
              <a:gd name="connsiteX1" fmla="*/ 4475708 w 4475708"/>
              <a:gd name="connsiteY1" fmla="*/ 2237854 h 4475708"/>
              <a:gd name="connsiteX2" fmla="*/ 2237854 w 4475708"/>
              <a:gd name="connsiteY2" fmla="*/ 4475708 h 4475708"/>
              <a:gd name="connsiteX3" fmla="*/ 0 w 4475708"/>
              <a:gd name="connsiteY3" fmla="*/ 2237854 h 4475708"/>
              <a:gd name="connsiteX4" fmla="*/ 2237854 w 4475708"/>
              <a:gd name="connsiteY4" fmla="*/ 0 h 4475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5708" h="4475708">
                <a:moveTo>
                  <a:pt x="2237854" y="0"/>
                </a:moveTo>
                <a:cubicBezTo>
                  <a:pt x="3473787" y="0"/>
                  <a:pt x="4475708" y="1001921"/>
                  <a:pt x="4475708" y="2237854"/>
                </a:cubicBezTo>
                <a:cubicBezTo>
                  <a:pt x="4475708" y="3473787"/>
                  <a:pt x="3473787" y="4475708"/>
                  <a:pt x="2237854" y="4475708"/>
                </a:cubicBezTo>
                <a:cubicBezTo>
                  <a:pt x="1001921" y="4475708"/>
                  <a:pt x="0" y="3473787"/>
                  <a:pt x="0" y="2237854"/>
                </a:cubicBezTo>
                <a:cubicBezTo>
                  <a:pt x="0" y="1001921"/>
                  <a:pt x="1001921" y="0"/>
                  <a:pt x="2237854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-35572" y="1"/>
            <a:ext cx="12227571" cy="6794790"/>
            <a:chOff x="-35572" y="1"/>
            <a:chExt cx="12227571" cy="6794790"/>
          </a:xfrm>
        </p:grpSpPr>
        <p:sp>
          <p:nvSpPr>
            <p:cNvPr id="6" name="矩形 5"/>
            <p:cNvSpPr/>
            <p:nvPr/>
          </p:nvSpPr>
          <p:spPr bwMode="auto">
            <a:xfrm>
              <a:off x="-35572" y="1"/>
              <a:ext cx="12227571" cy="6794790"/>
            </a:xfrm>
            <a:prstGeom prst="rect">
              <a:avLst/>
            </a:prstGeom>
            <a:solidFill>
              <a:srgbClr val="9BD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noFill/>
                <a:effectLst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1135" y="784098"/>
              <a:ext cx="5198426" cy="57006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57503" y="876507"/>
              <a:ext cx="5386238" cy="590655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35572" y="1"/>
            <a:ext cx="12227571" cy="6794790"/>
            <a:chOff x="-35572" y="1"/>
            <a:chExt cx="12227571" cy="6794790"/>
          </a:xfrm>
        </p:grpSpPr>
        <p:sp>
          <p:nvSpPr>
            <p:cNvPr id="3" name="矩形 2"/>
            <p:cNvSpPr/>
            <p:nvPr/>
          </p:nvSpPr>
          <p:spPr bwMode="auto">
            <a:xfrm>
              <a:off x="-35572" y="1"/>
              <a:ext cx="12227571" cy="6794790"/>
            </a:xfrm>
            <a:prstGeom prst="rect">
              <a:avLst/>
            </a:prstGeom>
            <a:solidFill>
              <a:srgbClr val="9BD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noFill/>
                <a:effectLst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1135" y="784098"/>
              <a:ext cx="5198426" cy="57006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57503" y="876507"/>
              <a:ext cx="5386238" cy="590655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62EF1-297D-4D7F-A1BF-E1519BF05C1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848ED-257E-4C8D-A99F-3024448B7F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62EF1-297D-4D7F-A1BF-E1519BF05C1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848ED-257E-4C8D-A99F-3024448B7F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1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62EF1-297D-4D7F-A1BF-E1519BF05C1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848ED-257E-4C8D-A99F-3024448B7F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62EF1-297D-4D7F-A1BF-E1519BF05C1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848ED-257E-4C8D-A99F-3024448B7F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62EF1-297D-4D7F-A1BF-E1519BF05C1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848ED-257E-4C8D-A99F-3024448B7F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62EF1-297D-4D7F-A1BF-E1519BF05C1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848ED-257E-4C8D-A99F-3024448B7F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62EF1-297D-4D7F-A1BF-E1519BF05C1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848ED-257E-4C8D-A99F-3024448B7F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62EF1-297D-4D7F-A1BF-E1519BF05C1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848ED-257E-4C8D-A99F-3024448B7F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62EF1-297D-4D7F-A1BF-E1519BF05C1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848ED-257E-4C8D-A99F-3024448B7F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62EF1-297D-4D7F-A1BF-E1519BF05C1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848ED-257E-4C8D-A99F-3024448B7F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62EF1-297D-4D7F-A1BF-E1519BF05C1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848ED-257E-4C8D-A99F-3024448B7F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19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19" y="3602066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9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59" y="153512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65" indent="0">
              <a:buNone/>
              <a:defRPr sz="2000" b="1"/>
            </a:lvl2pPr>
            <a:lvl3pPr marL="913130" indent="0">
              <a:buNone/>
              <a:defRPr sz="1900" b="1"/>
            </a:lvl3pPr>
            <a:lvl4pPr marL="1369695" indent="0">
              <a:buNone/>
              <a:defRPr sz="1600" b="1"/>
            </a:lvl4pPr>
            <a:lvl5pPr marL="1826260" indent="0">
              <a:buNone/>
              <a:defRPr sz="1600" b="1"/>
            </a:lvl5pPr>
            <a:lvl6pPr marL="2282825" indent="0">
              <a:buNone/>
              <a:defRPr sz="1600" b="1"/>
            </a:lvl6pPr>
            <a:lvl7pPr marL="2739390" indent="0">
              <a:buNone/>
              <a:defRPr sz="1600" b="1"/>
            </a:lvl7pPr>
            <a:lvl8pPr marL="3195955" indent="0">
              <a:buNone/>
              <a:defRPr sz="1600" b="1"/>
            </a:lvl8pPr>
            <a:lvl9pPr marL="365252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5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34" y="153512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65" indent="0">
              <a:buNone/>
              <a:defRPr sz="2000" b="1"/>
            </a:lvl2pPr>
            <a:lvl3pPr marL="913130" indent="0">
              <a:buNone/>
              <a:defRPr sz="1900" b="1"/>
            </a:lvl3pPr>
            <a:lvl4pPr marL="1369695" indent="0">
              <a:buNone/>
              <a:defRPr sz="1600" b="1"/>
            </a:lvl4pPr>
            <a:lvl5pPr marL="1826260" indent="0">
              <a:buNone/>
              <a:defRPr sz="1600" b="1"/>
            </a:lvl5pPr>
            <a:lvl6pPr marL="2282825" indent="0">
              <a:buNone/>
              <a:defRPr sz="1600" b="1"/>
            </a:lvl6pPr>
            <a:lvl7pPr marL="2739390" indent="0">
              <a:buNone/>
              <a:defRPr sz="1600" b="1"/>
            </a:lvl7pPr>
            <a:lvl8pPr marL="3195955" indent="0">
              <a:buNone/>
              <a:defRPr sz="1600" b="1"/>
            </a:lvl8pPr>
            <a:lvl9pPr marL="365252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3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170976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49" y="458950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9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6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5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6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  <a:lvl6pPr marL="2286000" indent="0">
              <a:buNone/>
              <a:defRPr sz="1100"/>
            </a:lvl6pPr>
            <a:lvl7pPr marL="2743200" indent="0">
              <a:buNone/>
              <a:defRPr sz="1100"/>
            </a:lvl7pPr>
            <a:lvl8pPr marL="3200400" indent="0">
              <a:buNone/>
              <a:defRPr sz="1100"/>
            </a:lvl8pPr>
            <a:lvl9pPr marL="3657600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5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6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  <a:lvl6pPr marL="2286000" indent="0">
              <a:buNone/>
              <a:defRPr sz="1100"/>
            </a:lvl6pPr>
            <a:lvl7pPr marL="2743200" indent="0">
              <a:buNone/>
              <a:defRPr sz="1100"/>
            </a:lvl7pPr>
            <a:lvl8pPr marL="3200400" indent="0">
              <a:buNone/>
              <a:defRPr sz="1100"/>
            </a:lvl8pPr>
            <a:lvl9pPr marL="3657600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5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5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914400" lvl="1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914400" lvl="1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</a:pPr>
            <a:endParaRPr sz="2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 panose="020F0502020204030204"/>
                <a:cs typeface="+mn-cs"/>
              </a:rPr>
              <a:t>2025/3/27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 panose="020F0502020204030204"/>
                <a:cs typeface="+mn-cs"/>
              </a:rPr>
              <a:t>2025/3/27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 panose="020F0502020204030204"/>
                <a:cs typeface="+mn-cs"/>
              </a:rPr>
              <a:t>2025/3/27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 panose="020F0502020204030204"/>
                <a:cs typeface="+mn-cs"/>
              </a:rPr>
              <a:t>2025/3/27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 panose="020F0502020204030204"/>
                <a:cs typeface="+mn-cs"/>
              </a:rPr>
              <a:t>2025/3/27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 panose="020F0502020204030204"/>
                <a:cs typeface="+mn-cs"/>
              </a:rPr>
              <a:t>2025/3/27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 panose="020F0502020204030204"/>
                <a:cs typeface="+mn-cs"/>
              </a:rPr>
              <a:t>2025/3/27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 panose="020F0502020204030204"/>
                <a:cs typeface="+mn-cs"/>
              </a:rPr>
              <a:t>2025/3/27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 panose="020F0502020204030204"/>
                <a:cs typeface="+mn-cs"/>
              </a:rPr>
              <a:t>2025/3/27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43" y="27306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3" y="27323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43" y="143511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565" indent="0">
              <a:buNone/>
              <a:defRPr sz="1200"/>
            </a:lvl2pPr>
            <a:lvl3pPr marL="913130" indent="0">
              <a:buNone/>
              <a:defRPr sz="1100"/>
            </a:lvl3pPr>
            <a:lvl4pPr marL="1369695" indent="0">
              <a:buNone/>
              <a:defRPr sz="900"/>
            </a:lvl4pPr>
            <a:lvl5pPr marL="1826260" indent="0">
              <a:buNone/>
              <a:defRPr sz="900"/>
            </a:lvl5pPr>
            <a:lvl6pPr marL="2282825" indent="0">
              <a:buNone/>
              <a:defRPr sz="900"/>
            </a:lvl6pPr>
            <a:lvl7pPr marL="2739390" indent="0">
              <a:buNone/>
              <a:defRPr sz="900"/>
            </a:lvl7pPr>
            <a:lvl8pPr marL="3195955" indent="0">
              <a:buNone/>
              <a:defRPr sz="900"/>
            </a:lvl8pPr>
            <a:lvl9pPr marL="365252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 panose="020F0502020204030204"/>
                <a:cs typeface="+mn-cs"/>
              </a:rPr>
              <a:t>2025/3/27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 panose="020F0502020204030204"/>
                <a:cs typeface="+mn-cs"/>
              </a:rPr>
              <a:t>2025/3/27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66" y="4800615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66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65" indent="0">
              <a:buNone/>
              <a:defRPr sz="2800"/>
            </a:lvl2pPr>
            <a:lvl3pPr marL="913130" indent="0">
              <a:buNone/>
              <a:defRPr sz="2400"/>
            </a:lvl3pPr>
            <a:lvl4pPr marL="1369695" indent="0">
              <a:buNone/>
              <a:defRPr sz="2000"/>
            </a:lvl4pPr>
            <a:lvl5pPr marL="1826260" indent="0">
              <a:buNone/>
              <a:defRPr sz="2000"/>
            </a:lvl5pPr>
            <a:lvl6pPr marL="2282825" indent="0">
              <a:buNone/>
              <a:defRPr sz="2000"/>
            </a:lvl6pPr>
            <a:lvl7pPr marL="2739390" indent="0">
              <a:buNone/>
              <a:defRPr sz="2000"/>
            </a:lvl7pPr>
            <a:lvl8pPr marL="3195955" indent="0">
              <a:buNone/>
              <a:defRPr sz="2000"/>
            </a:lvl8pPr>
            <a:lvl9pPr marL="365252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66" y="536740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565" indent="0">
              <a:buNone/>
              <a:defRPr sz="1200"/>
            </a:lvl2pPr>
            <a:lvl3pPr marL="913130" indent="0">
              <a:buNone/>
              <a:defRPr sz="1100"/>
            </a:lvl3pPr>
            <a:lvl4pPr marL="1369695" indent="0">
              <a:buNone/>
              <a:defRPr sz="900"/>
            </a:lvl4pPr>
            <a:lvl5pPr marL="1826260" indent="0">
              <a:buNone/>
              <a:defRPr sz="900"/>
            </a:lvl5pPr>
            <a:lvl6pPr marL="2282825" indent="0">
              <a:buNone/>
              <a:defRPr sz="900"/>
            </a:lvl6pPr>
            <a:lvl7pPr marL="2739390" indent="0">
              <a:buNone/>
              <a:defRPr sz="900"/>
            </a:lvl7pPr>
            <a:lvl8pPr marL="3195955" indent="0">
              <a:buNone/>
              <a:defRPr sz="900"/>
            </a:lvl8pPr>
            <a:lvl9pPr marL="365252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584200" y="440053"/>
            <a:ext cx="10880064" cy="7164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931408"/>
            <a:ext cx="12192000" cy="9265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0464801" y="0"/>
            <a:ext cx="1727200" cy="17692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814241-98AD-438B-B05C-328ECD8A08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t>3/27/2025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E9786B0-13C4-4A31-AE1E-DF7FFAD47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48" y="274639"/>
            <a:ext cx="10972801" cy="1143000"/>
          </a:xfrm>
          <a:prstGeom prst="rect">
            <a:avLst/>
          </a:prstGeom>
        </p:spPr>
        <p:txBody>
          <a:bodyPr vert="horz" lIns="91323" tIns="45688" rIns="91323" bIns="4568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48" y="1600216"/>
            <a:ext cx="10972801" cy="4525963"/>
          </a:xfrm>
          <a:prstGeom prst="rect">
            <a:avLst/>
          </a:prstGeom>
        </p:spPr>
        <p:txBody>
          <a:bodyPr vert="horz" lIns="91323" tIns="45688" rIns="91323" bIns="4568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90"/>
            <a:ext cx="2844800" cy="365125"/>
          </a:xfrm>
          <a:prstGeom prst="rect">
            <a:avLst/>
          </a:prstGeom>
        </p:spPr>
        <p:txBody>
          <a:bodyPr vert="horz" lIns="91323" tIns="45688" rIns="91323" bIns="4568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30"/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59" y="6356490"/>
            <a:ext cx="3860800" cy="365125"/>
          </a:xfrm>
          <a:prstGeom prst="rect">
            <a:avLst/>
          </a:prstGeom>
        </p:spPr>
        <p:txBody>
          <a:bodyPr vert="horz" lIns="91323" tIns="45688" rIns="91323" bIns="4568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50" y="6356490"/>
            <a:ext cx="2844800" cy="365125"/>
          </a:xfrm>
          <a:prstGeom prst="rect">
            <a:avLst/>
          </a:prstGeom>
        </p:spPr>
        <p:txBody>
          <a:bodyPr vert="horz" lIns="91323" tIns="45688" rIns="91323" bIns="4568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30"/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13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65" indent="-342265" algn="l" defTabSz="913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80" indent="-285115" algn="l" defTabSz="91313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indent="-228600" algn="l" defTabSz="913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295" indent="-228600" algn="l" defTabSz="91313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860" indent="-228600" algn="l" defTabSz="91313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425" indent="-228600" algn="l" defTabSz="913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990" indent="-228600" algn="l" defTabSz="913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555" indent="-228600" algn="l" defTabSz="913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120" indent="-228600" algn="l" defTabSz="913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6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2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9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5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52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C75EE-DE9F-43AD-A239-0DEA0D8FB2E8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EB8F4-3825-4325-8CA0-721CFD0E26A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4ED9CB14-9B10-442D-A75A-134B4E2E6A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FF41127E-8F58-40A2-8005-BA4AB873E2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0B48C-B267-428B-9370-D177B451ED9F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45FD6-FEBF-480C-86C3-3E10193BCD2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62EF1-297D-4D7F-A1BF-E1519BF05C1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848ED-257E-4C8D-A99F-3024448B7F3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>
            <a:fillRect/>
          </a:stretch>
        </p:blipFill>
        <p:spPr>
          <a:xfrm>
            <a:off x="-188741" y="6797675"/>
            <a:ext cx="7001022" cy="204645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36" tIns="45719" rIns="91436" bIns="4571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36" tIns="45719" rIns="91436" bIns="4571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 vert="horz" lIns="91436" tIns="45719" rIns="91436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87"/>
            <a:ext cx="4114800" cy="365125"/>
          </a:xfrm>
          <a:prstGeom prst="rect">
            <a:avLst/>
          </a:prstGeom>
        </p:spPr>
        <p:txBody>
          <a:bodyPr vert="horz" lIns="91436" tIns="45719" rIns="91436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 vert="horz" lIns="91436" tIns="45719" rIns="91436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865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865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865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865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865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865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865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865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 panose="020F0502020204030204"/>
                <a:cs typeface="+mn-cs"/>
              </a:rPr>
              <a:t>2025/3/27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 panose="020F050202020403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B49F5-E295-4CA3-AAB8-6147C82D97E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96055EF-3BCF-461E-A07D-F818C404144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t>2025/3/27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E570C81-8613-4F68-9EF4-80F233784E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32.png"/><Relationship Id="rId5" Type="http://schemas.openxmlformats.org/officeDocument/2006/relationships/image" Target="../media/image37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9.xml"/><Relationship Id="rId7" Type="http://schemas.openxmlformats.org/officeDocument/2006/relationships/audio" Target="../media/audio2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0.emf"/><Relationship Id="rId11" Type="http://schemas.openxmlformats.org/officeDocument/2006/relationships/image" Target="../media/image54.emf"/><Relationship Id="rId5" Type="http://schemas.openxmlformats.org/officeDocument/2006/relationships/image" Target="../media/image49.png"/><Relationship Id="rId10" Type="http://schemas.openxmlformats.org/officeDocument/2006/relationships/image" Target="../media/image55.svg"/><Relationship Id="rId4" Type="http://schemas.openxmlformats.org/officeDocument/2006/relationships/audio" Target="../media/audio3.wav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emf"/><Relationship Id="rId7" Type="http://schemas.openxmlformats.org/officeDocument/2006/relationships/image" Target="../media/image58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51.png"/><Relationship Id="rId5" Type="http://schemas.openxmlformats.org/officeDocument/2006/relationships/image" Target="../media/image57.png"/><Relationship Id="rId4" Type="http://schemas.openxmlformats.org/officeDocument/2006/relationships/image" Target="../media/image50.emf"/><Relationship Id="rId9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0.emf"/><Relationship Id="rId7" Type="http://schemas.openxmlformats.org/officeDocument/2006/relationships/image" Target="../media/image56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58.emf"/><Relationship Id="rId5" Type="http://schemas.openxmlformats.org/officeDocument/2006/relationships/image" Target="../media/image51.png"/><Relationship Id="rId4" Type="http://schemas.openxmlformats.org/officeDocument/2006/relationships/image" Target="../media/image57.png"/><Relationship Id="rId9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0.emf"/><Relationship Id="rId7" Type="http://schemas.openxmlformats.org/officeDocument/2006/relationships/image" Target="../media/image56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58.emf"/><Relationship Id="rId5" Type="http://schemas.openxmlformats.org/officeDocument/2006/relationships/image" Target="../media/image51.png"/><Relationship Id="rId4" Type="http://schemas.openxmlformats.org/officeDocument/2006/relationships/image" Target="../media/image57.png"/><Relationship Id="rId9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0.emf"/><Relationship Id="rId7" Type="http://schemas.openxmlformats.org/officeDocument/2006/relationships/image" Target="../media/image56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58.emf"/><Relationship Id="rId5" Type="http://schemas.openxmlformats.org/officeDocument/2006/relationships/image" Target="../media/image51.png"/><Relationship Id="rId10" Type="http://schemas.openxmlformats.org/officeDocument/2006/relationships/image" Target="../media/image64.jpeg"/><Relationship Id="rId4" Type="http://schemas.openxmlformats.org/officeDocument/2006/relationships/image" Target="../media/image57.png"/><Relationship Id="rId9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slide" Target="slide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3.png"/><Relationship Id="rId11" Type="http://schemas.openxmlformats.org/officeDocument/2006/relationships/image" Target="../media/image18.GIF"/><Relationship Id="rId5" Type="http://schemas.openxmlformats.org/officeDocument/2006/relationships/image" Target="../media/image12.GIF"/><Relationship Id="rId10" Type="http://schemas.openxmlformats.org/officeDocument/2006/relationships/image" Target="../media/image17.GIF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4.xml"/><Relationship Id="rId7" Type="http://schemas.openxmlformats.org/officeDocument/2006/relationships/image" Target="../media/image2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49.xml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GIF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29.GIF"/><Relationship Id="rId5" Type="http://schemas.openxmlformats.org/officeDocument/2006/relationships/image" Target="../media/image37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29.GIF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>
            <a:fillRect/>
          </a:stretch>
        </p:blipFill>
        <p:spPr>
          <a:xfrm>
            <a:off x="49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77338" y="1900238"/>
            <a:ext cx="7527606" cy="1616087"/>
          </a:xfrm>
          <a:prstGeom prst="rect">
            <a:avLst/>
          </a:prstGeom>
          <a:noFill/>
        </p:spPr>
        <p:txBody>
          <a:bodyPr wrap="none" lIns="122190" tIns="61089" rIns="122190" bIns="61089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5675"/>
            <a:r>
              <a:rPr lang="en-US" sz="97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9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7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9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79" y="845958"/>
            <a:ext cx="7436224" cy="4112566"/>
          </a:xfrm>
          <a:prstGeom prst="rect">
            <a:avLst/>
          </a:prstGeom>
        </p:spPr>
      </p:pic>
      <p:pic>
        <p:nvPicPr>
          <p:cNvPr id="42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>
            <a:fillRect/>
          </a:stretch>
        </p:blipFill>
        <p:spPr>
          <a:xfrm>
            <a:off x="0" y="5097553"/>
            <a:ext cx="12192000" cy="1760447"/>
          </a:xfrm>
          <a:prstGeom prst="rect">
            <a:avLst/>
          </a:prstGeom>
        </p:spPr>
      </p:pic>
      <p:sp>
        <p:nvSpPr>
          <p:cNvPr id="28" name="Google Shape;1136;p22"/>
          <p:cNvSpPr/>
          <p:nvPr/>
        </p:nvSpPr>
        <p:spPr>
          <a:xfrm>
            <a:off x="4254477" y="4150199"/>
            <a:ext cx="3316218" cy="8083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5B9BD5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Mùa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Google Shape;1136;p22"/>
          <p:cNvSpPr/>
          <p:nvPr/>
        </p:nvSpPr>
        <p:spPr>
          <a:xfrm>
            <a:off x="2144047" y="5037096"/>
            <a:ext cx="7537077" cy="158998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5B9BD5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Mùa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rụng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lá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rét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mọi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đều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phải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ấm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đeo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gang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mũ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giày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416" y="1963342"/>
            <a:ext cx="1385047" cy="14656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664" y="787812"/>
            <a:ext cx="4183928" cy="19485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479" y="787812"/>
            <a:ext cx="4439508" cy="1948513"/>
          </a:xfrm>
          <a:prstGeom prst="rect">
            <a:avLst/>
          </a:prstGeom>
        </p:spPr>
      </p:pic>
      <p:pic>
        <p:nvPicPr>
          <p:cNvPr id="6" name="Picture 2" descr="Branding Pensar Sticker by Stratcom for iOS &amp; Android | GIPHY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30" y="-174812"/>
            <a:ext cx="1206817" cy="115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4"/>
          <p:cNvSpPr/>
          <p:nvPr/>
        </p:nvSpPr>
        <p:spPr>
          <a:xfrm>
            <a:off x="1791845" y="44993"/>
            <a:ext cx="8452181" cy="762000"/>
          </a:xfrm>
          <a:prstGeom prst="roundRect">
            <a:avLst/>
          </a:prstGeom>
          <a:noFill/>
          <a:ln w="57150" cap="flat" cmpd="sng" algn="ctr">
            <a:noFill/>
            <a:prstDash val="solid"/>
          </a:ln>
          <a:effectLst/>
        </p:spPr>
        <p:txBody>
          <a:bodyPr lIns="91374" tIns="45689" rIns="91374" bIns="45689" rtlCol="0" anchor="ctr"/>
          <a:lstStyle/>
          <a:p>
            <a:pPr lvl="0" algn="ctr" defTabSz="914400">
              <a:defRPr/>
            </a:pP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1" name="Content Placeholder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479" y="4633877"/>
            <a:ext cx="4422269" cy="2077873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427" y="4633877"/>
            <a:ext cx="4201165" cy="20778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90954" y="3432185"/>
            <a:ext cx="178489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Mùa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xuân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38861" y="3432185"/>
            <a:ext cx="178489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Mùa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hè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59566" y="3429393"/>
            <a:ext cx="178489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Mùa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03694" y="3432319"/>
            <a:ext cx="178489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Mùa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2383403" y="2803181"/>
            <a:ext cx="1054513" cy="6063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22" idx="2"/>
          </p:cNvCxnSpPr>
          <p:nvPr/>
        </p:nvCxnSpPr>
        <p:spPr>
          <a:xfrm flipH="1">
            <a:off x="9215120" y="3893984"/>
            <a:ext cx="981023" cy="6475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21" idx="2"/>
          </p:cNvCxnSpPr>
          <p:nvPr/>
        </p:nvCxnSpPr>
        <p:spPr>
          <a:xfrm flipH="1">
            <a:off x="3810000" y="3891058"/>
            <a:ext cx="3742015" cy="6504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120640" y="2744813"/>
            <a:ext cx="3797753" cy="6399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iới thiệu Các mùa trong nă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456" y="310896"/>
            <a:ext cx="11789664" cy="57241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  <p:sndAc>
          <p:stSnd>
            <p:snd r:embed="rId5" name="explode.wav"/>
          </p:stSnd>
        </p:sndAc>
      </p:transition>
    </mc:Choice>
    <mc:Fallback xmlns="">
      <p:transition>
        <p:fade/>
        <p:sndAc>
          <p:stSnd>
            <p:snd r:embed="rId7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>
            <a:fillRect/>
          </a:stretch>
        </p:blipFill>
        <p:spPr>
          <a:xfrm>
            <a:off x="206" y="-1"/>
            <a:ext cx="12192000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857" y="462"/>
            <a:ext cx="2548349" cy="2542252"/>
          </a:xfrm>
          <a:prstGeom prst="rect">
            <a:avLst/>
          </a:prstGeom>
        </p:spPr>
      </p:pic>
      <p:pic>
        <p:nvPicPr>
          <p:cNvPr id="14" name="图片 7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0995268">
            <a:off x="-281416" y="-266103"/>
            <a:ext cx="2257215" cy="2257215"/>
          </a:xfrm>
          <a:prstGeom prst="rect">
            <a:avLst/>
          </a:prstGeom>
        </p:spPr>
      </p:pic>
      <p:pic>
        <p:nvPicPr>
          <p:cNvPr id="15" name="图片 4"/>
          <p:cNvPicPr>
            <a:picLocks noChangeAspect="1"/>
          </p:cNvPicPr>
          <p:nvPr/>
        </p:nvPicPr>
        <p:blipFill rotWithShape="1">
          <a:blip r:embed="rId6" cstate="screen"/>
          <a:srcRect l="29124" t="11075" r="32951" b="11190"/>
          <a:stretch>
            <a:fillRect/>
          </a:stretch>
        </p:blipFill>
        <p:spPr>
          <a:xfrm>
            <a:off x="8563184" y="1072009"/>
            <a:ext cx="2883737" cy="591094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455927" y="1082532"/>
            <a:ext cx="7405948" cy="3891963"/>
            <a:chOff x="238114" y="195943"/>
            <a:chExt cx="4885391" cy="2966589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114" y="195943"/>
              <a:ext cx="4885391" cy="296658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53644" y="862172"/>
              <a:ext cx="4572827" cy="133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/>
              <a:r>
                <a:rPr lang="vi-VN" sz="36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 số vùng, miền của nước ta có bốn mùa trong năm. Đó là các mùa: </a:t>
              </a:r>
              <a:r>
                <a:rPr lang="vi-VN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xuân, hè, thu, đông.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/>
          <a:srcRect l="53799" t="7234" r="25783" b="16120"/>
          <a:stretch>
            <a:fillRect/>
          </a:stretch>
        </p:blipFill>
        <p:spPr>
          <a:xfrm>
            <a:off x="7405682" y="1284236"/>
            <a:ext cx="5162387" cy="4234139"/>
          </a:xfrm>
          <a:prstGeom prst="rect">
            <a:avLst/>
          </a:prstGeom>
        </p:spPr>
      </p:pic>
      <p:sp>
        <p:nvSpPr>
          <p:cNvPr id="16" name="云形 297"/>
          <p:cNvSpPr/>
          <p:nvPr/>
        </p:nvSpPr>
        <p:spPr>
          <a:xfrm rot="174856">
            <a:off x="3681361" y="122134"/>
            <a:ext cx="4857267" cy="2076479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90451" tIns="45230" rIns="90451" bIns="45230" rtlCol="0" anchor="ctr"/>
          <a:lstStyle/>
          <a:p>
            <a:pPr marL="0" marR="0" lvl="0" indent="0" algn="ctr" defTabSz="90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2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18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37932" y="4839629"/>
            <a:ext cx="13808458" cy="24755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260" y="1849104"/>
            <a:ext cx="7421349" cy="5088927"/>
          </a:xfrm>
          <a:prstGeom prst="rect">
            <a:avLst/>
          </a:prstGeom>
        </p:spPr>
      </p:pic>
      <p:pic>
        <p:nvPicPr>
          <p:cNvPr id="28" name="Picture 27" descr="A close-up of a plant&#10;&#10;Description automatically generated with medium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841" y="2199245"/>
            <a:ext cx="1786159" cy="2194323"/>
          </a:xfrm>
          <a:prstGeom prst="rect">
            <a:avLst/>
          </a:prstGeom>
        </p:spPr>
      </p:pic>
      <p:pic>
        <p:nvPicPr>
          <p:cNvPr id="20" name="Picture 19" descr="A close-up of a plant&#10;&#10;Description automatically generated with medium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7252"/>
            <a:ext cx="2238969" cy="275060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771606" y="1123039"/>
            <a:ext cx="4676775" cy="7185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lum bright="2000" contrast="12000"/>
          </a:blip>
          <a:stretch>
            <a:fillRect/>
          </a:stretch>
        </p:blipFill>
        <p:spPr>
          <a:xfrm flipH="1">
            <a:off x="-76200" y="0"/>
            <a:ext cx="12268200" cy="685799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6245856" y="748979"/>
            <a:ext cx="5334000" cy="5588036"/>
            <a:chOff x="2057400" y="762000"/>
            <a:chExt cx="4419600" cy="4630087"/>
          </a:xfrm>
        </p:grpSpPr>
        <p:grpSp>
          <p:nvGrpSpPr>
            <p:cNvPr id="4" name="Group 3"/>
            <p:cNvGrpSpPr/>
            <p:nvPr/>
          </p:nvGrpSpPr>
          <p:grpSpPr>
            <a:xfrm>
              <a:off x="3352800" y="762000"/>
              <a:ext cx="1828800" cy="1564105"/>
              <a:chOff x="5667022" y="3062111"/>
              <a:chExt cx="857956" cy="733778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67022" y="3062111"/>
                <a:ext cx="857956" cy="733778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752294" y="3118555"/>
                <a:ext cx="687412" cy="620889"/>
              </a:xfrm>
              <a:prstGeom prst="rect">
                <a:avLst/>
              </a:prstGeom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3352800" y="2286000"/>
              <a:ext cx="1828800" cy="1564105"/>
              <a:chOff x="5667022" y="3062111"/>
              <a:chExt cx="857956" cy="733778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67022" y="3062111"/>
                <a:ext cx="857956" cy="733778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752294" y="3118555"/>
                <a:ext cx="687412" cy="620889"/>
              </a:xfrm>
              <a:prstGeom prst="rect">
                <a:avLst/>
              </a:prstGeom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3352800" y="3827982"/>
              <a:ext cx="1828800" cy="1564105"/>
              <a:chOff x="5667022" y="3062111"/>
              <a:chExt cx="857956" cy="733778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67022" y="3062111"/>
                <a:ext cx="857956" cy="733778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752294" y="3118555"/>
                <a:ext cx="687412" cy="620889"/>
              </a:xfrm>
              <a:prstGeom prst="rect">
                <a:avLst/>
              </a:prstGeom>
            </p:spPr>
          </p:pic>
        </p:grpSp>
        <p:grpSp>
          <p:nvGrpSpPr>
            <p:cNvPr id="11" name="Group 10"/>
            <p:cNvGrpSpPr/>
            <p:nvPr/>
          </p:nvGrpSpPr>
          <p:grpSpPr>
            <a:xfrm>
              <a:off x="2057400" y="3048000"/>
              <a:ext cx="1828800" cy="1564105"/>
              <a:chOff x="5667022" y="3062111"/>
              <a:chExt cx="857956" cy="733778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67022" y="3062111"/>
                <a:ext cx="857956" cy="73377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752294" y="3118555"/>
                <a:ext cx="687412" cy="620889"/>
              </a:xfrm>
              <a:prstGeom prst="rect">
                <a:avLst/>
              </a:prstGeom>
            </p:spPr>
          </p:pic>
        </p:grpSp>
        <p:grpSp>
          <p:nvGrpSpPr>
            <p:cNvPr id="14" name="Group 13"/>
            <p:cNvGrpSpPr/>
            <p:nvPr/>
          </p:nvGrpSpPr>
          <p:grpSpPr>
            <a:xfrm>
              <a:off x="2057400" y="1532991"/>
              <a:ext cx="1828800" cy="1564105"/>
              <a:chOff x="5667022" y="3062111"/>
              <a:chExt cx="857956" cy="733778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67022" y="3062111"/>
                <a:ext cx="857956" cy="733778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752294" y="3118555"/>
                <a:ext cx="687412" cy="620889"/>
              </a:xfrm>
              <a:prstGeom prst="rect">
                <a:avLst/>
              </a:prstGeom>
            </p:spPr>
          </p:pic>
        </p:grpSp>
        <p:grpSp>
          <p:nvGrpSpPr>
            <p:cNvPr id="17" name="Group 16"/>
            <p:cNvGrpSpPr/>
            <p:nvPr/>
          </p:nvGrpSpPr>
          <p:grpSpPr>
            <a:xfrm>
              <a:off x="4648200" y="1532991"/>
              <a:ext cx="1828800" cy="1564105"/>
              <a:chOff x="5667022" y="3062111"/>
              <a:chExt cx="857956" cy="733778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67022" y="3062111"/>
                <a:ext cx="857956" cy="73377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752294" y="3118555"/>
                <a:ext cx="687412" cy="620889"/>
              </a:xfrm>
              <a:prstGeom prst="rect">
                <a:avLst/>
              </a:prstGeom>
            </p:spPr>
          </p:pic>
        </p:grpSp>
        <p:grpSp>
          <p:nvGrpSpPr>
            <p:cNvPr id="20" name="Group 19"/>
            <p:cNvGrpSpPr/>
            <p:nvPr/>
          </p:nvGrpSpPr>
          <p:grpSpPr>
            <a:xfrm>
              <a:off x="4648200" y="3027945"/>
              <a:ext cx="1828800" cy="1564105"/>
              <a:chOff x="5667022" y="3062111"/>
              <a:chExt cx="857956" cy="733778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67022" y="3062111"/>
                <a:ext cx="857956" cy="733778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752294" y="3118555"/>
                <a:ext cx="687412" cy="620889"/>
              </a:xfrm>
              <a:prstGeom prst="rect">
                <a:avLst/>
              </a:prstGeom>
            </p:spPr>
          </p:pic>
        </p:grp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4600" y="4094744"/>
            <a:ext cx="5167489" cy="3494775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283393" y="7162800"/>
            <a:ext cx="4948521" cy="3638300"/>
            <a:chOff x="1283393" y="7162800"/>
            <a:chExt cx="4948521" cy="3638300"/>
          </a:xfrm>
        </p:grpSpPr>
        <p:pic>
          <p:nvPicPr>
            <p:cNvPr id="26" name="Graphic 25"/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1283393" y="7293465"/>
              <a:ext cx="2279143" cy="2096942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3392675" y="7162800"/>
              <a:ext cx="2839239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600" b="0" i="0" u="none" strike="noStrike" kern="1200" cap="none" spc="0" normalizeH="0" baseline="0" noProof="0">
                  <a:ln>
                    <a:noFill/>
                  </a:ln>
                  <a:solidFill>
                    <a:srgbClr val="F7CA4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NG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99945" y="9354550"/>
              <a:ext cx="450796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800" b="0" i="0" u="none" strike="noStrike" kern="1200" cap="none" spc="0" normalizeH="0" baseline="0" noProof="0">
                  <a:ln>
                    <a:noFill/>
                  </a:ln>
                  <a:solidFill>
                    <a:srgbClr val="C647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TÌM CHỮ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403096" y="943555"/>
            <a:ext cx="3910016" cy="1024052"/>
            <a:chOff x="1379461" y="800641"/>
            <a:chExt cx="3910016" cy="102405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79461" y="800641"/>
              <a:ext cx="3910016" cy="1024052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052708" y="931351"/>
              <a:ext cx="256352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TRÒ CHƠI</a:t>
              </a:r>
            </a:p>
          </p:txBody>
        </p:sp>
      </p:grpSp>
      <p:pic>
        <p:nvPicPr>
          <p:cNvPr id="24" name="Nhacnentroch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72165" y="3628948"/>
            <a:ext cx="828517" cy="828517"/>
          </a:xfrm>
          <a:prstGeom prst="rect">
            <a:avLst/>
          </a:prstGeom>
        </p:spPr>
      </p:pic>
      <p:sp>
        <p:nvSpPr>
          <p:cNvPr id="28" name="Rectangle: Rounded Corners 27">
            <a:hlinkClick r:id="" action="ppaction://noaction"/>
          </p:cNvPr>
          <p:cNvSpPr/>
          <p:nvPr/>
        </p:nvSpPr>
        <p:spPr>
          <a:xfrm>
            <a:off x="2456682" y="5780060"/>
            <a:ext cx="1871986" cy="68072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900396" y="2911162"/>
            <a:ext cx="4857267" cy="2076479"/>
            <a:chOff x="3681361" y="122134"/>
            <a:chExt cx="4857267" cy="2076479"/>
          </a:xfrm>
        </p:grpSpPr>
        <p:sp>
          <p:nvSpPr>
            <p:cNvPr id="36" name="云形 297"/>
            <p:cNvSpPr/>
            <p:nvPr/>
          </p:nvSpPr>
          <p:spPr>
            <a:xfrm rot="174856">
              <a:off x="3681361" y="122134"/>
              <a:ext cx="4857267" cy="2076479"/>
            </a:xfrm>
            <a:prstGeom prst="cloud">
              <a:avLst/>
            </a:prstGeom>
            <a:solidFill>
              <a:srgbClr val="FFFFFF"/>
            </a:solidFill>
            <a:ln w="12700" cap="flat" cmpd="sng" algn="ctr">
              <a:solidFill>
                <a:srgbClr val="569A05"/>
              </a:solidFill>
              <a:prstDash val="solid"/>
              <a:miter lim="800000"/>
            </a:ln>
            <a:effectLst/>
          </p:spPr>
          <p:txBody>
            <a:bodyPr lIns="90451" tIns="45230" rIns="90451" bIns="45230" rtlCol="0" anchor="ctr"/>
            <a:lstStyle/>
            <a:p>
              <a:pPr marL="0" marR="0" lvl="0" indent="0" algn="ctr" defTabSz="904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2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688809" y="708915"/>
              <a:ext cx="4676775" cy="71856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/>
            <a:p>
              <a:pPr lvl="0" algn="ctr" defTabSz="9144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sz="60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</a:t>
              </a:r>
              <a:r>
                <a:rPr lang="en-US" sz="60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endParaRPr lang="en-US" sz="6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47500" numSld="2" showWhenStopped="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8" grpId="0" animBg="1"/>
      <p:bldP spid="2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2000" contrast="12000"/>
          </a:blip>
          <a:stretch>
            <a:fillRect/>
          </a:stretch>
        </p:blipFill>
        <p:spPr>
          <a:xfrm flipH="1">
            <a:off x="-76200" y="0"/>
            <a:ext cx="12268200" cy="685799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33" y="4195490"/>
            <a:ext cx="2677074" cy="256148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10800000">
            <a:off x="347367" y="304800"/>
            <a:ext cx="1862433" cy="1592870"/>
            <a:chOff x="5667022" y="3062111"/>
            <a:chExt cx="857956" cy="73377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7022" y="3062111"/>
              <a:ext cx="857956" cy="73377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752294" y="3118556"/>
              <a:ext cx="687412" cy="620888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587605" y="306608"/>
            <a:ext cx="1437089" cy="1591062"/>
            <a:chOff x="1549171" y="498184"/>
            <a:chExt cx="1703096" cy="188557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7200000">
              <a:off x="1457934" y="589421"/>
              <a:ext cx="1885570" cy="170309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109631" y="759141"/>
              <a:ext cx="52610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6" name="Hexagon 15"/>
          <p:cNvSpPr/>
          <p:nvPr/>
        </p:nvSpPr>
        <p:spPr>
          <a:xfrm>
            <a:off x="2583454" y="280332"/>
            <a:ext cx="7932146" cy="1015663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860" y="1044148"/>
            <a:ext cx="1042749" cy="11601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4930" y="4154712"/>
            <a:ext cx="2825279" cy="2703287"/>
          </a:xfrm>
          <a:prstGeom prst="rect">
            <a:avLst/>
          </a:prstGeom>
        </p:spPr>
      </p:pic>
      <p:sp>
        <p:nvSpPr>
          <p:cNvPr id="24" name="Hexagon 23"/>
          <p:cNvSpPr/>
          <p:nvPr/>
        </p:nvSpPr>
        <p:spPr>
          <a:xfrm>
            <a:off x="4475728" y="5679849"/>
            <a:ext cx="4240375" cy="1015662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0">
            <a:hlinkClick r:id="" action="ppaction://noaction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854629"/>
            <a:ext cx="999831" cy="10303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215" y="1383832"/>
            <a:ext cx="6461400" cy="4316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2000" contrast="12000"/>
          </a:blip>
          <a:stretch>
            <a:fillRect/>
          </a:stretch>
        </p:blipFill>
        <p:spPr>
          <a:xfrm flipH="1">
            <a:off x="-76200" y="0"/>
            <a:ext cx="12268200" cy="685799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10800000">
            <a:off x="372957" y="768791"/>
            <a:ext cx="1862433" cy="1592870"/>
            <a:chOff x="5667022" y="3062111"/>
            <a:chExt cx="857956" cy="73377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7022" y="3062111"/>
              <a:ext cx="857956" cy="73377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752294" y="3118556"/>
              <a:ext cx="687412" cy="620888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613195" y="770599"/>
            <a:ext cx="1437089" cy="1591062"/>
            <a:chOff x="1549171" y="498184"/>
            <a:chExt cx="1703096" cy="188557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7200000">
              <a:off x="1457934" y="589421"/>
              <a:ext cx="1885570" cy="170309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028645" y="759141"/>
              <a:ext cx="688079" cy="1203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450" y="1508139"/>
            <a:ext cx="1042749" cy="11601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3132" y="3766043"/>
            <a:ext cx="3162175" cy="3025636"/>
          </a:xfrm>
          <a:prstGeom prst="rect">
            <a:avLst/>
          </a:prstGeom>
        </p:spPr>
      </p:pic>
      <p:pic>
        <p:nvPicPr>
          <p:cNvPr id="41" name="Picture 40">
            <a:hlinkClick r:id="" action="ppaction://noaction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854629"/>
            <a:ext cx="999831" cy="1030313"/>
          </a:xfrm>
          <a:prstGeom prst="rect">
            <a:avLst/>
          </a:prstGeom>
        </p:spPr>
      </p:pic>
      <p:sp>
        <p:nvSpPr>
          <p:cNvPr id="14" name="Hexagon 13"/>
          <p:cNvSpPr/>
          <p:nvPr/>
        </p:nvSpPr>
        <p:spPr>
          <a:xfrm>
            <a:off x="2583454" y="280332"/>
            <a:ext cx="7932146" cy="1015663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dirty="0" err="1">
                <a:solidFill>
                  <a:srgbClr val="7030A0"/>
                </a:solidFill>
                <a:latin typeface="UTMAVOBOLD" panose="02040603050506020204" pitchFamily="18" charset="0"/>
              </a:rPr>
              <a:t>Đố</a:t>
            </a:r>
            <a:r>
              <a:rPr lang="en-US" sz="4000" dirty="0">
                <a:solidFill>
                  <a:srgbClr val="7030A0"/>
                </a:solidFill>
                <a:latin typeface="UTMAVOBOLD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AVOBOLD" panose="02040603050506020204" pitchFamily="18" charset="0"/>
              </a:rPr>
              <a:t>bạn</a:t>
            </a:r>
            <a:r>
              <a:rPr lang="en-US" sz="4000" dirty="0">
                <a:solidFill>
                  <a:srgbClr val="7030A0"/>
                </a:solidFill>
                <a:latin typeface="UTMAVOBOLD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AVOBOLD" panose="02040603050506020204" pitchFamily="18" charset="0"/>
              </a:rPr>
              <a:t>đây</a:t>
            </a:r>
            <a:r>
              <a:rPr lang="en-US" sz="4000" dirty="0">
                <a:solidFill>
                  <a:srgbClr val="7030A0"/>
                </a:solidFill>
                <a:latin typeface="UTMAVOBOLD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AVOBOLD" panose="02040603050506020204" pitchFamily="18" charset="0"/>
              </a:rPr>
              <a:t>là</a:t>
            </a:r>
            <a:r>
              <a:rPr lang="en-US" sz="4000" dirty="0">
                <a:solidFill>
                  <a:srgbClr val="7030A0"/>
                </a:solidFill>
                <a:latin typeface="UTMAVOBOLD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AVOBOLD" panose="02040603050506020204" pitchFamily="18" charset="0"/>
              </a:rPr>
              <a:t>mùa</a:t>
            </a:r>
            <a:r>
              <a:rPr lang="en-US" sz="4000" dirty="0">
                <a:solidFill>
                  <a:srgbClr val="7030A0"/>
                </a:solidFill>
                <a:latin typeface="UTMAVOBOLD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AVOBOLD" panose="02040603050506020204" pitchFamily="18" charset="0"/>
              </a:rPr>
              <a:t>gì</a:t>
            </a:r>
            <a:r>
              <a:rPr lang="en-US" sz="4000" dirty="0">
                <a:solidFill>
                  <a:srgbClr val="7030A0"/>
                </a:solidFill>
                <a:latin typeface="UTMAVOBOLD" panose="020406030505060202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  <p:sp>
        <p:nvSpPr>
          <p:cNvPr id="15" name="Hexagon 14"/>
          <p:cNvSpPr/>
          <p:nvPr/>
        </p:nvSpPr>
        <p:spPr>
          <a:xfrm>
            <a:off x="4337039" y="5639689"/>
            <a:ext cx="4240375" cy="1015662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AVOBOLD" panose="02040603050506020204" pitchFamily="18" charset="0"/>
                <a:ea typeface="+mn-ea"/>
                <a:cs typeface="+mn-cs"/>
              </a:rPr>
              <a:t>Mùa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AVOBOL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AVOBOLD" panose="02040603050506020204" pitchFamily="18" charset="0"/>
                <a:ea typeface="+mn-ea"/>
                <a:cs typeface="+mn-cs"/>
              </a:rPr>
              <a:t>xuân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AVOBOL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212" y="4230198"/>
            <a:ext cx="2677074" cy="2561481"/>
          </a:xfrm>
          <a:prstGeom prst="rect">
            <a:avLst/>
          </a:prstGeom>
        </p:spPr>
      </p:pic>
      <p:pic>
        <p:nvPicPr>
          <p:cNvPr id="1026" name="Picture 2" descr="ShanamMùa xuân của người xa xứ và những ký ức ngậm ngùi - Shanam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6"/>
          <a:stretch>
            <a:fillRect/>
          </a:stretch>
        </p:blipFill>
        <p:spPr bwMode="auto">
          <a:xfrm>
            <a:off x="2967229" y="1448707"/>
            <a:ext cx="6979996" cy="40546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Hexagon 15"/>
          <p:cNvSpPr/>
          <p:nvPr/>
        </p:nvSpPr>
        <p:spPr>
          <a:xfrm>
            <a:off x="2684732" y="148660"/>
            <a:ext cx="7729589" cy="1344165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exagon 16"/>
          <p:cNvSpPr/>
          <p:nvPr/>
        </p:nvSpPr>
        <p:spPr>
          <a:xfrm>
            <a:off x="3214283" y="5619358"/>
            <a:ext cx="6670485" cy="1015662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2000" contrast="12000"/>
          </a:blip>
          <a:stretch>
            <a:fillRect/>
          </a:stretch>
        </p:blipFill>
        <p:spPr>
          <a:xfrm flipH="1">
            <a:off x="-76200" y="0"/>
            <a:ext cx="12268200" cy="685799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10800000">
            <a:off x="347367" y="304800"/>
            <a:ext cx="1862433" cy="1592870"/>
            <a:chOff x="5667022" y="3062111"/>
            <a:chExt cx="857956" cy="73377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7022" y="3062111"/>
              <a:ext cx="857956" cy="73377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752294" y="3118556"/>
              <a:ext cx="687412" cy="620888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587605" y="306608"/>
            <a:ext cx="1437089" cy="1591062"/>
            <a:chOff x="1549171" y="498184"/>
            <a:chExt cx="1703096" cy="188557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7200000">
              <a:off x="1457934" y="589421"/>
              <a:ext cx="1885570" cy="170309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028645" y="759141"/>
              <a:ext cx="688079" cy="1203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860" y="1044148"/>
            <a:ext cx="1042749" cy="11601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7753" y="4215026"/>
            <a:ext cx="2586318" cy="2474643"/>
          </a:xfrm>
          <a:prstGeom prst="rect">
            <a:avLst/>
          </a:prstGeom>
        </p:spPr>
      </p:pic>
      <p:pic>
        <p:nvPicPr>
          <p:cNvPr id="41" name="Picture 40">
            <a:hlinkClick r:id="" action="ppaction://noaction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854629"/>
            <a:ext cx="999831" cy="1030313"/>
          </a:xfrm>
          <a:prstGeom prst="rect">
            <a:avLst/>
          </a:prstGeom>
        </p:spPr>
      </p:pic>
      <p:sp>
        <p:nvSpPr>
          <p:cNvPr id="21" name="Hexagon 20"/>
          <p:cNvSpPr/>
          <p:nvPr/>
        </p:nvSpPr>
        <p:spPr>
          <a:xfrm>
            <a:off x="2583454" y="280332"/>
            <a:ext cx="7932146" cy="1015663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3975812" y="5580238"/>
            <a:ext cx="4240375" cy="1015662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489" y="4482832"/>
            <a:ext cx="2586318" cy="24746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764" y="1505199"/>
            <a:ext cx="5866906" cy="3847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2000" contrast="12000"/>
          </a:blip>
          <a:stretch>
            <a:fillRect/>
          </a:stretch>
        </p:blipFill>
        <p:spPr>
          <a:xfrm flipH="1">
            <a:off x="-76200" y="0"/>
            <a:ext cx="12268200" cy="685799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10800000">
            <a:off x="373652" y="533400"/>
            <a:ext cx="1862433" cy="1592870"/>
            <a:chOff x="5667022" y="3062111"/>
            <a:chExt cx="857956" cy="73377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7022" y="3062111"/>
              <a:ext cx="857956" cy="73377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752294" y="3118556"/>
              <a:ext cx="687412" cy="620888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613890" y="535208"/>
            <a:ext cx="1437089" cy="1591062"/>
            <a:chOff x="1549171" y="498184"/>
            <a:chExt cx="1703096" cy="188557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7200000">
              <a:off x="1457934" y="589421"/>
              <a:ext cx="1885570" cy="170309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985900" y="759141"/>
              <a:ext cx="773568" cy="1203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145" y="1272748"/>
            <a:ext cx="1042749" cy="11601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758" y="4152017"/>
            <a:ext cx="2661887" cy="2546950"/>
          </a:xfrm>
          <a:prstGeom prst="rect">
            <a:avLst/>
          </a:prstGeom>
        </p:spPr>
      </p:pic>
      <p:pic>
        <p:nvPicPr>
          <p:cNvPr id="41" name="Picture 40">
            <a:hlinkClick r:id="" action="ppaction://noaction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854629"/>
            <a:ext cx="999831" cy="1030313"/>
          </a:xfrm>
          <a:prstGeom prst="rect">
            <a:avLst/>
          </a:prstGeom>
        </p:spPr>
      </p:pic>
      <p:sp>
        <p:nvSpPr>
          <p:cNvPr id="14" name="Hexagon 13"/>
          <p:cNvSpPr/>
          <p:nvPr/>
        </p:nvSpPr>
        <p:spPr>
          <a:xfrm>
            <a:off x="2583454" y="280332"/>
            <a:ext cx="7932146" cy="1015663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dirty="0" err="1">
                <a:solidFill>
                  <a:srgbClr val="7030A0"/>
                </a:solidFill>
                <a:latin typeface="UTMAVOBOLD" panose="02040603050506020204" pitchFamily="18" charset="0"/>
              </a:rPr>
              <a:t>Đố</a:t>
            </a:r>
            <a:r>
              <a:rPr lang="en-US" sz="4000" dirty="0">
                <a:solidFill>
                  <a:srgbClr val="7030A0"/>
                </a:solidFill>
                <a:latin typeface="UTMAVOBOLD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AVOBOLD" panose="02040603050506020204" pitchFamily="18" charset="0"/>
              </a:rPr>
              <a:t>bạn</a:t>
            </a:r>
            <a:r>
              <a:rPr lang="en-US" sz="4000" dirty="0">
                <a:solidFill>
                  <a:srgbClr val="7030A0"/>
                </a:solidFill>
                <a:latin typeface="UTMAVOBOLD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AVOBOLD" panose="02040603050506020204" pitchFamily="18" charset="0"/>
              </a:rPr>
              <a:t>đây</a:t>
            </a:r>
            <a:r>
              <a:rPr lang="en-US" sz="4000" dirty="0">
                <a:solidFill>
                  <a:srgbClr val="7030A0"/>
                </a:solidFill>
                <a:latin typeface="UTMAVOBOLD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AVOBOLD" panose="02040603050506020204" pitchFamily="18" charset="0"/>
              </a:rPr>
              <a:t>là</a:t>
            </a:r>
            <a:r>
              <a:rPr lang="en-US" sz="4000" dirty="0">
                <a:solidFill>
                  <a:srgbClr val="7030A0"/>
                </a:solidFill>
                <a:latin typeface="UTMAVOBOLD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AVOBOLD" panose="02040603050506020204" pitchFamily="18" charset="0"/>
              </a:rPr>
              <a:t>mùa</a:t>
            </a:r>
            <a:r>
              <a:rPr lang="en-US" sz="4000" dirty="0">
                <a:solidFill>
                  <a:srgbClr val="7030A0"/>
                </a:solidFill>
                <a:latin typeface="UTMAVOBOLD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AVOBOLD" panose="02040603050506020204" pitchFamily="18" charset="0"/>
              </a:rPr>
              <a:t>gì</a:t>
            </a:r>
            <a:r>
              <a:rPr lang="en-US" sz="4000" dirty="0">
                <a:solidFill>
                  <a:srgbClr val="7030A0"/>
                </a:solidFill>
                <a:latin typeface="UTMAVOBOLD" panose="020406030505060202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  <p:sp>
        <p:nvSpPr>
          <p:cNvPr id="15" name="Hexagon 14"/>
          <p:cNvSpPr/>
          <p:nvPr/>
        </p:nvSpPr>
        <p:spPr>
          <a:xfrm>
            <a:off x="3975812" y="5580238"/>
            <a:ext cx="4240375" cy="1015662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AVOBOLD" panose="02040603050506020204" pitchFamily="18" charset="0"/>
                <a:ea typeface="+mn-ea"/>
                <a:cs typeface="+mn-cs"/>
              </a:rPr>
              <a:t>Mùa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AVOBOL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AVOBOLD" panose="02040603050506020204" pitchFamily="18" charset="0"/>
                <a:ea typeface="+mn-ea"/>
                <a:cs typeface="+mn-cs"/>
              </a:rPr>
              <a:t>hè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AVOBOL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5194" y="4306763"/>
            <a:ext cx="2661887" cy="25469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05" y="1614781"/>
            <a:ext cx="4822208" cy="3616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40+ Ảnh Mùa Hè Đẹp, Rực Rỡ, Sôi Động, Chất Lượng Ca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817" y="1771070"/>
            <a:ext cx="5680261" cy="3360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Hexagon 16"/>
          <p:cNvSpPr/>
          <p:nvPr/>
        </p:nvSpPr>
        <p:spPr>
          <a:xfrm>
            <a:off x="2583454" y="209047"/>
            <a:ext cx="7932146" cy="1350992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exagon 18"/>
          <p:cNvSpPr/>
          <p:nvPr/>
        </p:nvSpPr>
        <p:spPr>
          <a:xfrm>
            <a:off x="2622957" y="5548040"/>
            <a:ext cx="6282734" cy="1015662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diều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112" t="27558" r="-112" b="194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28" r="19138" b="30138"/>
          <a:stretch>
            <a:fillRect/>
          </a:stretch>
        </p:blipFill>
        <p:spPr>
          <a:xfrm>
            <a:off x="-381000" y="4451211"/>
            <a:ext cx="12439650" cy="255574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5233" y="3624464"/>
            <a:ext cx="3672363" cy="2956341"/>
          </a:xfrm>
          <a:prstGeom prst="rect">
            <a:avLst/>
          </a:prstGeom>
        </p:spPr>
      </p:pic>
      <p:pic>
        <p:nvPicPr>
          <p:cNvPr id="40" name="Picture 10" descr="cherry blossom falling gif - Tile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476" y="4023044"/>
            <a:ext cx="3517857" cy="263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02273" y="3018977"/>
            <a:ext cx="4834562" cy="3891939"/>
          </a:xfrm>
          <a:prstGeom prst="rect">
            <a:avLst/>
          </a:prstGeom>
        </p:spPr>
      </p:pic>
      <p:pic>
        <p:nvPicPr>
          <p:cNvPr id="48" name="Picture 10" descr="cherry blossom falling gif - Tile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017" y="3018977"/>
            <a:ext cx="4631158" cy="347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68453" y="4937493"/>
            <a:ext cx="5586240" cy="198910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95375" y="-2011812"/>
            <a:ext cx="5099116" cy="175577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71675" y="-2596012"/>
            <a:ext cx="5099116" cy="175577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41458" y="-981189"/>
            <a:ext cx="7193796" cy="445121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843306" y="4350092"/>
            <a:ext cx="5782115" cy="3298470"/>
          </a:xfrm>
          <a:prstGeom prst="rect">
            <a:avLst/>
          </a:prstGeom>
        </p:spPr>
      </p:pic>
      <p:pic>
        <p:nvPicPr>
          <p:cNvPr id="21" name="Picture 4" descr="[crop output image]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9556" flipH="1">
            <a:off x="1301871" y="4748202"/>
            <a:ext cx="780946" cy="150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2" descr="Sticker GIF | Gfyca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2" y="-588415"/>
            <a:ext cx="3810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Káº¿t quáº£ hÃ¬nh áº£nh cho home icon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: Rounded Corners 22"/>
          <p:cNvSpPr/>
          <p:nvPr/>
        </p:nvSpPr>
        <p:spPr>
          <a:xfrm>
            <a:off x="2726682" y="3250400"/>
            <a:ext cx="6738636" cy="203729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 em ở có những mùa nào?</a:t>
            </a:r>
          </a:p>
        </p:txBody>
      </p:sp>
      <p:pic>
        <p:nvPicPr>
          <p:cNvPr id="37" name="Picture 12" descr="Sticker GIF | Gfyca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6438" y="2876651"/>
            <a:ext cx="3810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22"/>
          <p:cNvSpPr/>
          <p:nvPr/>
        </p:nvSpPr>
        <p:spPr>
          <a:xfrm>
            <a:off x="2726682" y="3253606"/>
            <a:ext cx="6728032" cy="2034086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vi-VN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hát nói về mùa nào?</a:t>
            </a:r>
            <a:endParaRPr kumimoji="0" lang="vi-VN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18" grpId="0" animBg="1"/>
      <p:bldP spid="1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 rot="420713">
            <a:off x="10625191" y="2984853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10269532" y="3861336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56" y="808394"/>
            <a:ext cx="10326592" cy="4267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/>
          <a:srcRect l="53799" t="7234" r="25783" b="16120"/>
          <a:stretch>
            <a:fillRect/>
          </a:stretch>
        </p:blipFill>
        <p:spPr>
          <a:xfrm>
            <a:off x="7405682" y="1284236"/>
            <a:ext cx="5162387" cy="4234139"/>
          </a:xfrm>
          <a:prstGeom prst="rect">
            <a:avLst/>
          </a:prstGeom>
        </p:spPr>
      </p:pic>
      <p:sp>
        <p:nvSpPr>
          <p:cNvPr id="16" name="云形 297"/>
          <p:cNvSpPr/>
          <p:nvPr/>
        </p:nvSpPr>
        <p:spPr>
          <a:xfrm rot="174856">
            <a:off x="3681361" y="122134"/>
            <a:ext cx="4857267" cy="2076479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90451" tIns="45230" rIns="90451" bIns="45230" rtlCol="0" anchor="ctr"/>
          <a:lstStyle/>
          <a:p>
            <a:pPr marL="0" marR="0" lvl="0" indent="0" algn="ctr" defTabSz="90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2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18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37932" y="4839629"/>
            <a:ext cx="13808458" cy="24755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93" y="531233"/>
            <a:ext cx="10956704" cy="7513171"/>
          </a:xfrm>
          <a:prstGeom prst="rect">
            <a:avLst/>
          </a:prstGeom>
        </p:spPr>
      </p:pic>
      <p:pic>
        <p:nvPicPr>
          <p:cNvPr id="28" name="Picture 27" descr="A close-up of a plant&#10;&#10;Description automatically generated with medium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019" y="1001093"/>
            <a:ext cx="2530968" cy="3109332"/>
          </a:xfrm>
          <a:prstGeom prst="rect">
            <a:avLst/>
          </a:prstGeom>
        </p:spPr>
      </p:pic>
      <p:pic>
        <p:nvPicPr>
          <p:cNvPr id="20" name="Picture 19" descr="A close-up of a plant&#10;&#10;Description automatically generated with medium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7252"/>
            <a:ext cx="2238969" cy="275060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771606" y="1123039"/>
            <a:ext cx="4676775" cy="7185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4911" y="4505927"/>
            <a:ext cx="3452674" cy="211591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14360" y="5017760"/>
            <a:ext cx="3773775" cy="15970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R="0" lvl="0" algn="ctr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 lvl="0" algn="ctr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defRPr/>
            </a:pP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R="0" lvl="0" algn="ctr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defRPr/>
            </a:pPr>
            <a:r>
              <a:rPr lang="en-US" sz="28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Isosceles Triangle 108"/>
          <p:cNvSpPr/>
          <p:nvPr/>
        </p:nvSpPr>
        <p:spPr>
          <a:xfrm rot="10800000">
            <a:off x="8782361" y="-10187463"/>
            <a:ext cx="729540" cy="9144000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Isosceles Triangle 16"/>
          <p:cNvSpPr/>
          <p:nvPr/>
        </p:nvSpPr>
        <p:spPr>
          <a:xfrm rot="10800000">
            <a:off x="2364306" y="-10312891"/>
            <a:ext cx="1112688" cy="9144000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sz="18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28" name="Picture 4" descr="https://gallery.yopriceville.com/var/albums/Free-Clipart-Pictures/Rainbows-PNG/Rainbow_Clip_Art_PNG_Image.png?m=14558541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956" y="-314795"/>
            <a:ext cx="12675209" cy="525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6" name="组合 75"/>
          <p:cNvGrpSpPr/>
          <p:nvPr/>
        </p:nvGrpSpPr>
        <p:grpSpPr>
          <a:xfrm rot="691748">
            <a:off x="8704579" y="-1612614"/>
            <a:ext cx="949140" cy="931930"/>
            <a:chOff x="10646778" y="4753862"/>
            <a:chExt cx="751521" cy="737702"/>
          </a:xfrm>
        </p:grpSpPr>
        <p:sp>
          <p:nvSpPr>
            <p:cNvPr id="7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-1" fmla="*/ 0 w 914398"/>
                <a:gd name="connsiteY0-2" fmla="*/ 349269 h 923906"/>
                <a:gd name="connsiteX1-3" fmla="*/ 262139 w 914398"/>
                <a:gd name="connsiteY1-4" fmla="*/ 223173 h 923906"/>
                <a:gd name="connsiteX2-5" fmla="*/ 457199 w 914398"/>
                <a:gd name="connsiteY2-6" fmla="*/ 0 h 923906"/>
                <a:gd name="connsiteX3-7" fmla="*/ 652259 w 914398"/>
                <a:gd name="connsiteY3-8" fmla="*/ 223173 h 923906"/>
                <a:gd name="connsiteX4-9" fmla="*/ 914398 w 914398"/>
                <a:gd name="connsiteY4-10" fmla="*/ 349269 h 923906"/>
                <a:gd name="connsiteX5-11" fmla="*/ 772813 w 914398"/>
                <a:gd name="connsiteY5-12" fmla="*/ 613293 h 923906"/>
                <a:gd name="connsiteX6-13" fmla="*/ 739764 w 914398"/>
                <a:gd name="connsiteY6-14" fmla="*/ 914398 h 923906"/>
                <a:gd name="connsiteX7-15" fmla="*/ 457199 w 914398"/>
                <a:gd name="connsiteY7-16" fmla="*/ 854400 h 923906"/>
                <a:gd name="connsiteX8-17" fmla="*/ 174634 w 914398"/>
                <a:gd name="connsiteY8-18" fmla="*/ 914398 h 923906"/>
                <a:gd name="connsiteX9-19" fmla="*/ 141585 w 914398"/>
                <a:gd name="connsiteY9-20" fmla="*/ 613293 h 923906"/>
                <a:gd name="connsiteX10-21" fmla="*/ 0 w 914398"/>
                <a:gd name="connsiteY10-22" fmla="*/ 349269 h 923906"/>
                <a:gd name="connsiteX0-23" fmla="*/ 0 w 916461"/>
                <a:gd name="connsiteY0-24" fmla="*/ 349269 h 923906"/>
                <a:gd name="connsiteX1-25" fmla="*/ 262139 w 916461"/>
                <a:gd name="connsiteY1-26" fmla="*/ 223173 h 923906"/>
                <a:gd name="connsiteX2-27" fmla="*/ 457199 w 916461"/>
                <a:gd name="connsiteY2-28" fmla="*/ 0 h 923906"/>
                <a:gd name="connsiteX3-29" fmla="*/ 652259 w 916461"/>
                <a:gd name="connsiteY3-30" fmla="*/ 223173 h 923906"/>
                <a:gd name="connsiteX4-31" fmla="*/ 914398 w 916461"/>
                <a:gd name="connsiteY4-32" fmla="*/ 349269 h 923906"/>
                <a:gd name="connsiteX5-33" fmla="*/ 772813 w 916461"/>
                <a:gd name="connsiteY5-34" fmla="*/ 613293 h 923906"/>
                <a:gd name="connsiteX6-35" fmla="*/ 739764 w 916461"/>
                <a:gd name="connsiteY6-36" fmla="*/ 914398 h 923906"/>
                <a:gd name="connsiteX7-37" fmla="*/ 457199 w 916461"/>
                <a:gd name="connsiteY7-38" fmla="*/ 854400 h 923906"/>
                <a:gd name="connsiteX8-39" fmla="*/ 174634 w 916461"/>
                <a:gd name="connsiteY8-40" fmla="*/ 914398 h 923906"/>
                <a:gd name="connsiteX9-41" fmla="*/ 141585 w 916461"/>
                <a:gd name="connsiteY9-42" fmla="*/ 613293 h 923906"/>
                <a:gd name="connsiteX10-43" fmla="*/ 0 w 916461"/>
                <a:gd name="connsiteY10-44" fmla="*/ 349269 h 923906"/>
                <a:gd name="connsiteX0-45" fmla="*/ 0 w 916461"/>
                <a:gd name="connsiteY0-46" fmla="*/ 349269 h 923906"/>
                <a:gd name="connsiteX1-47" fmla="*/ 262139 w 916461"/>
                <a:gd name="connsiteY1-48" fmla="*/ 223173 h 923906"/>
                <a:gd name="connsiteX2-49" fmla="*/ 457199 w 916461"/>
                <a:gd name="connsiteY2-50" fmla="*/ 0 h 923906"/>
                <a:gd name="connsiteX3-51" fmla="*/ 652259 w 916461"/>
                <a:gd name="connsiteY3-52" fmla="*/ 223173 h 923906"/>
                <a:gd name="connsiteX4-53" fmla="*/ 914398 w 916461"/>
                <a:gd name="connsiteY4-54" fmla="*/ 349269 h 923906"/>
                <a:gd name="connsiteX5-55" fmla="*/ 772813 w 916461"/>
                <a:gd name="connsiteY5-56" fmla="*/ 613293 h 923906"/>
                <a:gd name="connsiteX6-57" fmla="*/ 739764 w 916461"/>
                <a:gd name="connsiteY6-58" fmla="*/ 914398 h 923906"/>
                <a:gd name="connsiteX7-59" fmla="*/ 457199 w 916461"/>
                <a:gd name="connsiteY7-60" fmla="*/ 854400 h 923906"/>
                <a:gd name="connsiteX8-61" fmla="*/ 174634 w 916461"/>
                <a:gd name="connsiteY8-62" fmla="*/ 914398 h 923906"/>
                <a:gd name="connsiteX9-63" fmla="*/ 141585 w 916461"/>
                <a:gd name="connsiteY9-64" fmla="*/ 613293 h 923906"/>
                <a:gd name="connsiteX10-65" fmla="*/ 0 w 916461"/>
                <a:gd name="connsiteY10-66" fmla="*/ 349269 h 923906"/>
                <a:gd name="connsiteX0-67" fmla="*/ 2063 w 918524"/>
                <a:gd name="connsiteY0-68" fmla="*/ 349269 h 923906"/>
                <a:gd name="connsiteX1-69" fmla="*/ 264202 w 918524"/>
                <a:gd name="connsiteY1-70" fmla="*/ 223173 h 923906"/>
                <a:gd name="connsiteX2-71" fmla="*/ 459262 w 918524"/>
                <a:gd name="connsiteY2-72" fmla="*/ 0 h 923906"/>
                <a:gd name="connsiteX3-73" fmla="*/ 654322 w 918524"/>
                <a:gd name="connsiteY3-74" fmla="*/ 223173 h 923906"/>
                <a:gd name="connsiteX4-75" fmla="*/ 916461 w 918524"/>
                <a:gd name="connsiteY4-76" fmla="*/ 349269 h 923906"/>
                <a:gd name="connsiteX5-77" fmla="*/ 774876 w 918524"/>
                <a:gd name="connsiteY5-78" fmla="*/ 613293 h 923906"/>
                <a:gd name="connsiteX6-79" fmla="*/ 741827 w 918524"/>
                <a:gd name="connsiteY6-80" fmla="*/ 914398 h 923906"/>
                <a:gd name="connsiteX7-81" fmla="*/ 459262 w 918524"/>
                <a:gd name="connsiteY7-82" fmla="*/ 854400 h 923906"/>
                <a:gd name="connsiteX8-83" fmla="*/ 176697 w 918524"/>
                <a:gd name="connsiteY8-84" fmla="*/ 914398 h 923906"/>
                <a:gd name="connsiteX9-85" fmla="*/ 143648 w 918524"/>
                <a:gd name="connsiteY9-86" fmla="*/ 613293 h 923906"/>
                <a:gd name="connsiteX10-87" fmla="*/ 2063 w 918524"/>
                <a:gd name="connsiteY10-88" fmla="*/ 349269 h 923906"/>
                <a:gd name="connsiteX0-89" fmla="*/ 2063 w 918524"/>
                <a:gd name="connsiteY0-90" fmla="*/ 349269 h 923906"/>
                <a:gd name="connsiteX1-91" fmla="*/ 264202 w 918524"/>
                <a:gd name="connsiteY1-92" fmla="*/ 223173 h 923906"/>
                <a:gd name="connsiteX2-93" fmla="*/ 459262 w 918524"/>
                <a:gd name="connsiteY2-94" fmla="*/ 0 h 923906"/>
                <a:gd name="connsiteX3-95" fmla="*/ 654322 w 918524"/>
                <a:gd name="connsiteY3-96" fmla="*/ 223173 h 923906"/>
                <a:gd name="connsiteX4-97" fmla="*/ 916461 w 918524"/>
                <a:gd name="connsiteY4-98" fmla="*/ 349269 h 923906"/>
                <a:gd name="connsiteX5-99" fmla="*/ 774876 w 918524"/>
                <a:gd name="connsiteY5-100" fmla="*/ 613293 h 923906"/>
                <a:gd name="connsiteX6-101" fmla="*/ 741827 w 918524"/>
                <a:gd name="connsiteY6-102" fmla="*/ 914398 h 923906"/>
                <a:gd name="connsiteX7-103" fmla="*/ 459262 w 918524"/>
                <a:gd name="connsiteY7-104" fmla="*/ 854400 h 923906"/>
                <a:gd name="connsiteX8-105" fmla="*/ 176697 w 918524"/>
                <a:gd name="connsiteY8-106" fmla="*/ 914398 h 923906"/>
                <a:gd name="connsiteX9-107" fmla="*/ 143648 w 918524"/>
                <a:gd name="connsiteY9-108" fmla="*/ 613293 h 923906"/>
                <a:gd name="connsiteX10-109" fmla="*/ 2063 w 918524"/>
                <a:gd name="connsiteY10-110" fmla="*/ 349269 h 923906"/>
                <a:gd name="connsiteX0-111" fmla="*/ 2063 w 918524"/>
                <a:gd name="connsiteY0-112" fmla="*/ 349269 h 923906"/>
                <a:gd name="connsiteX1-113" fmla="*/ 264202 w 918524"/>
                <a:gd name="connsiteY1-114" fmla="*/ 223173 h 923906"/>
                <a:gd name="connsiteX2-115" fmla="*/ 459262 w 918524"/>
                <a:gd name="connsiteY2-116" fmla="*/ 0 h 923906"/>
                <a:gd name="connsiteX3-117" fmla="*/ 654322 w 918524"/>
                <a:gd name="connsiteY3-118" fmla="*/ 223173 h 923906"/>
                <a:gd name="connsiteX4-119" fmla="*/ 916461 w 918524"/>
                <a:gd name="connsiteY4-120" fmla="*/ 349269 h 923906"/>
                <a:gd name="connsiteX5-121" fmla="*/ 774876 w 918524"/>
                <a:gd name="connsiteY5-122" fmla="*/ 613293 h 923906"/>
                <a:gd name="connsiteX6-123" fmla="*/ 741827 w 918524"/>
                <a:gd name="connsiteY6-124" fmla="*/ 914398 h 923906"/>
                <a:gd name="connsiteX7-125" fmla="*/ 459262 w 918524"/>
                <a:gd name="connsiteY7-126" fmla="*/ 854400 h 923906"/>
                <a:gd name="connsiteX8-127" fmla="*/ 176697 w 918524"/>
                <a:gd name="connsiteY8-128" fmla="*/ 914398 h 923906"/>
                <a:gd name="connsiteX9-129" fmla="*/ 143648 w 918524"/>
                <a:gd name="connsiteY9-130" fmla="*/ 613293 h 923906"/>
                <a:gd name="connsiteX10-131" fmla="*/ 2063 w 918524"/>
                <a:gd name="connsiteY10-132" fmla="*/ 349269 h 923906"/>
                <a:gd name="connsiteX0-133" fmla="*/ 2063 w 918524"/>
                <a:gd name="connsiteY0-134" fmla="*/ 349269 h 923906"/>
                <a:gd name="connsiteX1-135" fmla="*/ 264202 w 918524"/>
                <a:gd name="connsiteY1-136" fmla="*/ 223173 h 923906"/>
                <a:gd name="connsiteX2-137" fmla="*/ 459262 w 918524"/>
                <a:gd name="connsiteY2-138" fmla="*/ 0 h 923906"/>
                <a:gd name="connsiteX3-139" fmla="*/ 654322 w 918524"/>
                <a:gd name="connsiteY3-140" fmla="*/ 223173 h 923906"/>
                <a:gd name="connsiteX4-141" fmla="*/ 916461 w 918524"/>
                <a:gd name="connsiteY4-142" fmla="*/ 349269 h 923906"/>
                <a:gd name="connsiteX5-143" fmla="*/ 774876 w 918524"/>
                <a:gd name="connsiteY5-144" fmla="*/ 613293 h 923906"/>
                <a:gd name="connsiteX6-145" fmla="*/ 741827 w 918524"/>
                <a:gd name="connsiteY6-146" fmla="*/ 914398 h 923906"/>
                <a:gd name="connsiteX7-147" fmla="*/ 459262 w 918524"/>
                <a:gd name="connsiteY7-148" fmla="*/ 854400 h 923906"/>
                <a:gd name="connsiteX8-149" fmla="*/ 176697 w 918524"/>
                <a:gd name="connsiteY8-150" fmla="*/ 914398 h 923906"/>
                <a:gd name="connsiteX9-151" fmla="*/ 143648 w 918524"/>
                <a:gd name="connsiteY9-152" fmla="*/ 613293 h 923906"/>
                <a:gd name="connsiteX10-153" fmla="*/ 2063 w 918524"/>
                <a:gd name="connsiteY10-154" fmla="*/ 349269 h 9239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8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9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  <a:gd name="connsiteX0-281" fmla="*/ 0 w 195060"/>
                  <a:gd name="connsiteY0-282" fmla="*/ 223173 h 223173"/>
                  <a:gd name="connsiteX1-283" fmla="*/ 195060 w 195060"/>
                  <a:gd name="connsiteY1-284" fmla="*/ 0 h 2231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 rot="1562261">
            <a:off x="11239007" y="-2708386"/>
            <a:ext cx="466479" cy="458021"/>
            <a:chOff x="10646778" y="4753862"/>
            <a:chExt cx="751521" cy="737702"/>
          </a:xfrm>
        </p:grpSpPr>
        <p:sp>
          <p:nvSpPr>
            <p:cNvPr id="9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-1" fmla="*/ 0 w 914398"/>
                <a:gd name="connsiteY0-2" fmla="*/ 349269 h 923906"/>
                <a:gd name="connsiteX1-3" fmla="*/ 262139 w 914398"/>
                <a:gd name="connsiteY1-4" fmla="*/ 223173 h 923906"/>
                <a:gd name="connsiteX2-5" fmla="*/ 457199 w 914398"/>
                <a:gd name="connsiteY2-6" fmla="*/ 0 h 923906"/>
                <a:gd name="connsiteX3-7" fmla="*/ 652259 w 914398"/>
                <a:gd name="connsiteY3-8" fmla="*/ 223173 h 923906"/>
                <a:gd name="connsiteX4-9" fmla="*/ 914398 w 914398"/>
                <a:gd name="connsiteY4-10" fmla="*/ 349269 h 923906"/>
                <a:gd name="connsiteX5-11" fmla="*/ 772813 w 914398"/>
                <a:gd name="connsiteY5-12" fmla="*/ 613293 h 923906"/>
                <a:gd name="connsiteX6-13" fmla="*/ 739764 w 914398"/>
                <a:gd name="connsiteY6-14" fmla="*/ 914398 h 923906"/>
                <a:gd name="connsiteX7-15" fmla="*/ 457199 w 914398"/>
                <a:gd name="connsiteY7-16" fmla="*/ 854400 h 923906"/>
                <a:gd name="connsiteX8-17" fmla="*/ 174634 w 914398"/>
                <a:gd name="connsiteY8-18" fmla="*/ 914398 h 923906"/>
                <a:gd name="connsiteX9-19" fmla="*/ 141585 w 914398"/>
                <a:gd name="connsiteY9-20" fmla="*/ 613293 h 923906"/>
                <a:gd name="connsiteX10-21" fmla="*/ 0 w 914398"/>
                <a:gd name="connsiteY10-22" fmla="*/ 349269 h 923906"/>
                <a:gd name="connsiteX0-23" fmla="*/ 0 w 916461"/>
                <a:gd name="connsiteY0-24" fmla="*/ 349269 h 923906"/>
                <a:gd name="connsiteX1-25" fmla="*/ 262139 w 916461"/>
                <a:gd name="connsiteY1-26" fmla="*/ 223173 h 923906"/>
                <a:gd name="connsiteX2-27" fmla="*/ 457199 w 916461"/>
                <a:gd name="connsiteY2-28" fmla="*/ 0 h 923906"/>
                <a:gd name="connsiteX3-29" fmla="*/ 652259 w 916461"/>
                <a:gd name="connsiteY3-30" fmla="*/ 223173 h 923906"/>
                <a:gd name="connsiteX4-31" fmla="*/ 914398 w 916461"/>
                <a:gd name="connsiteY4-32" fmla="*/ 349269 h 923906"/>
                <a:gd name="connsiteX5-33" fmla="*/ 772813 w 916461"/>
                <a:gd name="connsiteY5-34" fmla="*/ 613293 h 923906"/>
                <a:gd name="connsiteX6-35" fmla="*/ 739764 w 916461"/>
                <a:gd name="connsiteY6-36" fmla="*/ 914398 h 923906"/>
                <a:gd name="connsiteX7-37" fmla="*/ 457199 w 916461"/>
                <a:gd name="connsiteY7-38" fmla="*/ 854400 h 923906"/>
                <a:gd name="connsiteX8-39" fmla="*/ 174634 w 916461"/>
                <a:gd name="connsiteY8-40" fmla="*/ 914398 h 923906"/>
                <a:gd name="connsiteX9-41" fmla="*/ 141585 w 916461"/>
                <a:gd name="connsiteY9-42" fmla="*/ 613293 h 923906"/>
                <a:gd name="connsiteX10-43" fmla="*/ 0 w 916461"/>
                <a:gd name="connsiteY10-44" fmla="*/ 349269 h 923906"/>
                <a:gd name="connsiteX0-45" fmla="*/ 0 w 916461"/>
                <a:gd name="connsiteY0-46" fmla="*/ 349269 h 923906"/>
                <a:gd name="connsiteX1-47" fmla="*/ 262139 w 916461"/>
                <a:gd name="connsiteY1-48" fmla="*/ 223173 h 923906"/>
                <a:gd name="connsiteX2-49" fmla="*/ 457199 w 916461"/>
                <a:gd name="connsiteY2-50" fmla="*/ 0 h 923906"/>
                <a:gd name="connsiteX3-51" fmla="*/ 652259 w 916461"/>
                <a:gd name="connsiteY3-52" fmla="*/ 223173 h 923906"/>
                <a:gd name="connsiteX4-53" fmla="*/ 914398 w 916461"/>
                <a:gd name="connsiteY4-54" fmla="*/ 349269 h 923906"/>
                <a:gd name="connsiteX5-55" fmla="*/ 772813 w 916461"/>
                <a:gd name="connsiteY5-56" fmla="*/ 613293 h 923906"/>
                <a:gd name="connsiteX6-57" fmla="*/ 739764 w 916461"/>
                <a:gd name="connsiteY6-58" fmla="*/ 914398 h 923906"/>
                <a:gd name="connsiteX7-59" fmla="*/ 457199 w 916461"/>
                <a:gd name="connsiteY7-60" fmla="*/ 854400 h 923906"/>
                <a:gd name="connsiteX8-61" fmla="*/ 174634 w 916461"/>
                <a:gd name="connsiteY8-62" fmla="*/ 914398 h 923906"/>
                <a:gd name="connsiteX9-63" fmla="*/ 141585 w 916461"/>
                <a:gd name="connsiteY9-64" fmla="*/ 613293 h 923906"/>
                <a:gd name="connsiteX10-65" fmla="*/ 0 w 916461"/>
                <a:gd name="connsiteY10-66" fmla="*/ 349269 h 923906"/>
                <a:gd name="connsiteX0-67" fmla="*/ 2063 w 918524"/>
                <a:gd name="connsiteY0-68" fmla="*/ 349269 h 923906"/>
                <a:gd name="connsiteX1-69" fmla="*/ 264202 w 918524"/>
                <a:gd name="connsiteY1-70" fmla="*/ 223173 h 923906"/>
                <a:gd name="connsiteX2-71" fmla="*/ 459262 w 918524"/>
                <a:gd name="connsiteY2-72" fmla="*/ 0 h 923906"/>
                <a:gd name="connsiteX3-73" fmla="*/ 654322 w 918524"/>
                <a:gd name="connsiteY3-74" fmla="*/ 223173 h 923906"/>
                <a:gd name="connsiteX4-75" fmla="*/ 916461 w 918524"/>
                <a:gd name="connsiteY4-76" fmla="*/ 349269 h 923906"/>
                <a:gd name="connsiteX5-77" fmla="*/ 774876 w 918524"/>
                <a:gd name="connsiteY5-78" fmla="*/ 613293 h 923906"/>
                <a:gd name="connsiteX6-79" fmla="*/ 741827 w 918524"/>
                <a:gd name="connsiteY6-80" fmla="*/ 914398 h 923906"/>
                <a:gd name="connsiteX7-81" fmla="*/ 459262 w 918524"/>
                <a:gd name="connsiteY7-82" fmla="*/ 854400 h 923906"/>
                <a:gd name="connsiteX8-83" fmla="*/ 176697 w 918524"/>
                <a:gd name="connsiteY8-84" fmla="*/ 914398 h 923906"/>
                <a:gd name="connsiteX9-85" fmla="*/ 143648 w 918524"/>
                <a:gd name="connsiteY9-86" fmla="*/ 613293 h 923906"/>
                <a:gd name="connsiteX10-87" fmla="*/ 2063 w 918524"/>
                <a:gd name="connsiteY10-88" fmla="*/ 349269 h 923906"/>
                <a:gd name="connsiteX0-89" fmla="*/ 2063 w 918524"/>
                <a:gd name="connsiteY0-90" fmla="*/ 349269 h 923906"/>
                <a:gd name="connsiteX1-91" fmla="*/ 264202 w 918524"/>
                <a:gd name="connsiteY1-92" fmla="*/ 223173 h 923906"/>
                <a:gd name="connsiteX2-93" fmla="*/ 459262 w 918524"/>
                <a:gd name="connsiteY2-94" fmla="*/ 0 h 923906"/>
                <a:gd name="connsiteX3-95" fmla="*/ 654322 w 918524"/>
                <a:gd name="connsiteY3-96" fmla="*/ 223173 h 923906"/>
                <a:gd name="connsiteX4-97" fmla="*/ 916461 w 918524"/>
                <a:gd name="connsiteY4-98" fmla="*/ 349269 h 923906"/>
                <a:gd name="connsiteX5-99" fmla="*/ 774876 w 918524"/>
                <a:gd name="connsiteY5-100" fmla="*/ 613293 h 923906"/>
                <a:gd name="connsiteX6-101" fmla="*/ 741827 w 918524"/>
                <a:gd name="connsiteY6-102" fmla="*/ 914398 h 923906"/>
                <a:gd name="connsiteX7-103" fmla="*/ 459262 w 918524"/>
                <a:gd name="connsiteY7-104" fmla="*/ 854400 h 923906"/>
                <a:gd name="connsiteX8-105" fmla="*/ 176697 w 918524"/>
                <a:gd name="connsiteY8-106" fmla="*/ 914398 h 923906"/>
                <a:gd name="connsiteX9-107" fmla="*/ 143648 w 918524"/>
                <a:gd name="connsiteY9-108" fmla="*/ 613293 h 923906"/>
                <a:gd name="connsiteX10-109" fmla="*/ 2063 w 918524"/>
                <a:gd name="connsiteY10-110" fmla="*/ 349269 h 923906"/>
                <a:gd name="connsiteX0-111" fmla="*/ 2063 w 918524"/>
                <a:gd name="connsiteY0-112" fmla="*/ 349269 h 923906"/>
                <a:gd name="connsiteX1-113" fmla="*/ 264202 w 918524"/>
                <a:gd name="connsiteY1-114" fmla="*/ 223173 h 923906"/>
                <a:gd name="connsiteX2-115" fmla="*/ 459262 w 918524"/>
                <a:gd name="connsiteY2-116" fmla="*/ 0 h 923906"/>
                <a:gd name="connsiteX3-117" fmla="*/ 654322 w 918524"/>
                <a:gd name="connsiteY3-118" fmla="*/ 223173 h 923906"/>
                <a:gd name="connsiteX4-119" fmla="*/ 916461 w 918524"/>
                <a:gd name="connsiteY4-120" fmla="*/ 349269 h 923906"/>
                <a:gd name="connsiteX5-121" fmla="*/ 774876 w 918524"/>
                <a:gd name="connsiteY5-122" fmla="*/ 613293 h 923906"/>
                <a:gd name="connsiteX6-123" fmla="*/ 741827 w 918524"/>
                <a:gd name="connsiteY6-124" fmla="*/ 914398 h 923906"/>
                <a:gd name="connsiteX7-125" fmla="*/ 459262 w 918524"/>
                <a:gd name="connsiteY7-126" fmla="*/ 854400 h 923906"/>
                <a:gd name="connsiteX8-127" fmla="*/ 176697 w 918524"/>
                <a:gd name="connsiteY8-128" fmla="*/ 914398 h 923906"/>
                <a:gd name="connsiteX9-129" fmla="*/ 143648 w 918524"/>
                <a:gd name="connsiteY9-130" fmla="*/ 613293 h 923906"/>
                <a:gd name="connsiteX10-131" fmla="*/ 2063 w 918524"/>
                <a:gd name="connsiteY10-132" fmla="*/ 349269 h 923906"/>
                <a:gd name="connsiteX0-133" fmla="*/ 2063 w 918524"/>
                <a:gd name="connsiteY0-134" fmla="*/ 349269 h 923906"/>
                <a:gd name="connsiteX1-135" fmla="*/ 264202 w 918524"/>
                <a:gd name="connsiteY1-136" fmla="*/ 223173 h 923906"/>
                <a:gd name="connsiteX2-137" fmla="*/ 459262 w 918524"/>
                <a:gd name="connsiteY2-138" fmla="*/ 0 h 923906"/>
                <a:gd name="connsiteX3-139" fmla="*/ 654322 w 918524"/>
                <a:gd name="connsiteY3-140" fmla="*/ 223173 h 923906"/>
                <a:gd name="connsiteX4-141" fmla="*/ 916461 w 918524"/>
                <a:gd name="connsiteY4-142" fmla="*/ 349269 h 923906"/>
                <a:gd name="connsiteX5-143" fmla="*/ 774876 w 918524"/>
                <a:gd name="connsiteY5-144" fmla="*/ 613293 h 923906"/>
                <a:gd name="connsiteX6-145" fmla="*/ 741827 w 918524"/>
                <a:gd name="connsiteY6-146" fmla="*/ 914398 h 923906"/>
                <a:gd name="connsiteX7-147" fmla="*/ 459262 w 918524"/>
                <a:gd name="connsiteY7-148" fmla="*/ 854400 h 923906"/>
                <a:gd name="connsiteX8-149" fmla="*/ 176697 w 918524"/>
                <a:gd name="connsiteY8-150" fmla="*/ 914398 h 923906"/>
                <a:gd name="connsiteX9-151" fmla="*/ 143648 w 918524"/>
                <a:gd name="connsiteY9-152" fmla="*/ 613293 h 923906"/>
                <a:gd name="connsiteX10-153" fmla="*/ 2063 w 918524"/>
                <a:gd name="connsiteY10-154" fmla="*/ 349269 h 9239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99" name="组合 9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0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0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  <a:gd name="connsiteX0-281" fmla="*/ 0 w 195060"/>
                  <a:gd name="connsiteY0-282" fmla="*/ 223173 h 223173"/>
                  <a:gd name="connsiteX1-283" fmla="*/ 195060 w 195060"/>
                  <a:gd name="connsiteY1-284" fmla="*/ 0 h 2231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grpSp>
        <p:nvGrpSpPr>
          <p:cNvPr id="111" name="组合 110"/>
          <p:cNvGrpSpPr/>
          <p:nvPr/>
        </p:nvGrpSpPr>
        <p:grpSpPr>
          <a:xfrm rot="20532747">
            <a:off x="7568320" y="802976"/>
            <a:ext cx="774726" cy="923380"/>
            <a:chOff x="507876" y="722140"/>
            <a:chExt cx="774928" cy="923380"/>
          </a:xfrm>
        </p:grpSpPr>
        <p:sp>
          <p:nvSpPr>
            <p:cNvPr id="112" name="椭圆 111"/>
            <p:cNvSpPr/>
            <p:nvPr/>
          </p:nvSpPr>
          <p:spPr>
            <a:xfrm flipV="1">
              <a:off x="1142127" y="1504843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3" name="椭圆 112"/>
            <p:cNvSpPr/>
            <p:nvPr/>
          </p:nvSpPr>
          <p:spPr>
            <a:xfrm flipV="1">
              <a:off x="525192" y="7221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cxnSp>
          <p:nvCxnSpPr>
            <p:cNvPr id="114" name="直接连接符 113"/>
            <p:cNvCxnSpPr>
              <a:stCxn id="113" idx="0"/>
              <a:endCxn id="112" idx="3"/>
            </p:cNvCxnSpPr>
            <p:nvPr/>
          </p:nvCxnSpPr>
          <p:spPr>
            <a:xfrm rot="1067253">
              <a:off x="507876" y="965291"/>
              <a:ext cx="742508" cy="457681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组合 114"/>
          <p:cNvGrpSpPr/>
          <p:nvPr/>
        </p:nvGrpSpPr>
        <p:grpSpPr>
          <a:xfrm>
            <a:off x="10852586" y="1602319"/>
            <a:ext cx="530355" cy="1204586"/>
            <a:chOff x="3019253" y="1093136"/>
            <a:chExt cx="530493" cy="1204586"/>
          </a:xfrm>
        </p:grpSpPr>
        <p:sp>
          <p:nvSpPr>
            <p:cNvPr id="116" name="椭圆 115"/>
            <p:cNvSpPr/>
            <p:nvPr/>
          </p:nvSpPr>
          <p:spPr>
            <a:xfrm flipV="1">
              <a:off x="3019253" y="1093136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7" name="椭圆 116"/>
            <p:cNvSpPr/>
            <p:nvPr/>
          </p:nvSpPr>
          <p:spPr>
            <a:xfrm flipV="1">
              <a:off x="3409069" y="1819421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8" name="椭圆 117"/>
            <p:cNvSpPr/>
            <p:nvPr/>
          </p:nvSpPr>
          <p:spPr>
            <a:xfrm flipV="1">
              <a:off x="3169918" y="215704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cxnSp>
          <p:nvCxnSpPr>
            <p:cNvPr id="119" name="直接连接符 118"/>
            <p:cNvCxnSpPr>
              <a:stCxn id="116" idx="7"/>
              <a:endCxn id="117" idx="3"/>
            </p:cNvCxnSpPr>
            <p:nvPr/>
          </p:nvCxnSpPr>
          <p:spPr>
            <a:xfrm>
              <a:off x="3139328" y="1213211"/>
              <a:ext cx="290343" cy="626812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>
              <a:stCxn id="117" idx="5"/>
              <a:endCxn id="118" idx="0"/>
            </p:cNvCxnSpPr>
            <p:nvPr/>
          </p:nvCxnSpPr>
          <p:spPr>
            <a:xfrm flipH="1">
              <a:off x="3240257" y="1840023"/>
              <a:ext cx="288887" cy="457699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组合 120"/>
          <p:cNvGrpSpPr/>
          <p:nvPr/>
        </p:nvGrpSpPr>
        <p:grpSpPr>
          <a:xfrm rot="1255243">
            <a:off x="9006989" y="920782"/>
            <a:ext cx="1778308" cy="1178288"/>
            <a:chOff x="1659043" y="703884"/>
            <a:chExt cx="1778771" cy="1178288"/>
          </a:xfrm>
        </p:grpSpPr>
        <p:sp>
          <p:nvSpPr>
            <p:cNvPr id="122" name="椭圆 121"/>
            <p:cNvSpPr/>
            <p:nvPr/>
          </p:nvSpPr>
          <p:spPr>
            <a:xfrm flipV="1">
              <a:off x="1668618" y="174149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3" name="椭圆 122"/>
            <p:cNvSpPr/>
            <p:nvPr/>
          </p:nvSpPr>
          <p:spPr>
            <a:xfrm flipV="1">
              <a:off x="2071973" y="8597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cxnSp>
          <p:nvCxnSpPr>
            <p:cNvPr id="124" name="直接连接符 123"/>
            <p:cNvCxnSpPr>
              <a:stCxn id="122" idx="5"/>
              <a:endCxn id="123" idx="1"/>
            </p:cNvCxnSpPr>
            <p:nvPr/>
          </p:nvCxnSpPr>
          <p:spPr>
            <a:xfrm rot="20344757" flipV="1">
              <a:off x="1659043" y="1059855"/>
              <a:ext cx="563182" cy="622203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>
              <a:stCxn id="116" idx="3"/>
              <a:endCxn id="123" idx="6"/>
            </p:cNvCxnSpPr>
            <p:nvPr/>
          </p:nvCxnSpPr>
          <p:spPr>
            <a:xfrm rot="20344757" flipH="1" flipV="1">
              <a:off x="2276479" y="703884"/>
              <a:ext cx="1161335" cy="571916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8" name="图片 1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6838" y="2371994"/>
            <a:ext cx="2953510" cy="1902446"/>
          </a:xfrm>
          <a:prstGeom prst="rect">
            <a:avLst/>
          </a:prstGeom>
          <a:effectLst>
            <a:outerShdw blurRad="165100" dist="25400" dir="16200000" sx="99000" sy="99000" rotWithShape="0">
              <a:schemeClr val="bg1">
                <a:alpha val="93000"/>
              </a:schemeClr>
            </a:outerShdw>
          </a:effectLst>
        </p:spPr>
      </p:pic>
      <p:grpSp>
        <p:nvGrpSpPr>
          <p:cNvPr id="131" name="组合 130"/>
          <p:cNvGrpSpPr/>
          <p:nvPr/>
        </p:nvGrpSpPr>
        <p:grpSpPr>
          <a:xfrm flipH="1">
            <a:off x="14359164" y="3373451"/>
            <a:ext cx="3021195" cy="1854485"/>
            <a:chOff x="8726219" y="-661205"/>
            <a:chExt cx="2154936" cy="1322409"/>
          </a:xfrm>
        </p:grpSpPr>
        <p:sp>
          <p:nvSpPr>
            <p:cNvPr id="132" name="任意多边形 131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4" name="任意多边形 133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141" name="组合 140"/>
          <p:cNvGrpSpPr/>
          <p:nvPr/>
        </p:nvGrpSpPr>
        <p:grpSpPr>
          <a:xfrm rot="920444">
            <a:off x="2633578" y="-1499377"/>
            <a:ext cx="577296" cy="566828"/>
            <a:chOff x="10646778" y="4753862"/>
            <a:chExt cx="751521" cy="737702"/>
          </a:xfrm>
        </p:grpSpPr>
        <p:sp>
          <p:nvSpPr>
            <p:cNvPr id="142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-1" fmla="*/ 0 w 914398"/>
                <a:gd name="connsiteY0-2" fmla="*/ 349269 h 923906"/>
                <a:gd name="connsiteX1-3" fmla="*/ 262139 w 914398"/>
                <a:gd name="connsiteY1-4" fmla="*/ 223173 h 923906"/>
                <a:gd name="connsiteX2-5" fmla="*/ 457199 w 914398"/>
                <a:gd name="connsiteY2-6" fmla="*/ 0 h 923906"/>
                <a:gd name="connsiteX3-7" fmla="*/ 652259 w 914398"/>
                <a:gd name="connsiteY3-8" fmla="*/ 223173 h 923906"/>
                <a:gd name="connsiteX4-9" fmla="*/ 914398 w 914398"/>
                <a:gd name="connsiteY4-10" fmla="*/ 349269 h 923906"/>
                <a:gd name="connsiteX5-11" fmla="*/ 772813 w 914398"/>
                <a:gd name="connsiteY5-12" fmla="*/ 613293 h 923906"/>
                <a:gd name="connsiteX6-13" fmla="*/ 739764 w 914398"/>
                <a:gd name="connsiteY6-14" fmla="*/ 914398 h 923906"/>
                <a:gd name="connsiteX7-15" fmla="*/ 457199 w 914398"/>
                <a:gd name="connsiteY7-16" fmla="*/ 854400 h 923906"/>
                <a:gd name="connsiteX8-17" fmla="*/ 174634 w 914398"/>
                <a:gd name="connsiteY8-18" fmla="*/ 914398 h 923906"/>
                <a:gd name="connsiteX9-19" fmla="*/ 141585 w 914398"/>
                <a:gd name="connsiteY9-20" fmla="*/ 613293 h 923906"/>
                <a:gd name="connsiteX10-21" fmla="*/ 0 w 914398"/>
                <a:gd name="connsiteY10-22" fmla="*/ 349269 h 923906"/>
                <a:gd name="connsiteX0-23" fmla="*/ 0 w 916461"/>
                <a:gd name="connsiteY0-24" fmla="*/ 349269 h 923906"/>
                <a:gd name="connsiteX1-25" fmla="*/ 262139 w 916461"/>
                <a:gd name="connsiteY1-26" fmla="*/ 223173 h 923906"/>
                <a:gd name="connsiteX2-27" fmla="*/ 457199 w 916461"/>
                <a:gd name="connsiteY2-28" fmla="*/ 0 h 923906"/>
                <a:gd name="connsiteX3-29" fmla="*/ 652259 w 916461"/>
                <a:gd name="connsiteY3-30" fmla="*/ 223173 h 923906"/>
                <a:gd name="connsiteX4-31" fmla="*/ 914398 w 916461"/>
                <a:gd name="connsiteY4-32" fmla="*/ 349269 h 923906"/>
                <a:gd name="connsiteX5-33" fmla="*/ 772813 w 916461"/>
                <a:gd name="connsiteY5-34" fmla="*/ 613293 h 923906"/>
                <a:gd name="connsiteX6-35" fmla="*/ 739764 w 916461"/>
                <a:gd name="connsiteY6-36" fmla="*/ 914398 h 923906"/>
                <a:gd name="connsiteX7-37" fmla="*/ 457199 w 916461"/>
                <a:gd name="connsiteY7-38" fmla="*/ 854400 h 923906"/>
                <a:gd name="connsiteX8-39" fmla="*/ 174634 w 916461"/>
                <a:gd name="connsiteY8-40" fmla="*/ 914398 h 923906"/>
                <a:gd name="connsiteX9-41" fmla="*/ 141585 w 916461"/>
                <a:gd name="connsiteY9-42" fmla="*/ 613293 h 923906"/>
                <a:gd name="connsiteX10-43" fmla="*/ 0 w 916461"/>
                <a:gd name="connsiteY10-44" fmla="*/ 349269 h 923906"/>
                <a:gd name="connsiteX0-45" fmla="*/ 0 w 916461"/>
                <a:gd name="connsiteY0-46" fmla="*/ 349269 h 923906"/>
                <a:gd name="connsiteX1-47" fmla="*/ 262139 w 916461"/>
                <a:gd name="connsiteY1-48" fmla="*/ 223173 h 923906"/>
                <a:gd name="connsiteX2-49" fmla="*/ 457199 w 916461"/>
                <a:gd name="connsiteY2-50" fmla="*/ 0 h 923906"/>
                <a:gd name="connsiteX3-51" fmla="*/ 652259 w 916461"/>
                <a:gd name="connsiteY3-52" fmla="*/ 223173 h 923906"/>
                <a:gd name="connsiteX4-53" fmla="*/ 914398 w 916461"/>
                <a:gd name="connsiteY4-54" fmla="*/ 349269 h 923906"/>
                <a:gd name="connsiteX5-55" fmla="*/ 772813 w 916461"/>
                <a:gd name="connsiteY5-56" fmla="*/ 613293 h 923906"/>
                <a:gd name="connsiteX6-57" fmla="*/ 739764 w 916461"/>
                <a:gd name="connsiteY6-58" fmla="*/ 914398 h 923906"/>
                <a:gd name="connsiteX7-59" fmla="*/ 457199 w 916461"/>
                <a:gd name="connsiteY7-60" fmla="*/ 854400 h 923906"/>
                <a:gd name="connsiteX8-61" fmla="*/ 174634 w 916461"/>
                <a:gd name="connsiteY8-62" fmla="*/ 914398 h 923906"/>
                <a:gd name="connsiteX9-63" fmla="*/ 141585 w 916461"/>
                <a:gd name="connsiteY9-64" fmla="*/ 613293 h 923906"/>
                <a:gd name="connsiteX10-65" fmla="*/ 0 w 916461"/>
                <a:gd name="connsiteY10-66" fmla="*/ 349269 h 923906"/>
                <a:gd name="connsiteX0-67" fmla="*/ 2063 w 918524"/>
                <a:gd name="connsiteY0-68" fmla="*/ 349269 h 923906"/>
                <a:gd name="connsiteX1-69" fmla="*/ 264202 w 918524"/>
                <a:gd name="connsiteY1-70" fmla="*/ 223173 h 923906"/>
                <a:gd name="connsiteX2-71" fmla="*/ 459262 w 918524"/>
                <a:gd name="connsiteY2-72" fmla="*/ 0 h 923906"/>
                <a:gd name="connsiteX3-73" fmla="*/ 654322 w 918524"/>
                <a:gd name="connsiteY3-74" fmla="*/ 223173 h 923906"/>
                <a:gd name="connsiteX4-75" fmla="*/ 916461 w 918524"/>
                <a:gd name="connsiteY4-76" fmla="*/ 349269 h 923906"/>
                <a:gd name="connsiteX5-77" fmla="*/ 774876 w 918524"/>
                <a:gd name="connsiteY5-78" fmla="*/ 613293 h 923906"/>
                <a:gd name="connsiteX6-79" fmla="*/ 741827 w 918524"/>
                <a:gd name="connsiteY6-80" fmla="*/ 914398 h 923906"/>
                <a:gd name="connsiteX7-81" fmla="*/ 459262 w 918524"/>
                <a:gd name="connsiteY7-82" fmla="*/ 854400 h 923906"/>
                <a:gd name="connsiteX8-83" fmla="*/ 176697 w 918524"/>
                <a:gd name="connsiteY8-84" fmla="*/ 914398 h 923906"/>
                <a:gd name="connsiteX9-85" fmla="*/ 143648 w 918524"/>
                <a:gd name="connsiteY9-86" fmla="*/ 613293 h 923906"/>
                <a:gd name="connsiteX10-87" fmla="*/ 2063 w 918524"/>
                <a:gd name="connsiteY10-88" fmla="*/ 349269 h 923906"/>
                <a:gd name="connsiteX0-89" fmla="*/ 2063 w 918524"/>
                <a:gd name="connsiteY0-90" fmla="*/ 349269 h 923906"/>
                <a:gd name="connsiteX1-91" fmla="*/ 264202 w 918524"/>
                <a:gd name="connsiteY1-92" fmla="*/ 223173 h 923906"/>
                <a:gd name="connsiteX2-93" fmla="*/ 459262 w 918524"/>
                <a:gd name="connsiteY2-94" fmla="*/ 0 h 923906"/>
                <a:gd name="connsiteX3-95" fmla="*/ 654322 w 918524"/>
                <a:gd name="connsiteY3-96" fmla="*/ 223173 h 923906"/>
                <a:gd name="connsiteX4-97" fmla="*/ 916461 w 918524"/>
                <a:gd name="connsiteY4-98" fmla="*/ 349269 h 923906"/>
                <a:gd name="connsiteX5-99" fmla="*/ 774876 w 918524"/>
                <a:gd name="connsiteY5-100" fmla="*/ 613293 h 923906"/>
                <a:gd name="connsiteX6-101" fmla="*/ 741827 w 918524"/>
                <a:gd name="connsiteY6-102" fmla="*/ 914398 h 923906"/>
                <a:gd name="connsiteX7-103" fmla="*/ 459262 w 918524"/>
                <a:gd name="connsiteY7-104" fmla="*/ 854400 h 923906"/>
                <a:gd name="connsiteX8-105" fmla="*/ 176697 w 918524"/>
                <a:gd name="connsiteY8-106" fmla="*/ 914398 h 923906"/>
                <a:gd name="connsiteX9-107" fmla="*/ 143648 w 918524"/>
                <a:gd name="connsiteY9-108" fmla="*/ 613293 h 923906"/>
                <a:gd name="connsiteX10-109" fmla="*/ 2063 w 918524"/>
                <a:gd name="connsiteY10-110" fmla="*/ 349269 h 923906"/>
                <a:gd name="connsiteX0-111" fmla="*/ 2063 w 918524"/>
                <a:gd name="connsiteY0-112" fmla="*/ 349269 h 923906"/>
                <a:gd name="connsiteX1-113" fmla="*/ 264202 w 918524"/>
                <a:gd name="connsiteY1-114" fmla="*/ 223173 h 923906"/>
                <a:gd name="connsiteX2-115" fmla="*/ 459262 w 918524"/>
                <a:gd name="connsiteY2-116" fmla="*/ 0 h 923906"/>
                <a:gd name="connsiteX3-117" fmla="*/ 654322 w 918524"/>
                <a:gd name="connsiteY3-118" fmla="*/ 223173 h 923906"/>
                <a:gd name="connsiteX4-119" fmla="*/ 916461 w 918524"/>
                <a:gd name="connsiteY4-120" fmla="*/ 349269 h 923906"/>
                <a:gd name="connsiteX5-121" fmla="*/ 774876 w 918524"/>
                <a:gd name="connsiteY5-122" fmla="*/ 613293 h 923906"/>
                <a:gd name="connsiteX6-123" fmla="*/ 741827 w 918524"/>
                <a:gd name="connsiteY6-124" fmla="*/ 914398 h 923906"/>
                <a:gd name="connsiteX7-125" fmla="*/ 459262 w 918524"/>
                <a:gd name="connsiteY7-126" fmla="*/ 854400 h 923906"/>
                <a:gd name="connsiteX8-127" fmla="*/ 176697 w 918524"/>
                <a:gd name="connsiteY8-128" fmla="*/ 914398 h 923906"/>
                <a:gd name="connsiteX9-129" fmla="*/ 143648 w 918524"/>
                <a:gd name="connsiteY9-130" fmla="*/ 613293 h 923906"/>
                <a:gd name="connsiteX10-131" fmla="*/ 2063 w 918524"/>
                <a:gd name="connsiteY10-132" fmla="*/ 349269 h 923906"/>
                <a:gd name="connsiteX0-133" fmla="*/ 2063 w 918524"/>
                <a:gd name="connsiteY0-134" fmla="*/ 349269 h 923906"/>
                <a:gd name="connsiteX1-135" fmla="*/ 264202 w 918524"/>
                <a:gd name="connsiteY1-136" fmla="*/ 223173 h 923906"/>
                <a:gd name="connsiteX2-137" fmla="*/ 459262 w 918524"/>
                <a:gd name="connsiteY2-138" fmla="*/ 0 h 923906"/>
                <a:gd name="connsiteX3-139" fmla="*/ 654322 w 918524"/>
                <a:gd name="connsiteY3-140" fmla="*/ 223173 h 923906"/>
                <a:gd name="connsiteX4-141" fmla="*/ 916461 w 918524"/>
                <a:gd name="connsiteY4-142" fmla="*/ 349269 h 923906"/>
                <a:gd name="connsiteX5-143" fmla="*/ 774876 w 918524"/>
                <a:gd name="connsiteY5-144" fmla="*/ 613293 h 923906"/>
                <a:gd name="connsiteX6-145" fmla="*/ 741827 w 918524"/>
                <a:gd name="connsiteY6-146" fmla="*/ 914398 h 923906"/>
                <a:gd name="connsiteX7-147" fmla="*/ 459262 w 918524"/>
                <a:gd name="connsiteY7-148" fmla="*/ 854400 h 923906"/>
                <a:gd name="connsiteX8-149" fmla="*/ 176697 w 918524"/>
                <a:gd name="connsiteY8-150" fmla="*/ 914398 h 923906"/>
                <a:gd name="connsiteX9-151" fmla="*/ 143648 w 918524"/>
                <a:gd name="connsiteY9-152" fmla="*/ 613293 h 923906"/>
                <a:gd name="connsiteX10-153" fmla="*/ 2063 w 918524"/>
                <a:gd name="connsiteY10-154" fmla="*/ 349269 h 9239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143" name="组合 142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44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45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46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  <a:gd name="connsiteX0-281" fmla="*/ 0 w 195060"/>
                  <a:gd name="connsiteY0-282" fmla="*/ 223173 h 223173"/>
                  <a:gd name="connsiteX1-283" fmla="*/ 195060 w 195060"/>
                  <a:gd name="connsiteY1-284" fmla="*/ 0 h 2231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grpSp>
        <p:nvGrpSpPr>
          <p:cNvPr id="92" name="组合 91"/>
          <p:cNvGrpSpPr/>
          <p:nvPr/>
        </p:nvGrpSpPr>
        <p:grpSpPr>
          <a:xfrm>
            <a:off x="37430" y="4555769"/>
            <a:ext cx="12188824" cy="2326243"/>
            <a:chOff x="1" y="4546271"/>
            <a:chExt cx="12191999" cy="2326243"/>
          </a:xfrm>
        </p:grpSpPr>
        <p:sp>
          <p:nvSpPr>
            <p:cNvPr id="39" name="任意多边形 38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1" name="任意多边形 80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167" name="任意多边形 166"/>
          <p:cNvSpPr/>
          <p:nvPr/>
        </p:nvSpPr>
        <p:spPr>
          <a:xfrm>
            <a:off x="2753731" y="4097004"/>
            <a:ext cx="6788565" cy="280936"/>
          </a:xfrm>
          <a:custGeom>
            <a:avLst/>
            <a:gdLst>
              <a:gd name="connsiteX0" fmla="*/ 0 w 4842457"/>
              <a:gd name="connsiteY0" fmla="*/ 213306 h 213306"/>
              <a:gd name="connsiteX1" fmla="*/ 611747 w 4842457"/>
              <a:gd name="connsiteY1" fmla="*/ 7244 h 213306"/>
              <a:gd name="connsiteX2" fmla="*/ 1178417 w 4842457"/>
              <a:gd name="connsiteY2" fmla="*/ 206867 h 213306"/>
              <a:gd name="connsiteX3" fmla="*/ 1790164 w 4842457"/>
              <a:gd name="connsiteY3" fmla="*/ 13684 h 213306"/>
              <a:gd name="connsiteX4" fmla="*/ 2363274 w 4842457"/>
              <a:gd name="connsiteY4" fmla="*/ 200428 h 213306"/>
              <a:gd name="connsiteX5" fmla="*/ 2962141 w 4842457"/>
              <a:gd name="connsiteY5" fmla="*/ 7244 h 213306"/>
              <a:gd name="connsiteX6" fmla="*/ 3548130 w 4842457"/>
              <a:gd name="connsiteY6" fmla="*/ 206867 h 213306"/>
              <a:gd name="connsiteX7" fmla="*/ 4146998 w 4842457"/>
              <a:gd name="connsiteY7" fmla="*/ 805 h 213306"/>
              <a:gd name="connsiteX8" fmla="*/ 4842457 w 4842457"/>
              <a:gd name="connsiteY8" fmla="*/ 148912 h 21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42457" h="213306">
                <a:moveTo>
                  <a:pt x="0" y="213306"/>
                </a:moveTo>
                <a:cubicBezTo>
                  <a:pt x="207672" y="110811"/>
                  <a:pt x="415344" y="8317"/>
                  <a:pt x="611747" y="7244"/>
                </a:cubicBezTo>
                <a:cubicBezTo>
                  <a:pt x="808150" y="6171"/>
                  <a:pt x="982014" y="205794"/>
                  <a:pt x="1178417" y="206867"/>
                </a:cubicBezTo>
                <a:cubicBezTo>
                  <a:pt x="1374820" y="207940"/>
                  <a:pt x="1592688" y="14757"/>
                  <a:pt x="1790164" y="13684"/>
                </a:cubicBezTo>
                <a:cubicBezTo>
                  <a:pt x="1987640" y="12611"/>
                  <a:pt x="2167945" y="201501"/>
                  <a:pt x="2363274" y="200428"/>
                </a:cubicBezTo>
                <a:cubicBezTo>
                  <a:pt x="2558603" y="199355"/>
                  <a:pt x="2764665" y="6171"/>
                  <a:pt x="2962141" y="7244"/>
                </a:cubicBezTo>
                <a:cubicBezTo>
                  <a:pt x="3159617" y="8317"/>
                  <a:pt x="3350654" y="207940"/>
                  <a:pt x="3548130" y="206867"/>
                </a:cubicBezTo>
                <a:cubicBezTo>
                  <a:pt x="3745606" y="205794"/>
                  <a:pt x="3931277" y="10464"/>
                  <a:pt x="4146998" y="805"/>
                </a:cubicBezTo>
                <a:cubicBezTo>
                  <a:pt x="4362719" y="-8854"/>
                  <a:pt x="4602588" y="70029"/>
                  <a:pt x="4842457" y="148912"/>
                </a:cubicBezTo>
              </a:path>
            </a:pathLst>
          </a:custGeom>
          <a:noFill/>
          <a:ln w="22225">
            <a:solidFill>
              <a:schemeClr val="bg1"/>
            </a:solidFill>
            <a:prstDash val="sysDash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8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04666" y="3942438"/>
            <a:ext cx="2946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4800" b="1" dirty="0" err="1" smtClean="0">
                <a:solidFill>
                  <a:prstClr val="black"/>
                </a:solidFill>
                <a:latin typeface="UVN Van" panose="00000400000000000000" pitchFamily="2" charset="0"/>
              </a:rPr>
              <a:t>BÀI</a:t>
            </a:r>
            <a:r>
              <a:rPr lang="en-US" sz="4800" b="1" smtClean="0">
                <a:solidFill>
                  <a:prstClr val="black"/>
                </a:solidFill>
                <a:latin typeface="UVN Van" panose="00000400000000000000" pitchFamily="2" charset="0"/>
              </a:rPr>
              <a:t> 26</a:t>
            </a:r>
            <a:endParaRPr lang="en-US" sz="4800" b="1" dirty="0">
              <a:solidFill>
                <a:prstClr val="black"/>
              </a:solidFill>
              <a:latin typeface="UVN Van" panose="000004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5446" y="2931935"/>
            <a:ext cx="111798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6000" dirty="0"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CÁC MÙA TRONG NĂM</a:t>
            </a:r>
          </a:p>
        </p:txBody>
      </p:sp>
      <p:sp>
        <p:nvSpPr>
          <p:cNvPr id="110" name="Isosceles Triangle 109"/>
          <p:cNvSpPr/>
          <p:nvPr/>
        </p:nvSpPr>
        <p:spPr>
          <a:xfrm rot="10800000">
            <a:off x="11193754" y="-11617390"/>
            <a:ext cx="543069" cy="9144000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sz="18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47" name="组合 146"/>
          <p:cNvGrpSpPr/>
          <p:nvPr/>
        </p:nvGrpSpPr>
        <p:grpSpPr>
          <a:xfrm>
            <a:off x="9737249" y="4137255"/>
            <a:ext cx="1772036" cy="1986264"/>
            <a:chOff x="9945761" y="4535871"/>
            <a:chExt cx="1772498" cy="1986264"/>
          </a:xfrm>
        </p:grpSpPr>
        <p:sp>
          <p:nvSpPr>
            <p:cNvPr id="148" name="圆角矩形 147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9" name="圆角矩形 148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150" name="组合 149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62" name="椭圆 161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63" name="矩形 162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64" name="矩形 163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65" name="矩形 164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66" name="梯形 165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151" name="椭圆 150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cxnSp>
          <p:nvCxnSpPr>
            <p:cNvPr id="152" name="直接连接符 151"/>
            <p:cNvCxnSpPr>
              <a:stCxn id="148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52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矩形 157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9" name="矩形 158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0" name="矩形 159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1" name="矩形 160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9032109" y="5442558"/>
            <a:ext cx="2307758" cy="1447795"/>
            <a:chOff x="594424" y="1153191"/>
            <a:chExt cx="2605976" cy="1634460"/>
          </a:xfrm>
        </p:grpSpPr>
        <p:sp>
          <p:nvSpPr>
            <p:cNvPr id="82" name="任意多边形 81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3" name="任意多边形 82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8958 -0.25988 L -0.9168 -0.33711 C -0.86042 -0.35468 -0.77487 -0.36439 -0.68581 -0.36439 C -0.58412 -0.36439 -0.50274 -0.35468 -0.44622 -0.33711 L -0.17409 -0.25988 " pathEditMode="relative" rAng="10800000" ptsTypes="AAAAA">
                                      <p:cBhvr>
                                        <p:cTn id="6" dur="5000" spd="-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1" y="-52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9192 -0.28763 L -0.91862 -0.34451 C -0.86198 -0.35746 -0.7763 -0.36463 -0.68698 -0.36463 C -0.58515 -0.36463 -0.50351 -0.35746 -0.44674 -0.34451 L -0.17409 -0.28763 " pathEditMode="relative" rAng="10800000" ptsTypes="AAAAA">
                                      <p:cBhvr>
                                        <p:cTn id="8" dur="5000" spd="-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98" y="-383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8984 -0.26035 L -0.91706 -0.33758 C -0.86068 -0.35515 -0.77513 -0.36486 -0.68607 -0.36486 C -0.58451 -0.36486 -0.503 -0.35515 -0.44648 -0.33758 L -0.17435 -0.26035 " pathEditMode="relative" rAng="10800000" ptsTypes="AAAAA">
                                      <p:cBhvr>
                                        <p:cTn id="10" dur="5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1" y="-522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4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3.33333E-6 0.9520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59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4.79167E-6 0.9395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96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4.375E-6 0.9594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96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022E-16 L -4.16667E-7 0.9814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07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-3.125E-6 0.967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38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81481E-6 L -4.79167E-6 1.0273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6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33" dur="3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35" dur="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37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9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5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09" grpId="1" animBg="1"/>
      <p:bldP spid="17" grpId="0" animBg="1"/>
      <p:bldP spid="17" grpId="1" animBg="1"/>
      <p:bldP spid="167" grpId="0" animBg="1"/>
      <p:bldP spid="5" grpId="0"/>
      <p:bldP spid="12" grpId="0"/>
      <p:bldP spid="110" grpId="0" animBg="1"/>
      <p:bldP spid="11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35" y="0"/>
            <a:ext cx="12362952" cy="70866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22434" b="12804"/>
          <a:stretch>
            <a:fillRect/>
          </a:stretch>
        </p:blipFill>
        <p:spPr>
          <a:xfrm>
            <a:off x="-387394" y="2932851"/>
            <a:ext cx="10592670" cy="392518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8"/>
          <a:stretch>
            <a:fillRect/>
          </a:stretch>
        </p:blipFill>
        <p:spPr>
          <a:xfrm>
            <a:off x="5072860" y="3846238"/>
            <a:ext cx="6856214" cy="3955143"/>
          </a:xfrm>
          <a:prstGeom prst="rect">
            <a:avLst/>
          </a:prstGeom>
        </p:spPr>
      </p:pic>
      <p:grpSp>
        <p:nvGrpSpPr>
          <p:cNvPr id="10" name="组合 131"/>
          <p:cNvGrpSpPr/>
          <p:nvPr/>
        </p:nvGrpSpPr>
        <p:grpSpPr>
          <a:xfrm rot="1294943" flipH="1">
            <a:off x="10034583" y="316063"/>
            <a:ext cx="504297" cy="481585"/>
            <a:chOff x="3425492" y="836712"/>
            <a:chExt cx="850149" cy="812194"/>
          </a:xfrm>
          <a:solidFill>
            <a:srgbClr val="FFCC00">
              <a:lumMod val="20000"/>
              <a:lumOff val="80000"/>
            </a:srgbClr>
          </a:solidFill>
        </p:grpSpPr>
        <p:sp>
          <p:nvSpPr>
            <p:cNvPr id="12" name="心形 13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4" name="心形 13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5" name="心形 13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6" name="心形 13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7" name="心形 13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Microsoft YaHei" panose="020B0503020204020204" charset="-122"/>
                <a:cs typeface="+mn-cs"/>
              </a:endParaRPr>
            </a:p>
          </p:txBody>
        </p:sp>
      </p:grpSp>
      <p:grpSp>
        <p:nvGrpSpPr>
          <p:cNvPr id="18" name="组合 137"/>
          <p:cNvGrpSpPr/>
          <p:nvPr/>
        </p:nvGrpSpPr>
        <p:grpSpPr>
          <a:xfrm rot="288855" flipH="1">
            <a:off x="7319444" y="271902"/>
            <a:ext cx="500462" cy="477922"/>
            <a:chOff x="3425492" y="836712"/>
            <a:chExt cx="850149" cy="812194"/>
          </a:xfrm>
          <a:solidFill>
            <a:srgbClr val="FF0066">
              <a:lumMod val="60000"/>
              <a:lumOff val="40000"/>
            </a:srgbClr>
          </a:solidFill>
        </p:grpSpPr>
        <p:sp>
          <p:nvSpPr>
            <p:cNvPr id="19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0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1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2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3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Microsoft YaHei" panose="020B0503020204020204" charset="-122"/>
                <a:cs typeface="+mn-cs"/>
              </a:endParaRPr>
            </a:p>
          </p:txBody>
        </p:sp>
      </p:grpSp>
      <p:grpSp>
        <p:nvGrpSpPr>
          <p:cNvPr id="24" name="组合 257"/>
          <p:cNvGrpSpPr/>
          <p:nvPr/>
        </p:nvGrpSpPr>
        <p:grpSpPr>
          <a:xfrm rot="616736" flipH="1">
            <a:off x="10578666" y="1275794"/>
            <a:ext cx="385637" cy="368271"/>
            <a:chOff x="3425492" y="836712"/>
            <a:chExt cx="850149" cy="812194"/>
          </a:xfrm>
          <a:solidFill>
            <a:srgbClr val="FF99CC">
              <a:lumMod val="60000"/>
              <a:lumOff val="40000"/>
            </a:srgbClr>
          </a:solidFill>
        </p:grpSpPr>
        <p:sp>
          <p:nvSpPr>
            <p:cNvPr id="25" name="心形 25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6" name="心形 25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7" name="心形 26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8" name="心形 26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9" name="心形 26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Microsoft YaHei" panose="020B0503020204020204" charset="-122"/>
                <a:cs typeface="+mn-cs"/>
              </a:endParaRPr>
            </a:p>
          </p:txBody>
        </p:sp>
      </p:grpSp>
      <p:grpSp>
        <p:nvGrpSpPr>
          <p:cNvPr id="30" name="组合 275"/>
          <p:cNvGrpSpPr/>
          <p:nvPr/>
        </p:nvGrpSpPr>
        <p:grpSpPr>
          <a:xfrm rot="616736" flipH="1">
            <a:off x="10356586" y="1929980"/>
            <a:ext cx="385637" cy="368271"/>
            <a:chOff x="3425492" y="836712"/>
            <a:chExt cx="850149" cy="812194"/>
          </a:xfrm>
          <a:solidFill>
            <a:srgbClr val="FFCC00">
              <a:lumMod val="20000"/>
              <a:lumOff val="80000"/>
            </a:srgbClr>
          </a:solidFill>
        </p:grpSpPr>
        <p:sp>
          <p:nvSpPr>
            <p:cNvPr id="31" name="心形 27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2" name="心形 27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3" name="心形 27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4" name="心形 27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5" name="心形 28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Microsoft YaHei" panose="020B0503020204020204" charset="-122"/>
                <a:cs typeface="+mn-cs"/>
              </a:endParaRPr>
            </a:p>
          </p:txBody>
        </p:sp>
      </p:grpSp>
      <p:pic>
        <p:nvPicPr>
          <p:cNvPr id="36" name="图片 29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846" y="-540882"/>
            <a:ext cx="4378926" cy="2175914"/>
          </a:xfrm>
          <a:prstGeom prst="rect">
            <a:avLst/>
          </a:prstGeom>
          <a:noFill/>
        </p:spPr>
      </p:pic>
      <p:sp>
        <p:nvSpPr>
          <p:cNvPr id="37" name="云形 297"/>
          <p:cNvSpPr/>
          <p:nvPr/>
        </p:nvSpPr>
        <p:spPr>
          <a:xfrm>
            <a:off x="10852573" y="226610"/>
            <a:ext cx="1507564" cy="1017732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90475" tIns="45242" rIns="90475" bIns="45242" rtlCol="0" anchor="ctr"/>
          <a:lstStyle/>
          <a:p>
            <a:pPr marL="0" marR="0" lvl="0" indent="0" algn="ctr" defTabSz="9048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25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39" name="图片 5" descr="房子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1635" y="438638"/>
            <a:ext cx="4122420" cy="2359025"/>
          </a:xfrm>
          <a:prstGeom prst="rect">
            <a:avLst/>
          </a:prstGeom>
        </p:spPr>
      </p:pic>
      <p:sp>
        <p:nvSpPr>
          <p:cNvPr id="41" name="18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720051" y="2016396"/>
            <a:ext cx="7118430" cy="830997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TỰ</a:t>
            </a:r>
            <a:r>
              <a:rPr kumimoji="0" lang="en-US" altLang="zh-CN" sz="5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NHIÊN</a:t>
            </a:r>
            <a:r>
              <a:rPr kumimoji="0" lang="en-US" altLang="zh-CN" sz="5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VÀ</a:t>
            </a:r>
            <a:r>
              <a:rPr kumimoji="0" lang="en-US" altLang="zh-CN" sz="5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XÃ</a:t>
            </a:r>
            <a:r>
              <a:rPr kumimoji="0" lang="en-US" altLang="zh-CN" sz="5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HỘI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42" name="1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038108" y="4065249"/>
            <a:ext cx="2491943" cy="677108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Tiết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1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43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98332" y="3295808"/>
            <a:ext cx="7660622" cy="738664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:</a:t>
            </a:r>
            <a:r>
              <a:rPr kumimoji="0" lang="en-US" altLang="zh-CN" sz="4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Các</a:t>
            </a:r>
            <a:r>
              <a:rPr kumimoji="0" lang="en-US" altLang="zh-CN" sz="4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mùa</a:t>
            </a:r>
            <a:r>
              <a:rPr kumimoji="0" lang="en-US" altLang="zh-CN" sz="4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trong</a:t>
            </a:r>
            <a:r>
              <a:rPr kumimoji="0" lang="en-US" altLang="zh-CN" sz="4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năm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">
        <p14:ripple/>
      </p:transition>
    </mc:Choice>
    <mc:Fallback xmlns="">
      <p:transition spd="slow" advTm="1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6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6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6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6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6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6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6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6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6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6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6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3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6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6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6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67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42" grpId="0"/>
          <p:bldP spid="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6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6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6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6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6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6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6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6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6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6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6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3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6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6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6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67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42" grpId="0"/>
          <p:bldP spid="43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371" y="687500"/>
            <a:ext cx="5623199" cy="30099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72" y="687501"/>
            <a:ext cx="5966699" cy="3046710"/>
          </a:xfrm>
          <a:prstGeom prst="rect">
            <a:avLst/>
          </a:prstGeom>
        </p:spPr>
      </p:pic>
      <p:pic>
        <p:nvPicPr>
          <p:cNvPr id="6" name="Picture 2" descr="Branding Pensar Sticker by Stratcom for iOS &amp; Android | GIPHY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30" y="-174812"/>
            <a:ext cx="1206817" cy="115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72" y="3702841"/>
            <a:ext cx="5943531" cy="3122695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203" y="3702840"/>
            <a:ext cx="5646367" cy="31226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381" y="32465"/>
            <a:ext cx="1385047" cy="14656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36" y="4596524"/>
            <a:ext cx="1581188" cy="159447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892950" y="2469072"/>
            <a:ext cx="2943177" cy="2440364"/>
            <a:chOff x="8660218" y="7020791"/>
            <a:chExt cx="2943177" cy="2440364"/>
          </a:xfrm>
        </p:grpSpPr>
        <p:sp>
          <p:nvSpPr>
            <p:cNvPr id="15" name="Cloud 14"/>
            <p:cNvSpPr/>
            <p:nvPr/>
          </p:nvSpPr>
          <p:spPr>
            <a:xfrm rot="554997">
              <a:off x="8660218" y="7020791"/>
              <a:ext cx="2943177" cy="2440364"/>
            </a:xfrm>
            <a:prstGeom prst="cloud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9261654" y="7086600"/>
              <a:ext cx="1939746" cy="1900398"/>
              <a:chOff x="9225795" y="7098813"/>
              <a:chExt cx="1939746" cy="1900398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>
                <a:fillRect/>
              </a:stretch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9457324" y="8291325"/>
                <a:ext cx="147668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DB9231"/>
                    </a:solidFill>
                    <a:effectLst/>
                    <a:uLnTx/>
                    <a:uFillTx/>
                    <a:latin typeface="iCiel Cadena" panose="02000503000000020004" pitchFamily="50" charset="0"/>
                  </a:rPr>
                  <a:t>THẢO LUẬN</a:t>
                </a:r>
                <a:b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DB9231"/>
                    </a:solidFill>
                    <a:effectLst/>
                    <a:uLnTx/>
                    <a:uFillTx/>
                    <a:latin typeface="iCiel Cadena" panose="02000503000000020004" pitchFamily="50" charset="0"/>
                  </a:rPr>
                </a:br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DB9231"/>
                    </a:solidFill>
                    <a:effectLst/>
                    <a:uLnTx/>
                    <a:uFillTx/>
                    <a:latin typeface="iCiel Cadena" panose="02000503000000020004" pitchFamily="50" charset="0"/>
                  </a:rPr>
                  <a:t>NHÓM ĐÔI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664" y="787812"/>
            <a:ext cx="4183928" cy="19485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479" y="787812"/>
            <a:ext cx="4439508" cy="1948513"/>
          </a:xfrm>
          <a:prstGeom prst="rect">
            <a:avLst/>
          </a:prstGeom>
        </p:spPr>
      </p:pic>
      <p:pic>
        <p:nvPicPr>
          <p:cNvPr id="6" name="Picture 2" descr="Branding Pensar Sticker by Stratcom for iOS &amp; Android | GIPHY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30" y="-174812"/>
            <a:ext cx="1206817" cy="115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4"/>
          <p:cNvSpPr/>
          <p:nvPr/>
        </p:nvSpPr>
        <p:spPr>
          <a:xfrm>
            <a:off x="1838693" y="0"/>
            <a:ext cx="9079417" cy="762000"/>
          </a:xfrm>
          <a:prstGeom prst="roundRect">
            <a:avLst/>
          </a:prstGeom>
          <a:noFill/>
          <a:ln w="57150" cap="flat" cmpd="sng" algn="ctr">
            <a:noFill/>
            <a:prstDash val="solid"/>
          </a:ln>
          <a:effectLst/>
        </p:spPr>
        <p:txBody>
          <a:bodyPr lIns="91374" tIns="45689" rIns="91374" bIns="4568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Content Placeholder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479" y="4633877"/>
            <a:ext cx="4422269" cy="2077873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427" y="4633877"/>
            <a:ext cx="4201165" cy="20778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90954" y="3432185"/>
            <a:ext cx="178489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xuân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84242" y="3476218"/>
            <a:ext cx="178489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87598" y="3432184"/>
            <a:ext cx="178489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03694" y="3432319"/>
            <a:ext cx="178489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>
            <a:fillRect/>
          </a:stretch>
        </p:blipFill>
        <p:spPr>
          <a:xfrm>
            <a:off x="0" y="5097553"/>
            <a:ext cx="12192000" cy="17604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773" y="1021212"/>
            <a:ext cx="8554361" cy="3822150"/>
          </a:xfrm>
          <a:prstGeom prst="rect">
            <a:avLst/>
          </a:prstGeom>
        </p:spPr>
      </p:pic>
      <p:pic>
        <p:nvPicPr>
          <p:cNvPr id="22" name="Picture 2" descr="Branding Pensar Sticker by Stratcom for iOS &amp; Android | GIPHY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28" y="-11025"/>
            <a:ext cx="1206817" cy="115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Google Shape;1136;p22"/>
          <p:cNvSpPr/>
          <p:nvPr/>
        </p:nvSpPr>
        <p:spPr>
          <a:xfrm>
            <a:off x="4254477" y="3998774"/>
            <a:ext cx="3316218" cy="8083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5B9BD5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00">
              <a:defRPr/>
            </a:pP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xuân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Google Shape;1136;p22"/>
          <p:cNvSpPr/>
          <p:nvPr/>
        </p:nvSpPr>
        <p:spPr>
          <a:xfrm>
            <a:off x="2703007" y="4949186"/>
            <a:ext cx="7436224" cy="152646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5B9BD5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00"/>
            <a:r>
              <a:rPr lang="en-US" sz="3200" kern="0" dirty="0" err="1">
                <a:solidFill>
                  <a:srgbClr val="7030A0"/>
                </a:solidFill>
              </a:rPr>
              <a:t>Mùa</a:t>
            </a:r>
            <a:r>
              <a:rPr lang="en-US" sz="3200" kern="0" dirty="0">
                <a:solidFill>
                  <a:srgbClr val="7030A0"/>
                </a:solidFill>
              </a:rPr>
              <a:t> </a:t>
            </a:r>
            <a:r>
              <a:rPr lang="en-US" sz="3200" kern="0" dirty="0" err="1">
                <a:solidFill>
                  <a:srgbClr val="7030A0"/>
                </a:solidFill>
              </a:rPr>
              <a:t>xuân</a:t>
            </a:r>
            <a:r>
              <a:rPr lang="en-US" sz="3200" kern="0" dirty="0">
                <a:solidFill>
                  <a:srgbClr val="7030A0"/>
                </a:solidFill>
              </a:rPr>
              <a:t> </a:t>
            </a:r>
            <a:r>
              <a:rPr lang="en-US" sz="3200" kern="0" dirty="0" err="1">
                <a:solidFill>
                  <a:srgbClr val="7030A0"/>
                </a:solidFill>
              </a:rPr>
              <a:t>hoa</a:t>
            </a:r>
            <a:r>
              <a:rPr lang="en-US" sz="3200" kern="0" dirty="0">
                <a:solidFill>
                  <a:srgbClr val="7030A0"/>
                </a:solidFill>
              </a:rPr>
              <a:t> </a:t>
            </a:r>
            <a:r>
              <a:rPr lang="en-US" sz="3200" kern="0" dirty="0" err="1">
                <a:solidFill>
                  <a:srgbClr val="7030A0"/>
                </a:solidFill>
              </a:rPr>
              <a:t>đào</a:t>
            </a:r>
            <a:r>
              <a:rPr lang="en-US" sz="3200" kern="0" dirty="0">
                <a:solidFill>
                  <a:srgbClr val="7030A0"/>
                </a:solidFill>
              </a:rPr>
              <a:t>, </a:t>
            </a:r>
            <a:r>
              <a:rPr lang="en-US" sz="3200" kern="0" dirty="0" err="1">
                <a:solidFill>
                  <a:srgbClr val="7030A0"/>
                </a:solidFill>
              </a:rPr>
              <a:t>hoa</a:t>
            </a:r>
            <a:r>
              <a:rPr lang="en-US" sz="3200" kern="0" dirty="0">
                <a:solidFill>
                  <a:srgbClr val="7030A0"/>
                </a:solidFill>
              </a:rPr>
              <a:t> </a:t>
            </a:r>
            <a:r>
              <a:rPr lang="en-US" sz="3200" kern="0" dirty="0" err="1">
                <a:solidFill>
                  <a:srgbClr val="7030A0"/>
                </a:solidFill>
              </a:rPr>
              <a:t>mai</a:t>
            </a:r>
            <a:r>
              <a:rPr lang="en-US" sz="3200" kern="0" dirty="0">
                <a:solidFill>
                  <a:srgbClr val="7030A0"/>
                </a:solidFill>
              </a:rPr>
              <a:t> </a:t>
            </a:r>
            <a:r>
              <a:rPr lang="en-US" sz="3200" kern="0" dirty="0" err="1">
                <a:solidFill>
                  <a:srgbClr val="7030A0"/>
                </a:solidFill>
              </a:rPr>
              <a:t>nở</a:t>
            </a:r>
            <a:r>
              <a:rPr lang="en-US" sz="3200" kern="0" dirty="0">
                <a:solidFill>
                  <a:srgbClr val="7030A0"/>
                </a:solidFill>
              </a:rPr>
              <a:t> </a:t>
            </a:r>
            <a:r>
              <a:rPr lang="en-US" sz="3200" kern="0" dirty="0" err="1">
                <a:solidFill>
                  <a:srgbClr val="7030A0"/>
                </a:solidFill>
              </a:rPr>
              <a:t>rộ</a:t>
            </a:r>
            <a:r>
              <a:rPr lang="en-US" sz="3200" kern="0" dirty="0">
                <a:solidFill>
                  <a:srgbClr val="7030A0"/>
                </a:solidFill>
              </a:rPr>
              <a:t>. </a:t>
            </a:r>
            <a:r>
              <a:rPr lang="en-US" sz="3200" kern="0" dirty="0" err="1">
                <a:solidFill>
                  <a:srgbClr val="7030A0"/>
                </a:solidFill>
              </a:rPr>
              <a:t>Mọi</a:t>
            </a:r>
            <a:r>
              <a:rPr lang="en-US" sz="3200" kern="0" dirty="0">
                <a:solidFill>
                  <a:srgbClr val="7030A0"/>
                </a:solidFill>
              </a:rPr>
              <a:t> </a:t>
            </a:r>
            <a:r>
              <a:rPr lang="en-US" sz="3200" kern="0" dirty="0" err="1">
                <a:solidFill>
                  <a:srgbClr val="7030A0"/>
                </a:solidFill>
              </a:rPr>
              <a:t>người</a:t>
            </a:r>
            <a:r>
              <a:rPr lang="en-US" sz="3200" kern="0" dirty="0">
                <a:solidFill>
                  <a:srgbClr val="7030A0"/>
                </a:solidFill>
              </a:rPr>
              <a:t> </a:t>
            </a:r>
            <a:r>
              <a:rPr lang="en-US" sz="3200" kern="0" dirty="0" err="1">
                <a:solidFill>
                  <a:srgbClr val="7030A0"/>
                </a:solidFill>
              </a:rPr>
              <a:t>xúng</a:t>
            </a:r>
            <a:r>
              <a:rPr lang="en-US" sz="3200" kern="0" dirty="0">
                <a:solidFill>
                  <a:srgbClr val="7030A0"/>
                </a:solidFill>
              </a:rPr>
              <a:t> </a:t>
            </a:r>
            <a:r>
              <a:rPr lang="en-US" sz="3200" kern="0" dirty="0" err="1">
                <a:solidFill>
                  <a:srgbClr val="7030A0"/>
                </a:solidFill>
              </a:rPr>
              <a:t>xính</a:t>
            </a:r>
            <a:r>
              <a:rPr lang="en-US" sz="3200" kern="0" dirty="0">
                <a:solidFill>
                  <a:srgbClr val="7030A0"/>
                </a:solidFill>
              </a:rPr>
              <a:t> </a:t>
            </a:r>
            <a:r>
              <a:rPr lang="en-US" sz="3200" kern="0" dirty="0" err="1">
                <a:solidFill>
                  <a:srgbClr val="7030A0"/>
                </a:solidFill>
              </a:rPr>
              <a:t>quần</a:t>
            </a:r>
            <a:r>
              <a:rPr lang="en-US" sz="3200" kern="0" dirty="0">
                <a:solidFill>
                  <a:srgbClr val="7030A0"/>
                </a:solidFill>
              </a:rPr>
              <a:t> </a:t>
            </a:r>
            <a:r>
              <a:rPr lang="en-US" sz="3200" kern="0" dirty="0" err="1">
                <a:solidFill>
                  <a:srgbClr val="7030A0"/>
                </a:solidFill>
              </a:rPr>
              <a:t>áo</a:t>
            </a:r>
            <a:r>
              <a:rPr lang="en-US" sz="3200" kern="0" dirty="0">
                <a:solidFill>
                  <a:srgbClr val="7030A0"/>
                </a:solidFill>
              </a:rPr>
              <a:t> </a:t>
            </a:r>
            <a:r>
              <a:rPr lang="en-US" sz="3200" kern="0" dirty="0" err="1">
                <a:solidFill>
                  <a:srgbClr val="7030A0"/>
                </a:solidFill>
              </a:rPr>
              <a:t>đẹp</a:t>
            </a:r>
            <a:r>
              <a:rPr lang="en-US" sz="3200" kern="0" dirty="0">
                <a:solidFill>
                  <a:srgbClr val="7030A0"/>
                </a:solidFill>
              </a:rPr>
              <a:t> </a:t>
            </a:r>
            <a:r>
              <a:rPr lang="en-US" sz="3200" kern="0" dirty="0" err="1">
                <a:solidFill>
                  <a:srgbClr val="7030A0"/>
                </a:solidFill>
              </a:rPr>
              <a:t>đi</a:t>
            </a:r>
            <a:r>
              <a:rPr lang="en-US" sz="3200" kern="0" dirty="0">
                <a:solidFill>
                  <a:srgbClr val="7030A0"/>
                </a:solidFill>
              </a:rPr>
              <a:t> </a:t>
            </a:r>
            <a:r>
              <a:rPr lang="en-US" sz="3200" kern="0" dirty="0" err="1">
                <a:solidFill>
                  <a:srgbClr val="7030A0"/>
                </a:solidFill>
              </a:rPr>
              <a:t>chợ</a:t>
            </a:r>
            <a:r>
              <a:rPr lang="en-US" sz="3200" kern="0" dirty="0">
                <a:solidFill>
                  <a:srgbClr val="7030A0"/>
                </a:solidFill>
              </a:rPr>
              <a:t> </a:t>
            </a:r>
            <a:r>
              <a:rPr lang="en-US" sz="3200" kern="0" dirty="0" err="1">
                <a:solidFill>
                  <a:srgbClr val="7030A0"/>
                </a:solidFill>
              </a:rPr>
              <a:t>Tết</a:t>
            </a:r>
            <a:r>
              <a:rPr lang="en-US" sz="3200" kern="0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34" y="1834525"/>
            <a:ext cx="1581188" cy="159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87" y="836629"/>
            <a:ext cx="7436224" cy="4101572"/>
          </a:xfrm>
          <a:prstGeom prst="rect">
            <a:avLst/>
          </a:prstGeom>
        </p:spPr>
      </p:pic>
      <p:pic>
        <p:nvPicPr>
          <p:cNvPr id="42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>
            <a:fillRect/>
          </a:stretch>
        </p:blipFill>
        <p:spPr>
          <a:xfrm>
            <a:off x="0" y="5097553"/>
            <a:ext cx="12192000" cy="1760447"/>
          </a:xfrm>
          <a:prstGeom prst="rect">
            <a:avLst/>
          </a:prstGeom>
        </p:spPr>
      </p:pic>
      <p:pic>
        <p:nvPicPr>
          <p:cNvPr id="22" name="Picture 2" descr="Branding Pensar Sticker by Stratcom for iOS &amp; Android | GIPHY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28" y="-11025"/>
            <a:ext cx="1206817" cy="115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Google Shape;1136;p22"/>
          <p:cNvSpPr/>
          <p:nvPr/>
        </p:nvSpPr>
        <p:spPr>
          <a:xfrm>
            <a:off x="4254477" y="3998774"/>
            <a:ext cx="3316218" cy="8083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5B9BD5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Mùa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hè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Google Shape;1136;p22"/>
          <p:cNvSpPr/>
          <p:nvPr/>
        </p:nvSpPr>
        <p:spPr>
          <a:xfrm>
            <a:off x="2377887" y="5097553"/>
            <a:ext cx="7436224" cy="158998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5B9BD5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Mùa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hè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hoa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phượng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hoa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sen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nở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rộ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Trời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nắng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nóng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trẻ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em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đi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học</a:t>
            </a:r>
            <a:r>
              <a:rPr lang="en-US" sz="3600" kern="0" dirty="0">
                <a:solidFill>
                  <a:srgbClr val="7030A0"/>
                </a:solidFill>
                <a:latin typeface="Calibri" panose="020F0502020204030204"/>
              </a:rPr>
              <a:t> </a:t>
            </a:r>
            <a:r>
              <a:rPr lang="en-US" sz="3600" kern="0" dirty="0" err="1">
                <a:solidFill>
                  <a:srgbClr val="7030A0"/>
                </a:solidFill>
                <a:latin typeface="Calibri" panose="020F0502020204030204"/>
              </a:rPr>
              <a:t>đội</a:t>
            </a:r>
            <a:r>
              <a:rPr lang="en-US" sz="3600" kern="0" dirty="0">
                <a:solidFill>
                  <a:srgbClr val="7030A0"/>
                </a:solidFill>
                <a:latin typeface="Calibri" panose="020F0502020204030204"/>
              </a:rPr>
              <a:t> </a:t>
            </a:r>
            <a:r>
              <a:rPr lang="en-US" sz="3600" kern="0" dirty="0" err="1">
                <a:solidFill>
                  <a:srgbClr val="7030A0"/>
                </a:solidFill>
                <a:latin typeface="Calibri" panose="020F0502020204030204"/>
              </a:rPr>
              <a:t>mũ</a:t>
            </a:r>
            <a:r>
              <a:rPr lang="en-US" sz="3600" kern="0" dirty="0">
                <a:solidFill>
                  <a:srgbClr val="7030A0"/>
                </a:solidFill>
                <a:latin typeface="Calibri" panose="020F0502020204030204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85" y="2090177"/>
            <a:ext cx="1581188" cy="159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20" y="879140"/>
            <a:ext cx="7637930" cy="4012922"/>
          </a:xfrm>
          <a:prstGeom prst="rect">
            <a:avLst/>
          </a:prstGeom>
        </p:spPr>
      </p:pic>
      <p:pic>
        <p:nvPicPr>
          <p:cNvPr id="42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>
            <a:fillRect/>
          </a:stretch>
        </p:blipFill>
        <p:spPr>
          <a:xfrm>
            <a:off x="0" y="5097553"/>
            <a:ext cx="12192000" cy="1760447"/>
          </a:xfrm>
          <a:prstGeom prst="rect">
            <a:avLst/>
          </a:prstGeom>
        </p:spPr>
      </p:pic>
      <p:pic>
        <p:nvPicPr>
          <p:cNvPr id="22" name="Picture 2" descr="Branding Pensar Sticker by Stratcom for iOS &amp; Android | GIPHY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28" y="-11025"/>
            <a:ext cx="1206817" cy="115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Google Shape;1136;p22"/>
          <p:cNvSpPr/>
          <p:nvPr/>
        </p:nvSpPr>
        <p:spPr>
          <a:xfrm>
            <a:off x="4437890" y="3998774"/>
            <a:ext cx="3316218" cy="8083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5B9BD5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Mùa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Google Shape;1136;p22"/>
          <p:cNvSpPr/>
          <p:nvPr/>
        </p:nvSpPr>
        <p:spPr>
          <a:xfrm>
            <a:off x="2186945" y="5034149"/>
            <a:ext cx="8073160" cy="152646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5B9BD5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Mùa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lá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chuyển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sang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rụng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lá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Nắng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dịu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trẻ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mặc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quần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dài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tay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nhẹ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334" y="1963342"/>
            <a:ext cx="1385047" cy="14656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560906&quot;&gt;&lt;object type=&quot;3&quot; unique_id=&quot;560908&quot;&gt;&lt;property id=&quot;20148&quot; value=&quot;5&quot;/&gt;&lt;property id=&quot;20300&quot; value=&quot;Slide 22&quot;/&gt;&lt;property id=&quot;20307&quot; value=&quot;258&quot;/&gt;&lt;/object&gt;&lt;object type=&quot;3&quot; unique_id=&quot;560909&quot;&gt;&lt;property id=&quot;20148&quot; value=&quot;5&quot;/&gt;&lt;property id=&quot;20300&quot; value=&quot;Slide 23&quot;/&gt;&lt;property id=&quot;20307&quot; value=&quot;259&quot;/&gt;&lt;/object&gt;&lt;object type=&quot;3&quot; unique_id=&quot;560910&quot;&gt;&lt;property id=&quot;20148&quot; value=&quot;5&quot;/&gt;&lt;property id=&quot;20300&quot; value=&quot;Slide 24&quot;/&gt;&lt;property id=&quot;20307&quot; value=&quot;260&quot;/&gt;&lt;/object&gt;&lt;object type=&quot;3&quot; unique_id=&quot;560911&quot;&gt;&lt;property id=&quot;20148&quot; value=&quot;5&quot;/&gt;&lt;property id=&quot;20300&quot; value=&quot;Slide 25&quot;/&gt;&lt;property id=&quot;20307&quot; value=&quot;261&quot;/&gt;&lt;/object&gt;&lt;object type=&quot;3&quot; unique_id=&quot;561277&quot;&gt;&lt;property id=&quot;20148&quot; value=&quot;5&quot;/&gt;&lt;property id=&quot;20300&quot; value=&quot;Slide 1&quot;/&gt;&lt;property id=&quot;20307&quot; value=&quot;267&quot;/&gt;&lt;/object&gt;&lt;object type=&quot;3&quot; unique_id=&quot;561278&quot;&gt;&lt;property id=&quot;20148&quot; value=&quot;5&quot;/&gt;&lt;property id=&quot;20300&quot; value=&quot;Slide 2&quot;/&gt;&lt;property id=&quot;20307&quot; value=&quot;268&quot;/&gt;&lt;/object&gt;&lt;object type=&quot;3&quot; unique_id=&quot;561279&quot;&gt;&lt;property id=&quot;20148&quot; value=&quot;5&quot;/&gt;&lt;property id=&quot;20300&quot; value=&quot;Slide 3&quot;/&gt;&lt;property id=&quot;20307&quot; value=&quot;269&quot;/&gt;&lt;/object&gt;&lt;object type=&quot;3&quot; unique_id=&quot;561280&quot;&gt;&lt;property id=&quot;20148&quot; value=&quot;5&quot;/&gt;&lt;property id=&quot;20300&quot; value=&quot;Slide 4&quot;/&gt;&lt;property id=&quot;20307&quot; value=&quot;270&quot;/&gt;&lt;/object&gt;&lt;object type=&quot;3&quot; unique_id=&quot;561281&quot;&gt;&lt;property id=&quot;20148&quot; value=&quot;5&quot;/&gt;&lt;property id=&quot;20300&quot; value=&quot;Slide 5&quot;/&gt;&lt;property id=&quot;20307&quot; value=&quot;271&quot;/&gt;&lt;/object&gt;&lt;object type=&quot;3&quot; unique_id=&quot;561282&quot;&gt;&lt;property id=&quot;20148&quot; value=&quot;5&quot;/&gt;&lt;property id=&quot;20300&quot; value=&quot;Slide 6&quot;/&gt;&lt;property id=&quot;20307&quot; value=&quot;272&quot;/&gt;&lt;/object&gt;&lt;object type=&quot;3&quot; unique_id=&quot;561283&quot;&gt;&lt;property id=&quot;20148&quot; value=&quot;5&quot;/&gt;&lt;property id=&quot;20300&quot; value=&quot;Slide 7&quot;/&gt;&lt;property id=&quot;20307&quot; value=&quot;273&quot;/&gt;&lt;/object&gt;&lt;object type=&quot;3&quot; unique_id=&quot;561284&quot;&gt;&lt;property id=&quot;20148&quot; value=&quot;5&quot;/&gt;&lt;property id=&quot;20300&quot; value=&quot;Slide 8&quot;/&gt;&lt;property id=&quot;20307&quot; value=&quot;274&quot;/&gt;&lt;/object&gt;&lt;object type=&quot;3&quot; unique_id=&quot;561285&quot;&gt;&lt;property id=&quot;20148&quot; value=&quot;5&quot;/&gt;&lt;property id=&quot;20300&quot; value=&quot;Slide 9&quot;/&gt;&lt;property id=&quot;20307&quot; value=&quot;275&quot;/&gt;&lt;/object&gt;&lt;object type=&quot;3&quot; unique_id=&quot;561286&quot;&gt;&lt;property id=&quot;20148&quot; value=&quot;5&quot;/&gt;&lt;property id=&quot;20300&quot; value=&quot;Slide 10&quot;/&gt;&lt;property id=&quot;20307&quot; value=&quot;276&quot;/&gt;&lt;/object&gt;&lt;object type=&quot;3&quot; unique_id=&quot;561287&quot;&gt;&lt;property id=&quot;20148&quot; value=&quot;5&quot;/&gt;&lt;property id=&quot;20300&quot; value=&quot;Slide 11&quot;/&gt;&lt;property id=&quot;20307&quot; value=&quot;277&quot;/&gt;&lt;/object&gt;&lt;object type=&quot;3&quot; unique_id=&quot;561288&quot;&gt;&lt;property id=&quot;20148&quot; value=&quot;5&quot;/&gt;&lt;property id=&quot;20300&quot; value=&quot;Slide 12&quot;/&gt;&lt;property id=&quot;20307&quot; value=&quot;278&quot;/&gt;&lt;/object&gt;&lt;object type=&quot;3&quot; unique_id=&quot;561289&quot;&gt;&lt;property id=&quot;20148&quot; value=&quot;5&quot;/&gt;&lt;property id=&quot;20300&quot; value=&quot;Slide 13&quot;/&gt;&lt;property id=&quot;20307&quot; value=&quot;279&quot;/&gt;&lt;/object&gt;&lt;object type=&quot;3&quot; unique_id=&quot;561290&quot;&gt;&lt;property id=&quot;20148&quot; value=&quot;5&quot;/&gt;&lt;property id=&quot;20300&quot; value=&quot;Slide 14&quot;/&gt;&lt;property id=&quot;20307&quot; value=&quot;280&quot;/&gt;&lt;/object&gt;&lt;object type=&quot;3&quot; unique_id=&quot;561291&quot;&gt;&lt;property id=&quot;20148&quot; value=&quot;5&quot;/&gt;&lt;property id=&quot;20300&quot; value=&quot;Slide 15&quot;/&gt;&lt;property id=&quot;20307&quot; value=&quot;281&quot;/&gt;&lt;/object&gt;&lt;object type=&quot;3&quot; unique_id=&quot;561292&quot;&gt;&lt;property id=&quot;20148&quot; value=&quot;5&quot;/&gt;&lt;property id=&quot;20300&quot; value=&quot;Slide 16&quot;/&gt;&lt;property id=&quot;20307&quot; value=&quot;282&quot;/&gt;&lt;/object&gt;&lt;object type=&quot;3&quot; unique_id=&quot;561293&quot;&gt;&lt;property id=&quot;20148&quot; value=&quot;5&quot;/&gt;&lt;property id=&quot;20300&quot; value=&quot;Slide 17&quot;/&gt;&lt;property id=&quot;20307&quot; value=&quot;283&quot;/&gt;&lt;/object&gt;&lt;object type=&quot;3&quot; unique_id=&quot;561294&quot;&gt;&lt;property id=&quot;20148&quot; value=&quot;5&quot;/&gt;&lt;property id=&quot;20300&quot; value=&quot;Slide 18&quot;/&gt;&lt;property id=&quot;20307&quot; value=&quot;284&quot;/&gt;&lt;/object&gt;&lt;object type=&quot;3&quot; unique_id=&quot;561295&quot;&gt;&lt;property id=&quot;20148&quot; value=&quot;5&quot;/&gt;&lt;property id=&quot;20300&quot; value=&quot;Slide 19&quot;/&gt;&lt;property id=&quot;20307&quot; value=&quot;285&quot;/&gt;&lt;/object&gt;&lt;object type=&quot;3&quot; unique_id=&quot;561296&quot;&gt;&lt;property id=&quot;20148&quot; value=&quot;5&quot;/&gt;&lt;property id=&quot;20300&quot; value=&quot;Slide 20&quot;/&gt;&lt;property id=&quot;20307&quot; value=&quot;286&quot;/&gt;&lt;/object&gt;&lt;object type=&quot;3&quot; unique_id=&quot;561297&quot;&gt;&lt;property id=&quot;20148&quot; value=&quot;5&quot;/&gt;&lt;property id=&quot;20300&quot; value=&quot;Slide 21&quot;/&gt;&lt;property id=&quot;20307&quot; value=&quot;288&quot;/&gt;&lt;/object&gt;&lt;object type=&quot;3&quot; unique_id=&quot;561298&quot;&gt;&lt;property id=&quot;20148&quot; value=&quot;5&quot;/&gt;&lt;property id=&quot;20300&quot; value=&quot;Slide 26&quot;/&gt;&lt;property id=&quot;20307&quot; value=&quot;289&quot;/&gt;&lt;/object&gt;&lt;/object&gt;&lt;object type=&quot;8&quot; unique_id=&quot;560928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/>
        <a:ea typeface="字魂36号-正文宋楷"/>
        <a:cs typeface=""/>
      </a:majorFont>
      <a:minorFont>
        <a:latin typeface="字魂36号-正文宋楷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主题​​">
  <a:themeElements>
    <a:clrScheme name="000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28D29"/>
      </a:accent1>
      <a:accent2>
        <a:srgbClr val="7ABED2"/>
      </a:accent2>
      <a:accent3>
        <a:srgbClr val="728D29"/>
      </a:accent3>
      <a:accent4>
        <a:srgbClr val="7ABED2"/>
      </a:accent4>
      <a:accent5>
        <a:srgbClr val="728D29"/>
      </a:accent5>
      <a:accent6>
        <a:srgbClr val="7ABED2"/>
      </a:accent6>
      <a:hlink>
        <a:srgbClr val="728D29"/>
      </a:hlink>
      <a:folHlink>
        <a:srgbClr val="7ABED2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346</Words>
  <Application>Microsoft Office PowerPoint</Application>
  <PresentationFormat>Widescreen</PresentationFormat>
  <Paragraphs>68</Paragraphs>
  <Slides>21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21</vt:i4>
      </vt:variant>
    </vt:vector>
  </HeadingPairs>
  <TitlesOfParts>
    <vt:vector size="47" baseType="lpstr">
      <vt:lpstr>Coiny</vt:lpstr>
      <vt:lpstr>等线</vt:lpstr>
      <vt:lpstr>等线 Light</vt:lpstr>
      <vt:lpstr>iCiel Cadena</vt:lpstr>
      <vt:lpstr>Microsoft YaHei</vt:lpstr>
      <vt:lpstr>SimSun</vt:lpstr>
      <vt:lpstr>SimSun</vt:lpstr>
      <vt:lpstr>UTMAVOBOLD</vt:lpstr>
      <vt:lpstr>UVN Van</vt:lpstr>
      <vt:lpstr>字魂36号-正文宋楷</vt:lpstr>
      <vt:lpstr>汉仪小麦体简</vt:lpstr>
      <vt:lpstr>Arial</vt:lpstr>
      <vt:lpstr>Calibri</vt:lpstr>
      <vt:lpstr>Calibri Light</vt:lpstr>
      <vt:lpstr>Times New Roman</vt:lpstr>
      <vt:lpstr>5_Office Theme</vt:lpstr>
      <vt:lpstr>7_Office Theme</vt:lpstr>
      <vt:lpstr>3_Office 主题​​</vt:lpstr>
      <vt:lpstr>3_Office Theme</vt:lpstr>
      <vt:lpstr>Office 主题</vt:lpstr>
      <vt:lpstr>1_Simple Light</vt:lpstr>
      <vt:lpstr>5_Office 主题​​</vt:lpstr>
      <vt:lpstr>4_Office 主题</vt:lpstr>
      <vt:lpstr>6_Office 主题​​</vt:lpstr>
      <vt:lpstr>10_Office Theme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ismail - [2010]</cp:lastModifiedBy>
  <cp:revision>386</cp:revision>
  <dcterms:created xsi:type="dcterms:W3CDTF">2020-03-10T03:49:00Z</dcterms:created>
  <dcterms:modified xsi:type="dcterms:W3CDTF">2025-03-27T07:27:57Z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8E955CB071AF41FE9DDEA05BFA8DEA54_12</vt:lpwstr>
  </property>
  <property fmtid="{D5CDD505-2E9C-101B-9397-08002B2CF9AE}" pid="3" name="KSOProductBuildVer">
    <vt:lpwstr>1033-12.2.0.20326</vt:lpwstr>
  </property>
</Properties>
</file>