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3.wav" ContentType="audio/x-wav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89" r:id="rId3"/>
    <p:sldMasterId id="2147483701" r:id="rId4"/>
    <p:sldMasterId id="2147483706" r:id="rId5"/>
    <p:sldMasterId id="2147483726" r:id="rId6"/>
  </p:sldMasterIdLst>
  <p:notesMasterIdLst>
    <p:notesMasterId r:id="rId36"/>
  </p:notesMasterIdLst>
  <p:sldIdLst>
    <p:sldId id="1564" r:id="rId7"/>
    <p:sldId id="1546" r:id="rId8"/>
    <p:sldId id="1519" r:id="rId9"/>
    <p:sldId id="1543" r:id="rId10"/>
    <p:sldId id="1521" r:id="rId11"/>
    <p:sldId id="259" r:id="rId12"/>
    <p:sldId id="1547" r:id="rId13"/>
    <p:sldId id="299" r:id="rId14"/>
    <p:sldId id="1565" r:id="rId15"/>
    <p:sldId id="1549" r:id="rId16"/>
    <p:sldId id="1550" r:id="rId17"/>
    <p:sldId id="1556" r:id="rId18"/>
    <p:sldId id="1555" r:id="rId19"/>
    <p:sldId id="1551" r:id="rId20"/>
    <p:sldId id="1552" r:id="rId21"/>
    <p:sldId id="381" r:id="rId22"/>
    <p:sldId id="1553" r:id="rId23"/>
    <p:sldId id="1554" r:id="rId24"/>
    <p:sldId id="1557" r:id="rId25"/>
    <p:sldId id="1558" r:id="rId26"/>
    <p:sldId id="1559" r:id="rId27"/>
    <p:sldId id="1560" r:id="rId28"/>
    <p:sldId id="1566" r:id="rId29"/>
    <p:sldId id="1567" r:id="rId30"/>
    <p:sldId id="1568" r:id="rId31"/>
    <p:sldId id="1569" r:id="rId32"/>
    <p:sldId id="1561" r:id="rId33"/>
    <p:sldId id="1562" r:id="rId34"/>
    <p:sldId id="2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12" Type="http://schemas.openxmlformats.org/officeDocument/2006/relationships/image" Target="../media/image51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vào từng hộp quà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3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vào ngôi sao tím để trở về slide trò chơi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786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59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82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9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3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8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8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4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58" y="265374"/>
            <a:ext cx="10515600" cy="46614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6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4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9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4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465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048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600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201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109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711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535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9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7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2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9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B5819-BC21-4EA4-A8F8-4B048F9A27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2257-0DA7-4686-8DDC-832713E4A5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8.jp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BF3202-6B5E-1CB5-8029-8BDC9DF9A3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5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8393DB-F2D2-87F5-0D88-285704BB0F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6D4298B-BABD-B285-B062-EDBB3D023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85749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9CA72A-D498-24E2-143C-399169CBCA5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556" y="306605"/>
            <a:ext cx="1416317" cy="14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AFA77F-D4AF-F8B0-7C02-43F449F06D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556" y="306605"/>
            <a:ext cx="1416317" cy="14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4.w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48.wmf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6.wmf"/><Relationship Id="rId25" Type="http://schemas.openxmlformats.org/officeDocument/2006/relationships/image" Target="../media/image5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3.w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40.wmf"/><Relationship Id="rId15" Type="http://schemas.openxmlformats.org/officeDocument/2006/relationships/image" Target="../media/image45.wmf"/><Relationship Id="rId23" Type="http://schemas.openxmlformats.org/officeDocument/2006/relationships/image" Target="../media/image49.wmf"/><Relationship Id="rId28" Type="http://schemas.openxmlformats.org/officeDocument/2006/relationships/image" Target="../media/image5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58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8.gif"/><Relationship Id="rId18" Type="http://schemas.openxmlformats.org/officeDocument/2006/relationships/image" Target="../media/image91.gif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slide" Target="slide24.xml"/><Relationship Id="rId17" Type="http://schemas.openxmlformats.org/officeDocument/2006/relationships/slide" Target="slide26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0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slide" Target="slide25.xml"/><Relationship Id="rId10" Type="http://schemas.microsoft.com/office/2007/relationships/hdphoto" Target="../media/hdphoto9.wdp"/><Relationship Id="rId4" Type="http://schemas.openxmlformats.org/officeDocument/2006/relationships/image" Target="../media/image82.gif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2.gif"/><Relationship Id="rId5" Type="http://schemas.openxmlformats.org/officeDocument/2006/relationships/image" Target="../media/image84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audio" Target="../media/audio2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2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2.gif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98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90.png"/><Relationship Id="rId5" Type="http://schemas.openxmlformats.org/officeDocument/2006/relationships/image" Target="../media/image18.png"/><Relationship Id="rId10" Type="http://schemas.openxmlformats.org/officeDocument/2006/relationships/image" Target="../media/image180.png"/><Relationship Id="rId4" Type="http://schemas.openxmlformats.org/officeDocument/2006/relationships/audio" Target="../media/audio2.wav"/><Relationship Id="rId9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588854" y="1509892"/>
            <a:ext cx="11226800" cy="19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 </a:t>
            </a:r>
            <a:r>
              <a:rPr lang="vi-VN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4B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956100" y="3421324"/>
            <a:ext cx="9155654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56.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Tiết 1)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4212649" y="5632922"/>
            <a:ext cx="7496751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HP001 5 hàng 1 ô ly" panose="020B0603050302020204" pitchFamily="34" charset="0"/>
              </a:rPr>
              <a:t>: </a:t>
            </a:r>
            <a:r>
              <a:rPr lang="vi-VN" altLang="en-US" sz="3600" b="1" dirty="0">
                <a:solidFill>
                  <a:srgbClr val="FF0000"/>
                </a:solidFill>
                <a:latin typeface="HP001 5 hàng 1 ô ly" panose="020B0603050302020204" pitchFamily="34" charset="0"/>
              </a:rPr>
              <a:t>Vũ Thị Ngọc Diệp</a:t>
            </a:r>
            <a:r>
              <a:rPr lang="en-US" altLang="en-US" sz="3600" b="1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</a:p>
          <a:p>
            <a:pPr eaLnBrk="1" hangingPunct="1"/>
            <a:endParaRPr lang="en-US" altLang="en-US" sz="3600" b="1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77888">
            <a:off x="10810215" y="150162"/>
            <a:ext cx="1798371" cy="91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47652" r="58690" b="9017"/>
          <a:stretch>
            <a:fillRect/>
          </a:stretch>
        </p:blipFill>
        <p:spPr>
          <a:xfrm>
            <a:off x="42866" y="4573600"/>
            <a:ext cx="2022045" cy="253489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834844" y="547166"/>
            <a:ext cx="971975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alt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HƯNG</a:t>
            </a:r>
            <a:endParaRPr lang="en-US" alt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55528" y="1395730"/>
            <a:ext cx="3433066" cy="7620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0141" y="4336692"/>
            <a:ext cx="2005135" cy="23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-32372" y="0"/>
            <a:ext cx="12224372" cy="68381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" y="532182"/>
            <a:ext cx="2333403" cy="1467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211159" y="2157694"/>
            <a:ext cx="669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423019" y="2764804"/>
                <a:ext cx="5535561" cy="88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19" y="2764804"/>
                <a:ext cx="5535561" cy="887359"/>
              </a:xfrm>
              <a:prstGeom prst="rect">
                <a:avLst/>
              </a:prstGeom>
              <a:blipFill>
                <a:blip r:embed="rId4"/>
                <a:stretch>
                  <a:fillRect l="-2753" b="-8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196878" y="3836519"/>
            <a:ext cx="872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187045" y="4573938"/>
                <a:ext cx="10854811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45" y="4573938"/>
                <a:ext cx="10854811" cy="897169"/>
              </a:xfrm>
              <a:prstGeom prst="rect">
                <a:avLst/>
              </a:prstGeom>
              <a:blipFill>
                <a:blip r:embed="rId5"/>
                <a:stretch>
                  <a:fillRect l="-129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147715" y="5793138"/>
                <a:ext cx="11503741" cy="88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15" y="5793138"/>
                <a:ext cx="11503741" cy="887359"/>
              </a:xfrm>
              <a:prstGeom prst="rect">
                <a:avLst/>
              </a:prstGeom>
              <a:blipFill>
                <a:blip r:embed="rId6"/>
                <a:stretch>
                  <a:fillRect l="-1219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764933" y="1207808"/>
            <a:ext cx="761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56.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1 )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71" y="208139"/>
            <a:ext cx="10105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21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03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2025</a:t>
            </a:r>
          </a:p>
          <a:p>
            <a:pPr algn="ctr" defTabSz="914446">
              <a:defRPr/>
            </a:pP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0" name="Equation" r:id="rId4" imgW="215713" imgH="393359" progId="Equation.3">
                  <p:embed/>
                </p:oleObj>
              </mc:Choice>
              <mc:Fallback>
                <p:oleObj name="Equation" r:id="rId4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" name="Equation" r:id="rId6" imgW="380835" imgH="393529" progId="Equation.3">
                  <p:embed/>
                </p:oleObj>
              </mc:Choice>
              <mc:Fallback>
                <p:oleObj name="Equation" r:id="rId6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" name="Equation" r:id="rId8" imgW="215713" imgH="393359" progId="Equation.3">
                  <p:embed/>
                </p:oleObj>
              </mc:Choice>
              <mc:Fallback>
                <p:oleObj name="Equation" r:id="rId8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3" name="Equation" r:id="rId10" imgW="139639" imgH="393529" progId="Equation.3">
                    <p:embed/>
                  </p:oleObj>
                </mc:Choice>
                <mc:Fallback>
                  <p:oleObj name="Equation" r:id="rId10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4" name="Equation" r:id="rId12" imgW="228501" imgH="393529" progId="Equation.3">
                    <p:embed/>
                  </p:oleObj>
                </mc:Choice>
                <mc:Fallback>
                  <p:oleObj name="Equation" r:id="rId12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5" name="Equation" r:id="rId14" imgW="380835" imgH="393529" progId="Equation.3">
                    <p:embed/>
                  </p:oleObj>
                </mc:Choice>
                <mc:Fallback>
                  <p:oleObj name="Equation" r:id="rId14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" name="Equation" r:id="rId16" imgW="215713" imgH="393359" progId="Equation.3">
                  <p:embed/>
                </p:oleObj>
              </mc:Choice>
              <mc:Fallback>
                <p:oleObj name="Equation" r:id="rId16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7" name="Equation" r:id="rId18" imgW="380835" imgH="393529" progId="Equation.3">
                    <p:embed/>
                  </p:oleObj>
                </mc:Choice>
                <mc:Fallback>
                  <p:oleObj name="Equation" r:id="rId18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8" name="Equation" r:id="rId20" imgW="139639" imgH="393529" progId="Equation.3">
                    <p:embed/>
                  </p:oleObj>
                </mc:Choice>
                <mc:Fallback>
                  <p:oleObj name="Equation" r:id="rId20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9" name="Equation" r:id="rId22" imgW="152334" imgH="393529" progId="Equation.3">
                    <p:embed/>
                  </p:oleObj>
                </mc:Choice>
                <mc:Fallback>
                  <p:oleObj name="Equation" r:id="rId22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0" name="Equation" r:id="rId24" imgW="317225" imgH="393359" progId="Equation.3">
                    <p:embed/>
                  </p:oleObj>
                </mc:Choice>
                <mc:Fallback>
                  <p:oleObj name="Equation" r:id="rId24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" name="Equation" r:id="rId26" imgW="215713" imgH="393359" progId="Equation.3">
                  <p:embed/>
                </p:oleObj>
              </mc:Choice>
              <mc:Fallback>
                <p:oleObj name="Equation" r:id="rId26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2" name="Equation" r:id="rId27" imgW="444307" imgH="393529" progId="Equation.3">
                    <p:embed/>
                  </p:oleObj>
                </mc:Choice>
                <mc:Fallback>
                  <p:oleObj name="Equation" r:id="rId27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3" name="Equation" r:id="rId29" imgW="139639" imgH="393529" progId="Equation.3">
                    <p:embed/>
                  </p:oleObj>
                </mc:Choice>
                <mc:Fallback>
                  <p:oleObj name="Equation" r:id="rId29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9832" y="2676724"/>
            <a:ext cx="7758240" cy="4056449"/>
            <a:chOff x="1539832" y="2676724"/>
            <a:chExt cx="7758240" cy="40564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E8232-ABA5-6980-53E1-590CB5990483}"/>
                </a:ext>
              </a:extLst>
            </p:cNvPr>
            <p:cNvGrpSpPr/>
            <p:nvPr/>
          </p:nvGrpSpPr>
          <p:grpSpPr>
            <a:xfrm>
              <a:off x="3980470" y="2676724"/>
              <a:ext cx="5317602" cy="4038708"/>
              <a:chOff x="6491794" y="2482430"/>
              <a:chExt cx="5317602" cy="4038708"/>
            </a:xfrm>
          </p:grpSpPr>
          <p:sp>
            <p:nvSpPr>
              <p:cNvPr id="13" name="Rectangle: Rounded Corners 654">
                <a:extLst>
                  <a:ext uri="{FF2B5EF4-FFF2-40B4-BE49-F238E27FC236}">
                    <a16:creationId xmlns:a16="http://schemas.microsoft.com/office/drawing/2014/main" id="{C76F7B96-2382-0556-154F-7A58835C2127}"/>
                  </a:ext>
                </a:extLst>
              </p:cNvPr>
              <p:cNvSpPr/>
              <p:nvPr/>
            </p:nvSpPr>
            <p:spPr>
              <a:xfrm>
                <a:off x="6491794" y="2482430"/>
                <a:ext cx="2888541" cy="1657573"/>
              </a:xfrm>
              <a:custGeom>
                <a:avLst/>
                <a:gdLst>
                  <a:gd name="connsiteX0" fmla="*/ 0 w 2888541"/>
                  <a:gd name="connsiteY0" fmla="*/ 276268 h 1657573"/>
                  <a:gd name="connsiteX1" fmla="*/ 276268 w 2888541"/>
                  <a:gd name="connsiteY1" fmla="*/ 0 h 1657573"/>
                  <a:gd name="connsiteX2" fmla="*/ 2612273 w 2888541"/>
                  <a:gd name="connsiteY2" fmla="*/ 0 h 1657573"/>
                  <a:gd name="connsiteX3" fmla="*/ 2888541 w 2888541"/>
                  <a:gd name="connsiteY3" fmla="*/ 276268 h 1657573"/>
                  <a:gd name="connsiteX4" fmla="*/ 2888541 w 2888541"/>
                  <a:gd name="connsiteY4" fmla="*/ 1381305 h 1657573"/>
                  <a:gd name="connsiteX5" fmla="*/ 2612273 w 2888541"/>
                  <a:gd name="connsiteY5" fmla="*/ 1657573 h 1657573"/>
                  <a:gd name="connsiteX6" fmla="*/ 276268 w 2888541"/>
                  <a:gd name="connsiteY6" fmla="*/ 1657573 h 1657573"/>
                  <a:gd name="connsiteX7" fmla="*/ 0 w 2888541"/>
                  <a:gd name="connsiteY7" fmla="*/ 1381305 h 1657573"/>
                  <a:gd name="connsiteX8" fmla="*/ 0 w 2888541"/>
                  <a:gd name="connsiteY8" fmla="*/ 276268 h 165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88541" h="1657573" fill="none" extrusionOk="0">
                    <a:moveTo>
                      <a:pt x="0" y="276268"/>
                    </a:moveTo>
                    <a:cubicBezTo>
                      <a:pt x="76" y="125740"/>
                      <a:pt x="125096" y="2362"/>
                      <a:pt x="276268" y="0"/>
                    </a:cubicBezTo>
                    <a:cubicBezTo>
                      <a:pt x="1132259" y="72427"/>
                      <a:pt x="2171805" y="61419"/>
                      <a:pt x="2612273" y="0"/>
                    </a:cubicBezTo>
                    <a:cubicBezTo>
                      <a:pt x="2764246" y="-4172"/>
                      <a:pt x="2883308" y="122106"/>
                      <a:pt x="2888541" y="276268"/>
                    </a:cubicBezTo>
                    <a:cubicBezTo>
                      <a:pt x="2938520" y="824394"/>
                      <a:pt x="2904272" y="1256471"/>
                      <a:pt x="2888541" y="1381305"/>
                    </a:cubicBezTo>
                    <a:cubicBezTo>
                      <a:pt x="2891899" y="1516843"/>
                      <a:pt x="2756089" y="1647750"/>
                      <a:pt x="2612273" y="1657573"/>
                    </a:cubicBezTo>
                    <a:cubicBezTo>
                      <a:pt x="2167923" y="1687400"/>
                      <a:pt x="1020063" y="1578267"/>
                      <a:pt x="276268" y="1657573"/>
                    </a:cubicBezTo>
                    <a:cubicBezTo>
                      <a:pt x="126808" y="1657220"/>
                      <a:pt x="-14583" y="1536768"/>
                      <a:pt x="0" y="1381305"/>
                    </a:cubicBezTo>
                    <a:cubicBezTo>
                      <a:pt x="-75329" y="1251181"/>
                      <a:pt x="54893" y="791664"/>
                      <a:pt x="0" y="276268"/>
                    </a:cubicBezTo>
                    <a:close/>
                  </a:path>
                  <a:path w="2888541" h="1657573" stroke="0" extrusionOk="0">
                    <a:moveTo>
                      <a:pt x="0" y="276268"/>
                    </a:moveTo>
                    <a:cubicBezTo>
                      <a:pt x="7413" y="125710"/>
                      <a:pt x="135193" y="23968"/>
                      <a:pt x="276268" y="0"/>
                    </a:cubicBezTo>
                    <a:cubicBezTo>
                      <a:pt x="734270" y="123000"/>
                      <a:pt x="2257503" y="-96860"/>
                      <a:pt x="2612273" y="0"/>
                    </a:cubicBezTo>
                    <a:cubicBezTo>
                      <a:pt x="2756733" y="-6188"/>
                      <a:pt x="2890240" y="120265"/>
                      <a:pt x="2888541" y="276268"/>
                    </a:cubicBezTo>
                    <a:cubicBezTo>
                      <a:pt x="2891152" y="394968"/>
                      <a:pt x="2834371" y="1083966"/>
                      <a:pt x="2888541" y="1381305"/>
                    </a:cubicBezTo>
                    <a:cubicBezTo>
                      <a:pt x="2860541" y="1544028"/>
                      <a:pt x="2740421" y="1653575"/>
                      <a:pt x="2612273" y="1657573"/>
                    </a:cubicBezTo>
                    <a:cubicBezTo>
                      <a:pt x="1851650" y="1496866"/>
                      <a:pt x="1273574" y="1697240"/>
                      <a:pt x="276268" y="1657573"/>
                    </a:cubicBezTo>
                    <a:cubicBezTo>
                      <a:pt x="115556" y="1655930"/>
                      <a:pt x="-26145" y="1522040"/>
                      <a:pt x="0" y="1381305"/>
                    </a:cubicBezTo>
                    <a:cubicBezTo>
                      <a:pt x="86692" y="843498"/>
                      <a:pt x="-66853" y="591439"/>
                      <a:pt x="0" y="276268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274320" rtlCol="0" anchor="ctr"/>
              <a:lstStyle/>
              <a:p>
                <a:pPr algn="ctr"/>
                <a:r>
                  <a:rPr lang="en-U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việc</a:t>
                </a:r>
                <a:r>
                  <a:rPr lang="en-US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nhóm</a:t>
                </a:r>
                <a:endPara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CB21F3C-2999-FA54-7F3A-3343AA0DFB1D}"/>
                  </a:ext>
                </a:extLst>
              </p:cNvPr>
              <p:cNvGrpSpPr/>
              <p:nvPr/>
            </p:nvGrpSpPr>
            <p:grpSpPr>
              <a:xfrm>
                <a:off x="8001897" y="3789019"/>
                <a:ext cx="3807499" cy="2732119"/>
                <a:chOff x="1197026" y="4232126"/>
                <a:chExt cx="3751815" cy="2630711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B3C8DBD-4420-CAB2-582E-304C47033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1180" y="4246637"/>
                  <a:ext cx="2047661" cy="2616200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8332EBFC-6622-4553-7F01-697CB46A3C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97026" y="4232126"/>
                  <a:ext cx="1811038" cy="2616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3C8DBD-4420-CAB2-582E-304C47033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3514" y="4016124"/>
              <a:ext cx="2078052" cy="27170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32EBFC-6622-4553-7F01-697CB46A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9832" y="4016124"/>
              <a:ext cx="1837917" cy="2717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" descr="A picture containing text, bottle cap&#10;&#10;Description automatically generated">
            <a:extLst>
              <a:ext uri="{FF2B5EF4-FFF2-40B4-BE49-F238E27FC236}">
                <a16:creationId xmlns:a16="http://schemas.microsoft.com/office/drawing/2014/main" id="{CA1C6DD7-09E6-47F6-ADD9-CB9241970B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94" y="2517983"/>
            <a:ext cx="1362293" cy="13622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2B8A4A-7AD8-44D7-8AB3-B0DD10DBC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73" y="5036370"/>
            <a:ext cx="1536722" cy="153672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BDA0AF3-F665-4C16-A9B7-F4CB56F00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43" y="2897835"/>
            <a:ext cx="1580826" cy="158082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3116737" y="41685"/>
            <a:ext cx="6435969" cy="1734615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5" y="4751462"/>
            <a:ext cx="2367248" cy="210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5" b="98582" l="0" r="98582">
                        <a14:foregroundMark x1="36348" y1="43794" x2="36525" y2="49645"/>
                        <a14:foregroundMark x1="45922" y1="56383" x2="47695" y2="59574"/>
                        <a14:foregroundMark x1="79078" y1="41135" x2="78014" y2="43794"/>
                        <a14:foregroundMark x1="45035" y1="69326" x2="70390" y2="71277"/>
                        <a14:foregroundMark x1="64007" y1="42730" x2="71986" y2="48936"/>
                        <a14:foregroundMark x1="51596" y1="47163" x2="49468" y2="50887"/>
                        <a14:foregroundMark x1="39184" y1="57624" x2="34220" y2="6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96"/>
            <a:ext cx="3116737" cy="311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0" b="89894" l="5674" r="89894">
                        <a14:foregroundMark x1="35461" y1="61702" x2="36170" y2="6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1224" y="-488416"/>
            <a:ext cx="2740468" cy="2389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F48BC-9157-3767-9B59-66484D765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3433" y="498130"/>
            <a:ext cx="5523455" cy="1633870"/>
          </a:xfrm>
          <a:prstGeom prst="rect">
            <a:avLst/>
          </a:prstGeom>
        </p:spPr>
      </p:pic>
      <p:pic>
        <p:nvPicPr>
          <p:cNvPr id="3076" name="so 1" descr="Animated illustration of a gift | UGOKAWA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08" y="1776300"/>
            <a:ext cx="3701650" cy="37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E8ACF3E-E9F2-4F3B-BD5C-11A14987E5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1" t="34094" b="3626"/>
          <a:stretch/>
        </p:blipFill>
        <p:spPr>
          <a:xfrm>
            <a:off x="9585209" y="4143823"/>
            <a:ext cx="2459835" cy="2742580"/>
          </a:xfrm>
          <a:prstGeom prst="rect">
            <a:avLst/>
          </a:prstGeom>
        </p:spPr>
      </p:pic>
      <p:pic>
        <p:nvPicPr>
          <p:cNvPr id="3084" name="2" descr="Happy Christmas Eve Sticker by My Town Games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72" y="3465672"/>
            <a:ext cx="3686187" cy="36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PHONICS G, H, I | Baamboozle - Baamboozle | The Most Fun Classroom Games!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584" y="1553266"/>
            <a:ext cx="2918149" cy="29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5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804426" y="505021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Rút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gọn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527291" y="822913"/>
            <a:ext cx="1497050" cy="1199141"/>
            <a:chOff x="11096623" y="-1267954"/>
            <a:chExt cx="885607" cy="1199141"/>
          </a:xfrm>
        </p:grpSpPr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222259" y="2546561"/>
            <a:ext cx="1464310" cy="1199141"/>
            <a:chOff x="11096623" y="-1267954"/>
            <a:chExt cx="885607" cy="1199141"/>
          </a:xfrm>
        </p:grpSpPr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5198793" y="2534257"/>
            <a:ext cx="1464310" cy="1199141"/>
            <a:chOff x="11096623" y="-1267954"/>
            <a:chExt cx="885607" cy="1199141"/>
          </a:xfrm>
        </p:grpSpPr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 : 3</a:t>
              </a:r>
            </a:p>
          </p:txBody>
        </p: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 : 3 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4826092" y="28051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6379417" y="27911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6806906" y="2521953"/>
            <a:ext cx="713692" cy="1188571"/>
            <a:chOff x="1336178" y="3754210"/>
            <a:chExt cx="719469" cy="1188571"/>
          </a:xfrm>
        </p:grpSpPr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2512123" y="2661367"/>
            <a:ext cx="17396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4" name="Text Box 119"/>
          <p:cNvSpPr txBox="1">
            <a:spLocks noChangeArrowheads="1"/>
          </p:cNvSpPr>
          <p:nvPr/>
        </p:nvSpPr>
        <p:spPr bwMode="auto">
          <a:xfrm>
            <a:off x="2714733" y="4140478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Vậy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4696876" y="421264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5243996" y="3943433"/>
            <a:ext cx="1138873" cy="1188571"/>
            <a:chOff x="1456788" y="3754210"/>
            <a:chExt cx="651717" cy="1188571"/>
          </a:xfrm>
        </p:grpSpPr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057327" y="3947573"/>
            <a:ext cx="1497050" cy="1199141"/>
            <a:chOff x="11096623" y="-1267954"/>
            <a:chExt cx="885607" cy="1199141"/>
          </a:xfrm>
        </p:grpSpPr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8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03" y="4808838"/>
            <a:ext cx="2367248" cy="21065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65D7B31-7A20-4CA4-85C2-6F6238E08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29" y="150869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6" grpId="0"/>
      <p:bldP spid="67" grpId="0"/>
      <p:bldP spid="73" grpId="0"/>
      <p:bldP spid="74" grpId="0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1226635" y="439062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Rút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gọn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878578" y="789561"/>
            <a:ext cx="1497050" cy="1199141"/>
            <a:chOff x="11096623" y="-1267954"/>
            <a:chExt cx="885607" cy="1199141"/>
          </a:xfrm>
        </p:grpSpPr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060031" y="2435465"/>
            <a:ext cx="1464310" cy="1199141"/>
            <a:chOff x="11096623" y="-1267954"/>
            <a:chExt cx="885607" cy="1199141"/>
          </a:xfrm>
        </p:grpSpPr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36565" y="2423161"/>
            <a:ext cx="1722446" cy="1200329"/>
            <a:chOff x="11096623" y="-1267954"/>
            <a:chExt cx="885607" cy="1200329"/>
          </a:xfrm>
        </p:grpSpPr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: 10</a:t>
              </a:r>
            </a:p>
          </p:txBody>
        </p: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 : 5 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3663864" y="2694099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402017" y="2683671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809647" y="2408641"/>
            <a:ext cx="864986" cy="1190787"/>
            <a:chOff x="1451417" y="3751994"/>
            <a:chExt cx="604230" cy="1190787"/>
          </a:xfrm>
        </p:grpSpPr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451417" y="3751994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1349895" y="2550271"/>
            <a:ext cx="17396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Ta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4" name="Text Box 119"/>
          <p:cNvSpPr txBox="1">
            <a:spLocks noChangeArrowheads="1"/>
          </p:cNvSpPr>
          <p:nvPr/>
        </p:nvSpPr>
        <p:spPr bwMode="auto">
          <a:xfrm>
            <a:off x="1552505" y="4029382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Vậy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3534648" y="4101553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081768" y="3832337"/>
            <a:ext cx="1138873" cy="1188571"/>
            <a:chOff x="1456788" y="3754210"/>
            <a:chExt cx="651717" cy="1188571"/>
          </a:xfrm>
        </p:grpSpPr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895099" y="3836477"/>
            <a:ext cx="1497050" cy="1199141"/>
            <a:chOff x="11096623" y="-1267954"/>
            <a:chExt cx="885607" cy="1199141"/>
          </a:xfrm>
        </p:grpSpPr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39" y="4237681"/>
            <a:ext cx="2432515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80" y="3853599"/>
            <a:ext cx="2414225" cy="3042168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975">
            <a:off x="8516739" y="222871"/>
            <a:ext cx="2367248" cy="2106538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E5BA5174-A34D-46BA-BA1B-7474F5599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00" y="159987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978426" y="448553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825525" y="1425346"/>
            <a:ext cx="4842898" cy="3084993"/>
            <a:chOff x="-127837" y="2161247"/>
            <a:chExt cx="4842898" cy="2211308"/>
          </a:xfrm>
        </p:grpSpPr>
        <p:sp>
          <p:nvSpPr>
            <p:cNvPr id="48" name="Rounded Rectangle 47"/>
            <p:cNvSpPr/>
            <p:nvPr/>
          </p:nvSpPr>
          <p:spPr>
            <a:xfrm>
              <a:off x="314960" y="2946143"/>
              <a:ext cx="4400101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5" t="27046" r="80141" b="55872"/>
            <a:stretch/>
          </p:blipFill>
          <p:spPr>
            <a:xfrm>
              <a:off x="-127837" y="2161247"/>
              <a:ext cx="1366263" cy="221130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0" y="3332316"/>
            <a:ext cx="4533357" cy="3525684"/>
            <a:chOff x="-143720" y="3436459"/>
            <a:chExt cx="4533357" cy="2088914"/>
          </a:xfrm>
        </p:grpSpPr>
        <p:sp>
          <p:nvSpPr>
            <p:cNvPr id="51" name="Rounded Rectangle 50"/>
            <p:cNvSpPr/>
            <p:nvPr/>
          </p:nvSpPr>
          <p:spPr>
            <a:xfrm>
              <a:off x="314960" y="4044036"/>
              <a:ext cx="4074677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688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2" t="29074" r="66653" b="55973"/>
            <a:stretch/>
          </p:blipFill>
          <p:spPr>
            <a:xfrm>
              <a:off x="-143720" y="3436459"/>
              <a:ext cx="1704648" cy="208891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697198" y="3658859"/>
            <a:ext cx="4968992" cy="2859806"/>
            <a:chOff x="-359456" y="4699685"/>
            <a:chExt cx="5674471" cy="1826423"/>
          </a:xfrm>
        </p:grpSpPr>
        <p:sp>
          <p:nvSpPr>
            <p:cNvPr id="75" name="Rounded Rectangle 74"/>
            <p:cNvSpPr/>
            <p:nvPr/>
          </p:nvSpPr>
          <p:spPr>
            <a:xfrm>
              <a:off x="314960" y="5141929"/>
              <a:ext cx="5000055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715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7" t="30526" r="54744" b="57078"/>
            <a:stretch/>
          </p:blipFill>
          <p:spPr>
            <a:xfrm>
              <a:off x="-359456" y="4699685"/>
              <a:ext cx="2307565" cy="1826423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1A4CC8BF-5997-49BA-851E-7717BB548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38" y="2716381"/>
            <a:ext cx="728696" cy="72383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4AD309-6112-4E25-9E63-97E675F67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96" y="4673468"/>
            <a:ext cx="728696" cy="72383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6A68286-B378-40AA-AA68-8039D10FF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90" y="4457892"/>
            <a:ext cx="728696" cy="7238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16" y="2068791"/>
            <a:ext cx="4646422" cy="2276660"/>
            <a:chOff x="400393" y="6898556"/>
            <a:chExt cx="4646422" cy="2276660"/>
          </a:xfrm>
        </p:grpSpPr>
        <p:grpSp>
          <p:nvGrpSpPr>
            <p:cNvPr id="44" name="Group 43"/>
            <p:cNvGrpSpPr/>
            <p:nvPr/>
          </p:nvGrpSpPr>
          <p:grpSpPr>
            <a:xfrm>
              <a:off x="400393" y="6898556"/>
              <a:ext cx="4646422" cy="2276660"/>
              <a:chOff x="2316149" y="1465793"/>
              <a:chExt cx="4646422" cy="1668973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2763520" y="1757680"/>
                <a:ext cx="4199051" cy="87376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2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E297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10" t="30408" r="89303" b="56853"/>
              <a:stretch/>
            </p:blipFill>
            <p:spPr>
              <a:xfrm>
                <a:off x="2316149" y="1465793"/>
                <a:ext cx="1792154" cy="1668973"/>
              </a:xfrm>
              <a:prstGeom prst="rect">
                <a:avLst/>
              </a:prstGeom>
            </p:spPr>
          </p:pic>
        </p:grpSp>
        <p:grpSp>
          <p:nvGrpSpPr>
            <p:cNvPr id="90" name="Group 89"/>
            <p:cNvGrpSpPr/>
            <p:nvPr/>
          </p:nvGrpSpPr>
          <p:grpSpPr>
            <a:xfrm>
              <a:off x="2654673" y="7222981"/>
              <a:ext cx="933889" cy="1190791"/>
              <a:chOff x="1451417" y="3751994"/>
              <a:chExt cx="652362" cy="1190791"/>
            </a:xfrm>
          </p:grpSpPr>
          <p:sp>
            <p:nvSpPr>
              <p:cNvPr id="91" name="Text Box 32"/>
              <p:cNvSpPr txBox="1">
                <a:spLocks noChangeArrowheads="1"/>
              </p:cNvSpPr>
              <p:nvPr/>
            </p:nvSpPr>
            <p:spPr bwMode="auto">
              <a:xfrm>
                <a:off x="1451417" y="375199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92" name="Text Box 32"/>
              <p:cNvSpPr txBox="1">
                <a:spLocks noChangeArrowheads="1"/>
              </p:cNvSpPr>
              <p:nvPr/>
            </p:nvSpPr>
            <p:spPr bwMode="auto">
              <a:xfrm>
                <a:off x="1499568" y="429645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1499568" y="4360618"/>
                <a:ext cx="294898" cy="0"/>
              </a:xfrm>
              <a:prstGeom prst="line">
                <a:avLst/>
              </a:prstGeom>
              <a:ln w="44450" cmpd="sng">
                <a:solidFill>
                  <a:srgbClr val="0472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F918DE6-CB51-47FB-BDAD-1D67F2C8A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31" y="2588991"/>
            <a:ext cx="1154344" cy="861550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9274941" y="2485346"/>
            <a:ext cx="1497050" cy="1199141"/>
            <a:chOff x="11096623" y="-1267954"/>
            <a:chExt cx="885607" cy="1199141"/>
          </a:xfrm>
        </p:grpSpPr>
        <p:sp>
          <p:nvSpPr>
            <p:cNvPr id="96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7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2196038" y="4441102"/>
            <a:ext cx="1138873" cy="1188571"/>
            <a:chOff x="1456788" y="3754210"/>
            <a:chExt cx="651717" cy="1188571"/>
          </a:xfrm>
        </p:grpSpPr>
        <p:sp>
          <p:nvSpPr>
            <p:cNvPr id="10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12</a:t>
              </a: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9400584" y="4493148"/>
            <a:ext cx="1489228" cy="1188570"/>
            <a:chOff x="11101250" y="-1267954"/>
            <a:chExt cx="880980" cy="1188570"/>
          </a:xfrm>
        </p:grpSpPr>
        <p:sp>
          <p:nvSpPr>
            <p:cNvPr id="108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1161643" y="-725715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Picture 1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30" y="3003755"/>
            <a:ext cx="2367248" cy="2106538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B94CDB36-2940-40D0-A9AF-BD7090838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5" y="-206390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8" imgW="1066680" imgH="393480" progId="Equation.3">
                  <p:embed/>
                </p:oleObj>
              </mc:Choice>
              <mc:Fallback>
                <p:oleObj name="Equation" r:id="rId8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702185" y="-258533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792182" y="55820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5708" y="967582"/>
            <a:ext cx="3276114" cy="80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4635" y="1623065"/>
            <a:ext cx="5409468" cy="9032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1390" y="1712869"/>
            <a:ext cx="1428781" cy="839059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4262512" y="1086584"/>
            <a:ext cx="19413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96230" y="-66477"/>
            <a:ext cx="9085777" cy="2636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21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03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2025</a:t>
            </a:r>
          </a:p>
          <a:p>
            <a:pPr algn="ctr" defTabSz="914446">
              <a:defRPr/>
            </a:pP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62072" y="1567147"/>
            <a:ext cx="793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56.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Rút</a:t>
            </a:r>
            <a:r>
              <a:rPr lang="en-US" sz="3600" b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gọn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" y="467360"/>
            <a:ext cx="2333403" cy="1536442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1" y="2003802"/>
            <a:ext cx="10176387" cy="4622110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2397850" y="5666356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774" y="41635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03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2025</a:t>
            </a:r>
          </a:p>
          <a:p>
            <a:pPr algn="ctr" defTabSz="914446">
              <a:defRPr/>
            </a:pP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32641" y="1080472"/>
            <a:ext cx="7418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56. </a:t>
            </a:r>
            <a:r>
              <a:rPr lang="en-US" sz="3600" b="1" dirty="0" err="1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1 )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202951" y="319549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1" y="602074"/>
            <a:ext cx="2333403" cy="116964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553461" y="319549"/>
            <a:ext cx="8506548" cy="792282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88" y="2708941"/>
            <a:ext cx="3853439" cy="3662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143280" y="2012973"/>
            <a:ext cx="5636065" cy="2924087"/>
            <a:chOff x="2942360" y="1697317"/>
            <a:chExt cx="4614129" cy="2924087"/>
          </a:xfrm>
        </p:grpSpPr>
        <p:sp>
          <p:nvSpPr>
            <p:cNvPr id="15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224718" y="2559301"/>
              <a:ext cx="43317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</a:t>
              </a:r>
              <a:r>
                <a:rPr kumimoji="1"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ban </a:t>
              </a:r>
              <a:r>
                <a:rPr kumimoji="1"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đầu</a:t>
              </a:r>
              <a:r>
                <a:rPr kumimoji="1" lang="vi-VN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nhưng có tử số và mẫu số bé hơn</a:t>
              </a:r>
              <a:r>
                <a:rPr kumimoji="1"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42360" y="1697317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1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763</Words>
  <Application>Microsoft Office PowerPoint</Application>
  <PresentationFormat>Widescreen</PresentationFormat>
  <Paragraphs>184</Paragraphs>
  <Slides>29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等线</vt:lpstr>
      <vt:lpstr>Arial</vt:lpstr>
      <vt:lpstr>Arial Black</vt:lpstr>
      <vt:lpstr>Calibri</vt:lpstr>
      <vt:lpstr>Calibri Light</vt:lpstr>
      <vt:lpstr>Cambria</vt:lpstr>
      <vt:lpstr>Cambria Math</vt:lpstr>
      <vt:lpstr>HP001 5 hàng 1 ô ly</vt:lpstr>
      <vt:lpstr>SVN-Hole Hearted</vt:lpstr>
      <vt:lpstr>Times New Roman</vt:lpstr>
      <vt:lpstr>UTM Avo</vt:lpstr>
      <vt:lpstr>UTM Futura Extra</vt:lpstr>
      <vt:lpstr>Wingdings</vt:lpstr>
      <vt:lpstr>字魂52号-阿开漫画体</vt:lpstr>
      <vt:lpstr>字魂59号-创粗黑</vt:lpstr>
      <vt:lpstr>Office 主题​​</vt:lpstr>
      <vt:lpstr>Office Theme</vt:lpstr>
      <vt:lpstr>5_Office Theme</vt:lpstr>
      <vt:lpstr>1_Office Theme</vt:lpstr>
      <vt:lpstr>Office 主题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77</cp:revision>
  <dcterms:created xsi:type="dcterms:W3CDTF">2023-12-07T01:41:36Z</dcterms:created>
  <dcterms:modified xsi:type="dcterms:W3CDTF">2025-03-27T10:56:50Z</dcterms:modified>
</cp:coreProperties>
</file>