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74" r:id="rId3"/>
    <p:sldMasterId id="2147483686" r:id="rId4"/>
    <p:sldMasterId id="2147483699" r:id="rId5"/>
  </p:sldMasterIdLst>
  <p:notesMasterIdLst>
    <p:notesMasterId r:id="rId35"/>
  </p:notesMasterIdLst>
  <p:sldIdLst>
    <p:sldId id="296" r:id="rId6"/>
    <p:sldId id="366" r:id="rId7"/>
    <p:sldId id="257" r:id="rId8"/>
    <p:sldId id="258" r:id="rId9"/>
    <p:sldId id="297" r:id="rId10"/>
    <p:sldId id="639" r:id="rId11"/>
    <p:sldId id="259" r:id="rId12"/>
    <p:sldId id="276" r:id="rId13"/>
    <p:sldId id="277" r:id="rId14"/>
    <p:sldId id="298" r:id="rId15"/>
    <p:sldId id="312" r:id="rId16"/>
    <p:sldId id="638" r:id="rId17"/>
    <p:sldId id="295" r:id="rId18"/>
    <p:sldId id="641" r:id="rId19"/>
    <p:sldId id="631" r:id="rId20"/>
    <p:sldId id="635" r:id="rId21"/>
    <p:sldId id="632" r:id="rId22"/>
    <p:sldId id="512" r:id="rId23"/>
    <p:sldId id="634" r:id="rId24"/>
    <p:sldId id="633" r:id="rId25"/>
    <p:sldId id="643" r:id="rId26"/>
    <p:sldId id="379" r:id="rId27"/>
    <p:sldId id="381" r:id="rId28"/>
    <p:sldId id="380" r:id="rId29"/>
    <p:sldId id="330" r:id="rId30"/>
    <p:sldId id="630" r:id="rId31"/>
    <p:sldId id="636" r:id="rId32"/>
    <p:sldId id="637" r:id="rId33"/>
    <p:sldId id="347" r:id="rId34"/>
  </p:sldIdLst>
  <p:sldSz cx="18288000" cy="10287000"/>
  <p:notesSz cx="6858000" cy="9144000"/>
  <p:embeddedFontLst>
    <p:embeddedFont>
      <p:font typeface=".VnTime" panose="020B7200000000000000" pitchFamily="3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Montserrat Black" panose="00000A00000000000000" pitchFamily="2" charset="0"/>
      <p:bold r:id="rId46"/>
      <p:boldItalic r:id="rId47"/>
    </p:embeddedFont>
    <p:embeddedFont>
      <p:font typeface="Roboto" panose="02000000000000000000" pitchFamily="2" charset="0"/>
      <p:regular r:id="rId48"/>
      <p:bold r:id="rId49"/>
      <p:italic r:id="rId50"/>
      <p:boldItalic r:id="rId51"/>
    </p:embeddedFont>
    <p:embeddedFont>
      <p:font typeface="Sniglet" panose="020B0604020202020204"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4622" autoAdjust="0"/>
  </p:normalViewPr>
  <p:slideViewPr>
    <p:cSldViewPr>
      <p:cViewPr varScale="1">
        <p:scale>
          <a:sx n="54" d="100"/>
          <a:sy n="54" d="100"/>
        </p:scale>
        <p:origin x="787"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4.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9.fntdata"/><Relationship Id="rId52" Type="http://schemas.openxmlformats.org/officeDocument/2006/relationships/font" Target="fonts/font17.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16.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5.xml"/><Relationship Id="rId41" Type="http://schemas.openxmlformats.org/officeDocument/2006/relationships/font" Target="fonts/font6.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1.fntdata"/><Relationship Id="rId4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2FDE9D-7854-40CC-B459-0B99AE9DD247}"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C108DA-6DB7-4FA0-9D2A-5ADEC6903E9B}" type="slidenum">
              <a:rPr lang="en-US" smtClean="0"/>
              <a:t>‹#›</a:t>
            </a:fld>
            <a:endParaRPr lang="en-US"/>
          </a:p>
        </p:txBody>
      </p:sp>
    </p:spTree>
    <p:extLst>
      <p:ext uri="{BB962C8B-B14F-4D97-AF65-F5344CB8AC3E}">
        <p14:creationId xmlns:p14="http://schemas.microsoft.com/office/powerpoint/2010/main" val="397202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5786D8-A925-4271-B75C-E93EE968DE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8147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AA4A872E-6676-364B-850B-6E8104DCA6C6}" type="slidenum">
              <a:rPr lang="en-VN"/>
              <a:t>26</a:t>
            </a:fld>
            <a:endParaRPr lang="en-VN"/>
          </a:p>
        </p:txBody>
      </p:sp>
    </p:spTree>
    <p:extLst>
      <p:ext uri="{BB962C8B-B14F-4D97-AF65-F5344CB8AC3E}">
        <p14:creationId xmlns:p14="http://schemas.microsoft.com/office/powerpoint/2010/main" val="1412910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5D57D7D-4E9A-4A73-B94C-136870853FE3}"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9509E-DE8E-4F37-81E9-49465FB2128A}" type="slidenum">
              <a:rPr lang="en-US" smtClean="0"/>
              <a:t>‹#›</a:t>
            </a:fld>
            <a:endParaRPr lang="en-US"/>
          </a:p>
        </p:txBody>
      </p:sp>
    </p:spTree>
    <p:extLst>
      <p:ext uri="{BB962C8B-B14F-4D97-AF65-F5344CB8AC3E}">
        <p14:creationId xmlns:p14="http://schemas.microsoft.com/office/powerpoint/2010/main" val="2189794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D57D7D-4E9A-4A73-B94C-136870853FE3}"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9509E-DE8E-4F37-81E9-49465FB2128A}" type="slidenum">
              <a:rPr lang="en-US" smtClean="0"/>
              <a:t>‹#›</a:t>
            </a:fld>
            <a:endParaRPr lang="en-US"/>
          </a:p>
        </p:txBody>
      </p:sp>
    </p:spTree>
    <p:extLst>
      <p:ext uri="{BB962C8B-B14F-4D97-AF65-F5344CB8AC3E}">
        <p14:creationId xmlns:p14="http://schemas.microsoft.com/office/powerpoint/2010/main" val="408711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D57D7D-4E9A-4A73-B94C-136870853FE3}"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9509E-DE8E-4F37-81E9-49465FB2128A}" type="slidenum">
              <a:rPr lang="en-US" smtClean="0"/>
              <a:t>‹#›</a:t>
            </a:fld>
            <a:endParaRPr lang="en-US"/>
          </a:p>
        </p:txBody>
      </p:sp>
    </p:spTree>
    <p:extLst>
      <p:ext uri="{BB962C8B-B14F-4D97-AF65-F5344CB8AC3E}">
        <p14:creationId xmlns:p14="http://schemas.microsoft.com/office/powerpoint/2010/main" val="2180789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D57D7D-4E9A-4A73-B94C-136870853FE3}"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19509E-DE8E-4F37-81E9-49465FB2128A}" type="slidenum">
              <a:rPr lang="en-US" smtClean="0"/>
              <a:t>‹#›</a:t>
            </a:fld>
            <a:endParaRPr lang="en-US"/>
          </a:p>
        </p:txBody>
      </p:sp>
    </p:spTree>
    <p:extLst>
      <p:ext uri="{BB962C8B-B14F-4D97-AF65-F5344CB8AC3E}">
        <p14:creationId xmlns:p14="http://schemas.microsoft.com/office/powerpoint/2010/main" val="1182561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D57D7D-4E9A-4A73-B94C-136870853FE3}" type="datetimeFigureOut">
              <a:rPr lang="en-US" smtClean="0"/>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19509E-DE8E-4F37-81E9-49465FB2128A}" type="slidenum">
              <a:rPr lang="en-US" smtClean="0"/>
              <a:t>‹#›</a:t>
            </a:fld>
            <a:endParaRPr lang="en-US"/>
          </a:p>
        </p:txBody>
      </p:sp>
    </p:spTree>
    <p:extLst>
      <p:ext uri="{BB962C8B-B14F-4D97-AF65-F5344CB8AC3E}">
        <p14:creationId xmlns:p14="http://schemas.microsoft.com/office/powerpoint/2010/main" val="3493387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D57D7D-4E9A-4A73-B94C-136870853FE3}" type="datetimeFigureOut">
              <a:rPr lang="en-US" smtClean="0"/>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19509E-DE8E-4F37-81E9-49465FB2128A}" type="slidenum">
              <a:rPr lang="en-US" smtClean="0"/>
              <a:t>‹#›</a:t>
            </a:fld>
            <a:endParaRPr lang="en-US"/>
          </a:p>
        </p:txBody>
      </p:sp>
    </p:spTree>
    <p:extLst>
      <p:ext uri="{BB962C8B-B14F-4D97-AF65-F5344CB8AC3E}">
        <p14:creationId xmlns:p14="http://schemas.microsoft.com/office/powerpoint/2010/main" val="323651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D57D7D-4E9A-4A73-B94C-136870853FE3}" type="datetimeFigureOut">
              <a:rPr lang="en-US" smtClean="0"/>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19509E-DE8E-4F37-81E9-49465FB2128A}" type="slidenum">
              <a:rPr lang="en-US" smtClean="0"/>
              <a:t>‹#›</a:t>
            </a:fld>
            <a:endParaRPr lang="en-US"/>
          </a:p>
        </p:txBody>
      </p:sp>
    </p:spTree>
    <p:extLst>
      <p:ext uri="{BB962C8B-B14F-4D97-AF65-F5344CB8AC3E}">
        <p14:creationId xmlns:p14="http://schemas.microsoft.com/office/powerpoint/2010/main" val="706805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B5D57D7D-4E9A-4A73-B94C-136870853FE3}"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19509E-DE8E-4F37-81E9-49465FB2128A}" type="slidenum">
              <a:rPr lang="en-US" smtClean="0"/>
              <a:t>‹#›</a:t>
            </a:fld>
            <a:endParaRPr lang="en-US"/>
          </a:p>
        </p:txBody>
      </p:sp>
    </p:spTree>
    <p:extLst>
      <p:ext uri="{BB962C8B-B14F-4D97-AF65-F5344CB8AC3E}">
        <p14:creationId xmlns:p14="http://schemas.microsoft.com/office/powerpoint/2010/main" val="2124460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B5D57D7D-4E9A-4A73-B94C-136870853FE3}"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19509E-DE8E-4F37-81E9-49465FB2128A}" type="slidenum">
              <a:rPr lang="en-US" smtClean="0"/>
              <a:t>‹#›</a:t>
            </a:fld>
            <a:endParaRPr lang="en-US"/>
          </a:p>
        </p:txBody>
      </p:sp>
    </p:spTree>
    <p:extLst>
      <p:ext uri="{BB962C8B-B14F-4D97-AF65-F5344CB8AC3E}">
        <p14:creationId xmlns:p14="http://schemas.microsoft.com/office/powerpoint/2010/main" val="2364603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D57D7D-4E9A-4A73-B94C-136870853FE3}"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9509E-DE8E-4F37-81E9-49465FB2128A}" type="slidenum">
              <a:rPr lang="en-US" smtClean="0"/>
              <a:t>‹#›</a:t>
            </a:fld>
            <a:endParaRPr lang="en-US"/>
          </a:p>
        </p:txBody>
      </p:sp>
    </p:spTree>
    <p:extLst>
      <p:ext uri="{BB962C8B-B14F-4D97-AF65-F5344CB8AC3E}">
        <p14:creationId xmlns:p14="http://schemas.microsoft.com/office/powerpoint/2010/main" val="36517644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D57D7D-4E9A-4A73-B94C-136870853FE3}"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9509E-DE8E-4F37-81E9-49465FB2128A}" type="slidenum">
              <a:rPr lang="en-US" smtClean="0"/>
              <a:t>‹#›</a:t>
            </a:fld>
            <a:endParaRPr lang="en-US"/>
          </a:p>
        </p:txBody>
      </p:sp>
    </p:spTree>
    <p:extLst>
      <p:ext uri="{BB962C8B-B14F-4D97-AF65-F5344CB8AC3E}">
        <p14:creationId xmlns:p14="http://schemas.microsoft.com/office/powerpoint/2010/main" val="285327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12/5/2024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7862269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7C7F2A-D52E-41BA-9FFA-1CD55DDF46A5}"/>
              </a:ext>
            </a:extLst>
          </p:cNvPr>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6F43F24F-29D0-4A20-B169-6622DA7CD9AE}"/>
              </a:ext>
            </a:extLst>
          </p:cNvPr>
          <p:cNvSpPr/>
          <p:nvPr/>
        </p:nvSpPr>
        <p:spPr>
          <a:xfrm>
            <a:off x="1" y="9501188"/>
            <a:ext cx="18283238" cy="9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8DBF11DD-1351-4A3E-A1D5-E92D39ED91B4}"/>
              </a:ext>
            </a:extLst>
          </p:cNvPr>
          <p:cNvCxnSpPr/>
          <p:nvPr/>
        </p:nvCxnSpPr>
        <p:spPr>
          <a:xfrm>
            <a:off x="1812133" y="6515100"/>
            <a:ext cx="1481375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068486E-6C57-48E2-81C4-FFA1FCB99700}"/>
              </a:ext>
            </a:extLst>
          </p:cNvPr>
          <p:cNvSpPr/>
          <p:nvPr userDrawn="1"/>
        </p:nvSpPr>
        <p:spPr>
          <a:xfrm>
            <a:off x="0" y="0"/>
            <a:ext cx="18288000" cy="10287000"/>
          </a:xfrm>
          <a:prstGeom prst="rect">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eaLnBrk="1" fontAlgn="auto" hangingPunct="1">
              <a:spcBef>
                <a:spcPts val="0"/>
              </a:spcBef>
              <a:spcAft>
                <a:spcPts val="0"/>
              </a:spcAft>
              <a:defRPr/>
            </a:pPr>
            <a:endParaRPr lang="vi-VN" sz="2700">
              <a:solidFill>
                <a:prstClr val="white"/>
              </a:solidFill>
            </a:endParaRPr>
          </a:p>
        </p:txBody>
      </p:sp>
      <p:sp>
        <p:nvSpPr>
          <p:cNvPr id="8" name="Rectangle 7">
            <a:extLst>
              <a:ext uri="{FF2B5EF4-FFF2-40B4-BE49-F238E27FC236}">
                <a16:creationId xmlns:a16="http://schemas.microsoft.com/office/drawing/2014/main" id="{6DF19CDF-7FF3-4FD9-8D11-5234505A1C8C}"/>
              </a:ext>
            </a:extLst>
          </p:cNvPr>
          <p:cNvSpPr/>
          <p:nvPr userDrawn="1"/>
        </p:nvSpPr>
        <p:spPr>
          <a:xfrm>
            <a:off x="250033" y="207170"/>
            <a:ext cx="17797463" cy="9872663"/>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eaLnBrk="1" fontAlgn="auto" hangingPunct="1">
              <a:spcBef>
                <a:spcPts val="0"/>
              </a:spcBef>
              <a:spcAft>
                <a:spcPts val="0"/>
              </a:spcAft>
              <a:defRPr/>
            </a:pPr>
            <a:endParaRPr lang="vi-VN" sz="2700">
              <a:solidFill>
                <a:prstClr val="white"/>
              </a:solidFill>
            </a:endParaRPr>
          </a:p>
        </p:txBody>
      </p:sp>
      <p:sp>
        <p:nvSpPr>
          <p:cNvPr id="2" name="Title 1"/>
          <p:cNvSpPr>
            <a:spLocks noGrp="1"/>
          </p:cNvSpPr>
          <p:nvPr>
            <p:ph type="ctrTitle"/>
          </p:nvPr>
        </p:nvSpPr>
        <p:spPr>
          <a:xfrm>
            <a:off x="1645920" y="1138428"/>
            <a:ext cx="15087600" cy="5349240"/>
          </a:xfrm>
        </p:spPr>
        <p:txBody>
          <a:bodyPr/>
          <a:lstStyle>
            <a:lvl1pPr algn="l">
              <a:lnSpc>
                <a:spcPct val="85000"/>
              </a:lnSpc>
              <a:defRPr sz="12000" spc="-75"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650077" y="6683432"/>
            <a:ext cx="15087600" cy="1714500"/>
          </a:xfrm>
        </p:spPr>
        <p:txBody>
          <a:bodyPr lIns="91440" rIns="91440">
            <a:normAutofit/>
          </a:bodyPr>
          <a:lstStyle>
            <a:lvl1pPr marL="0" indent="0" algn="l">
              <a:buNone/>
              <a:defRPr sz="3600" cap="all" spc="300" baseline="0">
                <a:solidFill>
                  <a:schemeClr val="tx2"/>
                </a:solidFill>
                <a:latin typeface="+mj-lt"/>
              </a:defRPr>
            </a:lvl1pPr>
            <a:lvl2pPr marL="685800" indent="0" algn="ctr">
              <a:buNone/>
              <a:defRPr sz="3600"/>
            </a:lvl2pPr>
            <a:lvl3pPr marL="1371600" indent="0" algn="ctr">
              <a:buNone/>
              <a:defRPr sz="3600"/>
            </a:lvl3pPr>
            <a:lvl4pPr marL="2057400" indent="0" algn="ctr">
              <a:buNone/>
              <a:defRPr sz="3000"/>
            </a:lvl4pPr>
            <a:lvl5pPr marL="2743200" indent="0" algn="ctr">
              <a:buNone/>
              <a:defRPr sz="3000"/>
            </a:lvl5pPr>
            <a:lvl6pPr marL="3429000" indent="0" algn="ctr">
              <a:buNone/>
              <a:defRPr sz="3000"/>
            </a:lvl6pPr>
            <a:lvl7pPr marL="4114800" indent="0" algn="ctr">
              <a:buNone/>
              <a:defRPr sz="3000"/>
            </a:lvl7pPr>
            <a:lvl8pPr marL="4800600" indent="0" algn="ctr">
              <a:buNone/>
              <a:defRPr sz="3000"/>
            </a:lvl8pPr>
            <a:lvl9pPr marL="5486400" indent="0" algn="ctr">
              <a:buNone/>
              <a:defRPr sz="3000"/>
            </a:lvl9pPr>
          </a:lstStyle>
          <a:p>
            <a:r>
              <a:rPr lang="en-US"/>
              <a:t>Click to edit Master subtitle style</a:t>
            </a:r>
            <a:endParaRPr lang="en-US" dirty="0"/>
          </a:p>
        </p:txBody>
      </p:sp>
      <p:sp>
        <p:nvSpPr>
          <p:cNvPr id="9" name="Date Placeholder 3">
            <a:extLst>
              <a:ext uri="{FF2B5EF4-FFF2-40B4-BE49-F238E27FC236}">
                <a16:creationId xmlns:a16="http://schemas.microsoft.com/office/drawing/2014/main" id="{7C9D60A3-97A1-49EC-93C3-523341F1FADF}"/>
              </a:ext>
            </a:extLst>
          </p:cNvPr>
          <p:cNvSpPr>
            <a:spLocks noGrp="1"/>
          </p:cNvSpPr>
          <p:nvPr>
            <p:ph type="dt" sz="half" idx="10"/>
          </p:nvPr>
        </p:nvSpPr>
        <p:spPr/>
        <p:txBody>
          <a:bodyPr/>
          <a:lstStyle>
            <a:lvl1pPr defTabSz="685800" eaLnBrk="0" fontAlgn="base" hangingPunct="0">
              <a:spcBef>
                <a:spcPct val="0"/>
              </a:spcBef>
              <a:spcAft>
                <a:spcPct val="0"/>
              </a:spcAft>
              <a:defRPr>
                <a:latin typeface="Calibri" pitchFamily="34" charset="0"/>
              </a:defRPr>
            </a:lvl1pPr>
          </a:lstStyle>
          <a:p>
            <a:pPr>
              <a:defRPr/>
            </a:pPr>
            <a:fld id="{773F9F1F-5072-44CF-98E7-6A90C6D9B529}" type="datetimeFigureOut">
              <a:rPr lang="vi-VN"/>
              <a:pPr>
                <a:defRPr/>
              </a:pPr>
              <a:t>05/12/2024</a:t>
            </a:fld>
            <a:endParaRPr lang="vi-VN"/>
          </a:p>
        </p:txBody>
      </p:sp>
      <p:sp>
        <p:nvSpPr>
          <p:cNvPr id="10" name="Footer Placeholder 4">
            <a:extLst>
              <a:ext uri="{FF2B5EF4-FFF2-40B4-BE49-F238E27FC236}">
                <a16:creationId xmlns:a16="http://schemas.microsoft.com/office/drawing/2014/main" id="{F88412DC-B4F2-4711-866F-975F160E5323}"/>
              </a:ext>
            </a:extLst>
          </p:cNvPr>
          <p:cNvSpPr>
            <a:spLocks noGrp="1"/>
          </p:cNvSpPr>
          <p:nvPr>
            <p:ph type="ftr" sz="quarter" idx="11"/>
          </p:nvPr>
        </p:nvSpPr>
        <p:spPr/>
        <p:txBody>
          <a:bodyPr/>
          <a:lstStyle>
            <a:lvl1pPr defTabSz="685800" eaLnBrk="0" fontAlgn="base" hangingPunct="0">
              <a:spcBef>
                <a:spcPct val="0"/>
              </a:spcBef>
              <a:spcAft>
                <a:spcPct val="0"/>
              </a:spcAft>
              <a:defRPr>
                <a:latin typeface="Calibri" pitchFamily="34" charset="0"/>
              </a:defRPr>
            </a:lvl1pPr>
          </a:lstStyle>
          <a:p>
            <a:pPr>
              <a:defRPr/>
            </a:pPr>
            <a:endParaRPr lang="vi-VN"/>
          </a:p>
        </p:txBody>
      </p:sp>
      <p:sp>
        <p:nvSpPr>
          <p:cNvPr id="11" name="Slide Number Placeholder 5">
            <a:extLst>
              <a:ext uri="{FF2B5EF4-FFF2-40B4-BE49-F238E27FC236}">
                <a16:creationId xmlns:a16="http://schemas.microsoft.com/office/drawing/2014/main" id="{667B6B1F-AA10-40CA-97CB-54184E0D2E67}"/>
              </a:ext>
            </a:extLst>
          </p:cNvPr>
          <p:cNvSpPr>
            <a:spLocks noGrp="1"/>
          </p:cNvSpPr>
          <p:nvPr>
            <p:ph type="sldNum" sz="quarter" idx="12"/>
          </p:nvPr>
        </p:nvSpPr>
        <p:spPr/>
        <p:txBody>
          <a:bodyPr/>
          <a:lstStyle>
            <a:lvl1pPr defTabSz="685800" eaLnBrk="0" hangingPunct="0">
              <a:defRPr>
                <a:latin typeface="Calibri" panose="020F0502020204030204" pitchFamily="34" charset="0"/>
              </a:defRPr>
            </a:lvl1pPr>
          </a:lstStyle>
          <a:p>
            <a:fld id="{EE20257B-324F-4C61-9EFB-C9F911332B50}" type="slidenum">
              <a:rPr lang="vi-VN" altLang="en-US"/>
              <a:pPr/>
              <a:t>‹#›</a:t>
            </a:fld>
            <a:endParaRPr lang="vi-VN" altLang="en-US"/>
          </a:p>
        </p:txBody>
      </p:sp>
    </p:spTree>
    <p:extLst>
      <p:ext uri="{BB962C8B-B14F-4D97-AF65-F5344CB8AC3E}">
        <p14:creationId xmlns:p14="http://schemas.microsoft.com/office/powerpoint/2010/main" val="30678200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688156F-FF89-4F5D-A58C-B2F54B981D65}"/>
              </a:ext>
            </a:extLst>
          </p:cNvPr>
          <p:cNvSpPr>
            <a:spLocks noGrp="1"/>
          </p:cNvSpPr>
          <p:nvPr>
            <p:ph type="dt" sz="half" idx="10"/>
          </p:nvPr>
        </p:nvSpPr>
        <p:spPr/>
        <p:txBody>
          <a:bodyPr/>
          <a:lstStyle>
            <a:lvl1pPr defTabSz="685800" eaLnBrk="0" fontAlgn="base" hangingPunct="0">
              <a:spcBef>
                <a:spcPct val="0"/>
              </a:spcBef>
              <a:spcAft>
                <a:spcPct val="0"/>
              </a:spcAft>
              <a:defRPr>
                <a:latin typeface="Calibri" pitchFamily="34" charset="0"/>
              </a:defRPr>
            </a:lvl1pPr>
          </a:lstStyle>
          <a:p>
            <a:pPr>
              <a:defRPr/>
            </a:pPr>
            <a:fld id="{3DFE2BB1-1160-4FD3-9874-70C6528AD722}" type="datetimeFigureOut">
              <a:rPr lang="vi-VN"/>
              <a:pPr>
                <a:defRPr/>
              </a:pPr>
              <a:t>05/12/2024</a:t>
            </a:fld>
            <a:endParaRPr lang="vi-VN"/>
          </a:p>
        </p:txBody>
      </p:sp>
      <p:sp>
        <p:nvSpPr>
          <p:cNvPr id="5" name="Footer Placeholder 4">
            <a:extLst>
              <a:ext uri="{FF2B5EF4-FFF2-40B4-BE49-F238E27FC236}">
                <a16:creationId xmlns:a16="http://schemas.microsoft.com/office/drawing/2014/main" id="{FA07FD3D-7D6D-408B-9458-57D2CD79170D}"/>
              </a:ext>
            </a:extLst>
          </p:cNvPr>
          <p:cNvSpPr>
            <a:spLocks noGrp="1"/>
          </p:cNvSpPr>
          <p:nvPr>
            <p:ph type="ftr" sz="quarter" idx="11"/>
          </p:nvPr>
        </p:nvSpPr>
        <p:spPr/>
        <p:txBody>
          <a:bodyPr/>
          <a:lstStyle>
            <a:lvl1pPr defTabSz="685800" eaLnBrk="0" fontAlgn="base" hangingPunct="0">
              <a:spcBef>
                <a:spcPct val="0"/>
              </a:spcBef>
              <a:spcAft>
                <a:spcPct val="0"/>
              </a:spcAft>
              <a:defRPr>
                <a:latin typeface="Calibri" pitchFamily="34" charset="0"/>
              </a:defRPr>
            </a:lvl1pPr>
          </a:lstStyle>
          <a:p>
            <a:pPr>
              <a:defRPr/>
            </a:pPr>
            <a:endParaRPr lang="vi-VN"/>
          </a:p>
        </p:txBody>
      </p:sp>
      <p:sp>
        <p:nvSpPr>
          <p:cNvPr id="6" name="Slide Number Placeholder 5">
            <a:extLst>
              <a:ext uri="{FF2B5EF4-FFF2-40B4-BE49-F238E27FC236}">
                <a16:creationId xmlns:a16="http://schemas.microsoft.com/office/drawing/2014/main" id="{653FD73D-41F5-45CF-B52B-A071DC03C9A5}"/>
              </a:ext>
            </a:extLst>
          </p:cNvPr>
          <p:cNvSpPr>
            <a:spLocks noGrp="1"/>
          </p:cNvSpPr>
          <p:nvPr>
            <p:ph type="sldNum" sz="quarter" idx="12"/>
          </p:nvPr>
        </p:nvSpPr>
        <p:spPr/>
        <p:txBody>
          <a:bodyPr/>
          <a:lstStyle>
            <a:lvl1pPr defTabSz="685800" eaLnBrk="0" hangingPunct="0">
              <a:defRPr>
                <a:latin typeface="Calibri" panose="020F0502020204030204" pitchFamily="34" charset="0"/>
              </a:defRPr>
            </a:lvl1pPr>
          </a:lstStyle>
          <a:p>
            <a:fld id="{1A4DF5E6-2539-482B-9037-D911BAB21AEC}" type="slidenum">
              <a:rPr lang="vi-VN" altLang="en-US"/>
              <a:pPr/>
              <a:t>‹#›</a:t>
            </a:fld>
            <a:endParaRPr lang="vi-VN" altLang="en-US"/>
          </a:p>
        </p:txBody>
      </p:sp>
    </p:spTree>
    <p:extLst>
      <p:ext uri="{BB962C8B-B14F-4D97-AF65-F5344CB8AC3E}">
        <p14:creationId xmlns:p14="http://schemas.microsoft.com/office/powerpoint/2010/main" val="10194173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D311D9-35B3-4633-ACE3-189F364F915F}"/>
              </a:ext>
            </a:extLst>
          </p:cNvPr>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A4F67D7A-771D-478A-83B0-3AFCF85067C8}"/>
              </a:ext>
            </a:extLst>
          </p:cNvPr>
          <p:cNvSpPr/>
          <p:nvPr/>
        </p:nvSpPr>
        <p:spPr>
          <a:xfrm>
            <a:off x="1" y="9501188"/>
            <a:ext cx="18283238" cy="9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6587070B-6033-4681-BCA6-8912A28BAE8A}"/>
              </a:ext>
            </a:extLst>
          </p:cNvPr>
          <p:cNvCxnSpPr/>
          <p:nvPr/>
        </p:nvCxnSpPr>
        <p:spPr>
          <a:xfrm>
            <a:off x="1812133" y="6515100"/>
            <a:ext cx="1481375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645920" y="1138428"/>
            <a:ext cx="15087600" cy="5349240"/>
          </a:xfrm>
        </p:spPr>
        <p:txBody>
          <a:bodyPr anchorCtr="0"/>
          <a:lstStyle>
            <a:lvl1pPr>
              <a:lnSpc>
                <a:spcPct val="85000"/>
              </a:lnSpc>
              <a:defRPr sz="12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645920" y="6679692"/>
            <a:ext cx="15087600" cy="1714500"/>
          </a:xfrm>
        </p:spPr>
        <p:txBody>
          <a:bodyPr lIns="91440" rIns="91440">
            <a:normAutofit/>
          </a:bodyPr>
          <a:lstStyle>
            <a:lvl1pPr marL="0" indent="0">
              <a:buNone/>
              <a:defRPr sz="3600" cap="all" spc="300" baseline="0">
                <a:solidFill>
                  <a:schemeClr val="tx2"/>
                </a:solidFill>
                <a:latin typeface="+mj-lt"/>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B79001E5-4E6A-4611-998A-A2D790786C99}"/>
              </a:ext>
            </a:extLst>
          </p:cNvPr>
          <p:cNvSpPr>
            <a:spLocks noGrp="1"/>
          </p:cNvSpPr>
          <p:nvPr>
            <p:ph type="dt" sz="half" idx="10"/>
          </p:nvPr>
        </p:nvSpPr>
        <p:spPr/>
        <p:txBody>
          <a:bodyPr/>
          <a:lstStyle>
            <a:lvl1pPr defTabSz="685800" eaLnBrk="0" fontAlgn="base" hangingPunct="0">
              <a:spcBef>
                <a:spcPct val="0"/>
              </a:spcBef>
              <a:spcAft>
                <a:spcPct val="0"/>
              </a:spcAft>
              <a:defRPr>
                <a:latin typeface="Calibri" pitchFamily="34" charset="0"/>
              </a:defRPr>
            </a:lvl1pPr>
          </a:lstStyle>
          <a:p>
            <a:pPr>
              <a:defRPr/>
            </a:pPr>
            <a:fld id="{0017E5D7-0F12-4304-A067-BE9734CB5C1A}" type="datetimeFigureOut">
              <a:rPr lang="vi-VN"/>
              <a:pPr>
                <a:defRPr/>
              </a:pPr>
              <a:t>05/12/2024</a:t>
            </a:fld>
            <a:endParaRPr lang="vi-VN"/>
          </a:p>
        </p:txBody>
      </p:sp>
      <p:sp>
        <p:nvSpPr>
          <p:cNvPr id="8" name="Footer Placeholder 4">
            <a:extLst>
              <a:ext uri="{FF2B5EF4-FFF2-40B4-BE49-F238E27FC236}">
                <a16:creationId xmlns:a16="http://schemas.microsoft.com/office/drawing/2014/main" id="{55DEFBAA-6212-42F7-9966-09ECDCC1B8D6}"/>
              </a:ext>
            </a:extLst>
          </p:cNvPr>
          <p:cNvSpPr>
            <a:spLocks noGrp="1"/>
          </p:cNvSpPr>
          <p:nvPr>
            <p:ph type="ftr" sz="quarter" idx="11"/>
          </p:nvPr>
        </p:nvSpPr>
        <p:spPr/>
        <p:txBody>
          <a:bodyPr/>
          <a:lstStyle>
            <a:lvl1pPr defTabSz="685800" eaLnBrk="0" fontAlgn="base" hangingPunct="0">
              <a:spcBef>
                <a:spcPct val="0"/>
              </a:spcBef>
              <a:spcAft>
                <a:spcPct val="0"/>
              </a:spcAft>
              <a:defRPr>
                <a:latin typeface="Calibri" pitchFamily="34" charset="0"/>
              </a:defRPr>
            </a:lvl1pPr>
          </a:lstStyle>
          <a:p>
            <a:pPr>
              <a:defRPr/>
            </a:pPr>
            <a:endParaRPr lang="vi-VN"/>
          </a:p>
        </p:txBody>
      </p:sp>
      <p:sp>
        <p:nvSpPr>
          <p:cNvPr id="9" name="Slide Number Placeholder 5">
            <a:extLst>
              <a:ext uri="{FF2B5EF4-FFF2-40B4-BE49-F238E27FC236}">
                <a16:creationId xmlns:a16="http://schemas.microsoft.com/office/drawing/2014/main" id="{4097D98A-16E1-43EF-B25D-D31D025E9BC3}"/>
              </a:ext>
            </a:extLst>
          </p:cNvPr>
          <p:cNvSpPr>
            <a:spLocks noGrp="1"/>
          </p:cNvSpPr>
          <p:nvPr>
            <p:ph type="sldNum" sz="quarter" idx="12"/>
          </p:nvPr>
        </p:nvSpPr>
        <p:spPr/>
        <p:txBody>
          <a:bodyPr/>
          <a:lstStyle>
            <a:lvl1pPr defTabSz="685800" eaLnBrk="0" hangingPunct="0">
              <a:defRPr>
                <a:latin typeface="Calibri" panose="020F0502020204030204" pitchFamily="34" charset="0"/>
              </a:defRPr>
            </a:lvl1pPr>
          </a:lstStyle>
          <a:p>
            <a:fld id="{4AFC51D0-5A6F-443F-BFB7-4B3D05043FDE}" type="slidenum">
              <a:rPr lang="vi-VN" altLang="en-US"/>
              <a:pPr/>
              <a:t>‹#›</a:t>
            </a:fld>
            <a:endParaRPr lang="vi-VN" altLang="en-US"/>
          </a:p>
        </p:txBody>
      </p:sp>
    </p:spTree>
    <p:extLst>
      <p:ext uri="{BB962C8B-B14F-4D97-AF65-F5344CB8AC3E}">
        <p14:creationId xmlns:p14="http://schemas.microsoft.com/office/powerpoint/2010/main" val="15121850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645920" y="429911"/>
            <a:ext cx="15087600" cy="217613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645919" y="2768601"/>
            <a:ext cx="7406640" cy="6035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326880" y="2768603"/>
            <a:ext cx="7406640" cy="6035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97755037-5CE9-49A1-ADE4-31806C35FFCD}"/>
              </a:ext>
            </a:extLst>
          </p:cNvPr>
          <p:cNvSpPr>
            <a:spLocks noGrp="1"/>
          </p:cNvSpPr>
          <p:nvPr>
            <p:ph type="dt" sz="half" idx="10"/>
          </p:nvPr>
        </p:nvSpPr>
        <p:spPr/>
        <p:txBody>
          <a:bodyPr/>
          <a:lstStyle>
            <a:lvl1pPr defTabSz="685800" eaLnBrk="0" fontAlgn="base" hangingPunct="0">
              <a:spcBef>
                <a:spcPct val="0"/>
              </a:spcBef>
              <a:spcAft>
                <a:spcPct val="0"/>
              </a:spcAft>
              <a:defRPr>
                <a:latin typeface="Calibri" pitchFamily="34" charset="0"/>
              </a:defRPr>
            </a:lvl1pPr>
          </a:lstStyle>
          <a:p>
            <a:pPr>
              <a:defRPr/>
            </a:pPr>
            <a:fld id="{C16DA666-7A94-41F4-89FD-80AFFF149C4B}" type="datetimeFigureOut">
              <a:rPr lang="vi-VN"/>
              <a:pPr>
                <a:defRPr/>
              </a:pPr>
              <a:t>05/12/2024</a:t>
            </a:fld>
            <a:endParaRPr lang="vi-VN"/>
          </a:p>
        </p:txBody>
      </p:sp>
      <p:sp>
        <p:nvSpPr>
          <p:cNvPr id="6" name="Footer Placeholder 5">
            <a:extLst>
              <a:ext uri="{FF2B5EF4-FFF2-40B4-BE49-F238E27FC236}">
                <a16:creationId xmlns:a16="http://schemas.microsoft.com/office/drawing/2014/main" id="{DE59C489-765D-4445-B810-B2D0ECC5BB0A}"/>
              </a:ext>
            </a:extLst>
          </p:cNvPr>
          <p:cNvSpPr>
            <a:spLocks noGrp="1"/>
          </p:cNvSpPr>
          <p:nvPr>
            <p:ph type="ftr" sz="quarter" idx="11"/>
          </p:nvPr>
        </p:nvSpPr>
        <p:spPr/>
        <p:txBody>
          <a:bodyPr/>
          <a:lstStyle>
            <a:lvl1pPr defTabSz="685800" eaLnBrk="0" fontAlgn="base" hangingPunct="0">
              <a:spcBef>
                <a:spcPct val="0"/>
              </a:spcBef>
              <a:spcAft>
                <a:spcPct val="0"/>
              </a:spcAft>
              <a:defRPr>
                <a:latin typeface="Calibri" pitchFamily="34" charset="0"/>
              </a:defRPr>
            </a:lvl1pPr>
          </a:lstStyle>
          <a:p>
            <a:pPr>
              <a:defRPr/>
            </a:pPr>
            <a:endParaRPr lang="vi-VN"/>
          </a:p>
        </p:txBody>
      </p:sp>
      <p:sp>
        <p:nvSpPr>
          <p:cNvPr id="7" name="Slide Number Placeholder 6">
            <a:extLst>
              <a:ext uri="{FF2B5EF4-FFF2-40B4-BE49-F238E27FC236}">
                <a16:creationId xmlns:a16="http://schemas.microsoft.com/office/drawing/2014/main" id="{867B453D-390C-464F-9C64-4EBBC5830C31}"/>
              </a:ext>
            </a:extLst>
          </p:cNvPr>
          <p:cNvSpPr>
            <a:spLocks noGrp="1"/>
          </p:cNvSpPr>
          <p:nvPr>
            <p:ph type="sldNum" sz="quarter" idx="12"/>
          </p:nvPr>
        </p:nvSpPr>
        <p:spPr/>
        <p:txBody>
          <a:bodyPr/>
          <a:lstStyle>
            <a:lvl1pPr defTabSz="685800" eaLnBrk="0" hangingPunct="0">
              <a:defRPr>
                <a:latin typeface="Calibri" panose="020F0502020204030204" pitchFamily="34" charset="0"/>
              </a:defRPr>
            </a:lvl1pPr>
          </a:lstStyle>
          <a:p>
            <a:fld id="{09599231-C707-4727-8D7F-357ECA407E04}" type="slidenum">
              <a:rPr lang="vi-VN" altLang="en-US"/>
              <a:pPr/>
              <a:t>‹#›</a:t>
            </a:fld>
            <a:endParaRPr lang="vi-VN" altLang="en-US"/>
          </a:p>
        </p:txBody>
      </p:sp>
    </p:spTree>
    <p:extLst>
      <p:ext uri="{BB962C8B-B14F-4D97-AF65-F5344CB8AC3E}">
        <p14:creationId xmlns:p14="http://schemas.microsoft.com/office/powerpoint/2010/main" val="14571360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645920" y="429911"/>
            <a:ext cx="15087600" cy="21761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45920" y="2769078"/>
            <a:ext cx="7406640" cy="1104423"/>
          </a:xfrm>
        </p:spPr>
        <p:txBody>
          <a:bodyPr lIns="91440" rIns="91440" anchor="ctr">
            <a:normAutofit/>
          </a:bodyPr>
          <a:lstStyle>
            <a:lvl1pPr marL="0" indent="0">
              <a:buNone/>
              <a:defRPr sz="3000" b="0" cap="all" baseline="0">
                <a:solidFill>
                  <a:schemeClr val="tx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645920" y="3873501"/>
            <a:ext cx="7406640" cy="506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326880" y="2769078"/>
            <a:ext cx="7406640" cy="1104423"/>
          </a:xfrm>
        </p:spPr>
        <p:txBody>
          <a:bodyPr lIns="91440" rIns="91440" anchor="ctr">
            <a:normAutofit/>
          </a:bodyPr>
          <a:lstStyle>
            <a:lvl1pPr marL="0" indent="0">
              <a:buNone/>
              <a:defRPr sz="3000" b="0" cap="all" baseline="0">
                <a:solidFill>
                  <a:schemeClr val="tx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326880" y="3873501"/>
            <a:ext cx="7406640" cy="506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6E35F2-1364-4BF3-A401-97D74CB58F0F}"/>
              </a:ext>
            </a:extLst>
          </p:cNvPr>
          <p:cNvSpPr>
            <a:spLocks noGrp="1"/>
          </p:cNvSpPr>
          <p:nvPr>
            <p:ph type="dt" sz="half" idx="10"/>
          </p:nvPr>
        </p:nvSpPr>
        <p:spPr/>
        <p:txBody>
          <a:bodyPr/>
          <a:lstStyle>
            <a:lvl1pPr defTabSz="685800" eaLnBrk="0" fontAlgn="base" hangingPunct="0">
              <a:spcBef>
                <a:spcPct val="0"/>
              </a:spcBef>
              <a:spcAft>
                <a:spcPct val="0"/>
              </a:spcAft>
              <a:defRPr>
                <a:latin typeface="Calibri" pitchFamily="34" charset="0"/>
              </a:defRPr>
            </a:lvl1pPr>
          </a:lstStyle>
          <a:p>
            <a:pPr>
              <a:defRPr/>
            </a:pPr>
            <a:fld id="{6ED131D6-B8F0-4385-9040-14214703ECB4}" type="datetimeFigureOut">
              <a:rPr lang="vi-VN"/>
              <a:pPr>
                <a:defRPr/>
              </a:pPr>
              <a:t>05/12/2024</a:t>
            </a:fld>
            <a:endParaRPr lang="vi-VN"/>
          </a:p>
        </p:txBody>
      </p:sp>
      <p:sp>
        <p:nvSpPr>
          <p:cNvPr id="8" name="Footer Placeholder 7">
            <a:extLst>
              <a:ext uri="{FF2B5EF4-FFF2-40B4-BE49-F238E27FC236}">
                <a16:creationId xmlns:a16="http://schemas.microsoft.com/office/drawing/2014/main" id="{C2AD4998-390F-4907-9ADD-5747BFAC443A}"/>
              </a:ext>
            </a:extLst>
          </p:cNvPr>
          <p:cNvSpPr>
            <a:spLocks noGrp="1"/>
          </p:cNvSpPr>
          <p:nvPr>
            <p:ph type="ftr" sz="quarter" idx="11"/>
          </p:nvPr>
        </p:nvSpPr>
        <p:spPr/>
        <p:txBody>
          <a:bodyPr/>
          <a:lstStyle>
            <a:lvl1pPr defTabSz="685800" eaLnBrk="0" fontAlgn="base" hangingPunct="0">
              <a:spcBef>
                <a:spcPct val="0"/>
              </a:spcBef>
              <a:spcAft>
                <a:spcPct val="0"/>
              </a:spcAft>
              <a:defRPr>
                <a:latin typeface="Calibri" pitchFamily="34" charset="0"/>
              </a:defRPr>
            </a:lvl1pPr>
          </a:lstStyle>
          <a:p>
            <a:pPr>
              <a:defRPr/>
            </a:pPr>
            <a:endParaRPr lang="vi-VN"/>
          </a:p>
        </p:txBody>
      </p:sp>
      <p:sp>
        <p:nvSpPr>
          <p:cNvPr id="9" name="Slide Number Placeholder 8">
            <a:extLst>
              <a:ext uri="{FF2B5EF4-FFF2-40B4-BE49-F238E27FC236}">
                <a16:creationId xmlns:a16="http://schemas.microsoft.com/office/drawing/2014/main" id="{41BD2E3C-F3A1-4250-9442-588814854EEA}"/>
              </a:ext>
            </a:extLst>
          </p:cNvPr>
          <p:cNvSpPr>
            <a:spLocks noGrp="1"/>
          </p:cNvSpPr>
          <p:nvPr>
            <p:ph type="sldNum" sz="quarter" idx="12"/>
          </p:nvPr>
        </p:nvSpPr>
        <p:spPr/>
        <p:txBody>
          <a:bodyPr/>
          <a:lstStyle>
            <a:lvl1pPr defTabSz="685800" eaLnBrk="0" hangingPunct="0">
              <a:defRPr>
                <a:latin typeface="Calibri" panose="020F0502020204030204" pitchFamily="34" charset="0"/>
              </a:defRPr>
            </a:lvl1pPr>
          </a:lstStyle>
          <a:p>
            <a:fld id="{8D5D449E-C0D0-4DED-8CCA-EC59832D9727}" type="slidenum">
              <a:rPr lang="vi-VN" altLang="en-US"/>
              <a:pPr/>
              <a:t>‹#›</a:t>
            </a:fld>
            <a:endParaRPr lang="vi-VN" altLang="en-US"/>
          </a:p>
        </p:txBody>
      </p:sp>
    </p:spTree>
    <p:extLst>
      <p:ext uri="{BB962C8B-B14F-4D97-AF65-F5344CB8AC3E}">
        <p14:creationId xmlns:p14="http://schemas.microsoft.com/office/powerpoint/2010/main" val="30503181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4566A3E-9132-438F-A181-79034D340047}"/>
              </a:ext>
            </a:extLst>
          </p:cNvPr>
          <p:cNvSpPr>
            <a:spLocks noGrp="1"/>
          </p:cNvSpPr>
          <p:nvPr>
            <p:ph type="dt" sz="half" idx="10"/>
          </p:nvPr>
        </p:nvSpPr>
        <p:spPr/>
        <p:txBody>
          <a:bodyPr/>
          <a:lstStyle>
            <a:lvl1pPr defTabSz="685800" eaLnBrk="0" fontAlgn="base" hangingPunct="0">
              <a:spcBef>
                <a:spcPct val="0"/>
              </a:spcBef>
              <a:spcAft>
                <a:spcPct val="0"/>
              </a:spcAft>
              <a:defRPr>
                <a:latin typeface="Calibri" pitchFamily="34" charset="0"/>
              </a:defRPr>
            </a:lvl1pPr>
          </a:lstStyle>
          <a:p>
            <a:pPr>
              <a:defRPr/>
            </a:pPr>
            <a:fld id="{2845B186-348C-4B86-B9F7-B0C6CC793CC5}" type="datetimeFigureOut">
              <a:rPr lang="vi-VN"/>
              <a:pPr>
                <a:defRPr/>
              </a:pPr>
              <a:t>05/12/2024</a:t>
            </a:fld>
            <a:endParaRPr lang="vi-VN"/>
          </a:p>
        </p:txBody>
      </p:sp>
      <p:sp>
        <p:nvSpPr>
          <p:cNvPr id="4" name="Footer Placeholder 3">
            <a:extLst>
              <a:ext uri="{FF2B5EF4-FFF2-40B4-BE49-F238E27FC236}">
                <a16:creationId xmlns:a16="http://schemas.microsoft.com/office/drawing/2014/main" id="{02C36414-FA9D-4B64-9DE8-DE1E8C6925DA}"/>
              </a:ext>
            </a:extLst>
          </p:cNvPr>
          <p:cNvSpPr>
            <a:spLocks noGrp="1"/>
          </p:cNvSpPr>
          <p:nvPr>
            <p:ph type="ftr" sz="quarter" idx="11"/>
          </p:nvPr>
        </p:nvSpPr>
        <p:spPr/>
        <p:txBody>
          <a:bodyPr/>
          <a:lstStyle>
            <a:lvl1pPr defTabSz="685800" eaLnBrk="0" fontAlgn="base" hangingPunct="0">
              <a:spcBef>
                <a:spcPct val="0"/>
              </a:spcBef>
              <a:spcAft>
                <a:spcPct val="0"/>
              </a:spcAft>
              <a:defRPr>
                <a:latin typeface="Calibri" pitchFamily="34" charset="0"/>
              </a:defRPr>
            </a:lvl1pPr>
          </a:lstStyle>
          <a:p>
            <a:pPr>
              <a:defRPr/>
            </a:pPr>
            <a:endParaRPr lang="vi-VN"/>
          </a:p>
        </p:txBody>
      </p:sp>
      <p:sp>
        <p:nvSpPr>
          <p:cNvPr id="5" name="Slide Number Placeholder 4">
            <a:extLst>
              <a:ext uri="{FF2B5EF4-FFF2-40B4-BE49-F238E27FC236}">
                <a16:creationId xmlns:a16="http://schemas.microsoft.com/office/drawing/2014/main" id="{09A2C40E-A1D0-4A9F-A4A6-3D5B6A64B164}"/>
              </a:ext>
            </a:extLst>
          </p:cNvPr>
          <p:cNvSpPr>
            <a:spLocks noGrp="1"/>
          </p:cNvSpPr>
          <p:nvPr>
            <p:ph type="sldNum" sz="quarter" idx="12"/>
          </p:nvPr>
        </p:nvSpPr>
        <p:spPr/>
        <p:txBody>
          <a:bodyPr/>
          <a:lstStyle>
            <a:lvl1pPr defTabSz="685800" eaLnBrk="0" hangingPunct="0">
              <a:defRPr>
                <a:latin typeface="Calibri" panose="020F0502020204030204" pitchFamily="34" charset="0"/>
              </a:defRPr>
            </a:lvl1pPr>
          </a:lstStyle>
          <a:p>
            <a:fld id="{F36D567B-3A06-4C6E-8807-6AE88B278386}" type="slidenum">
              <a:rPr lang="vi-VN" altLang="en-US"/>
              <a:pPr/>
              <a:t>‹#›</a:t>
            </a:fld>
            <a:endParaRPr lang="vi-VN" altLang="en-US"/>
          </a:p>
        </p:txBody>
      </p:sp>
    </p:spTree>
    <p:extLst>
      <p:ext uri="{BB962C8B-B14F-4D97-AF65-F5344CB8AC3E}">
        <p14:creationId xmlns:p14="http://schemas.microsoft.com/office/powerpoint/2010/main" val="2170426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90D3F6-1645-4E5C-A39F-43E3DDD93C62}"/>
              </a:ext>
            </a:extLst>
          </p:cNvPr>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a:extLst>
              <a:ext uri="{FF2B5EF4-FFF2-40B4-BE49-F238E27FC236}">
                <a16:creationId xmlns:a16="http://schemas.microsoft.com/office/drawing/2014/main" id="{13130F17-8E9B-4E92-B15B-07285AC3CE70}"/>
              </a:ext>
            </a:extLst>
          </p:cNvPr>
          <p:cNvSpPr/>
          <p:nvPr/>
        </p:nvSpPr>
        <p:spPr>
          <a:xfrm>
            <a:off x="1" y="9501188"/>
            <a:ext cx="18283238" cy="9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a:extLst>
              <a:ext uri="{FF2B5EF4-FFF2-40B4-BE49-F238E27FC236}">
                <a16:creationId xmlns:a16="http://schemas.microsoft.com/office/drawing/2014/main" id="{2A5C16C6-E6AF-45EB-939B-4F17FED94947}"/>
              </a:ext>
            </a:extLst>
          </p:cNvPr>
          <p:cNvSpPr>
            <a:spLocks noGrp="1"/>
          </p:cNvSpPr>
          <p:nvPr>
            <p:ph type="dt" sz="half" idx="10"/>
          </p:nvPr>
        </p:nvSpPr>
        <p:spPr/>
        <p:txBody>
          <a:bodyPr/>
          <a:lstStyle>
            <a:lvl1pPr defTabSz="685800" eaLnBrk="0" fontAlgn="base" hangingPunct="0">
              <a:spcBef>
                <a:spcPct val="0"/>
              </a:spcBef>
              <a:spcAft>
                <a:spcPct val="0"/>
              </a:spcAft>
              <a:defRPr>
                <a:latin typeface="Calibri" pitchFamily="34" charset="0"/>
              </a:defRPr>
            </a:lvl1pPr>
          </a:lstStyle>
          <a:p>
            <a:pPr>
              <a:defRPr/>
            </a:pPr>
            <a:fld id="{F2214494-609B-4500-BA04-DBA28A0A9AF6}" type="datetimeFigureOut">
              <a:rPr lang="vi-VN"/>
              <a:pPr>
                <a:defRPr/>
              </a:pPr>
              <a:t>05/12/2024</a:t>
            </a:fld>
            <a:endParaRPr lang="vi-VN"/>
          </a:p>
        </p:txBody>
      </p:sp>
      <p:sp>
        <p:nvSpPr>
          <p:cNvPr id="5" name="Footer Placeholder 7">
            <a:extLst>
              <a:ext uri="{FF2B5EF4-FFF2-40B4-BE49-F238E27FC236}">
                <a16:creationId xmlns:a16="http://schemas.microsoft.com/office/drawing/2014/main" id="{A72E338C-2F62-4256-AC43-2AA8B1D4DB07}"/>
              </a:ext>
            </a:extLst>
          </p:cNvPr>
          <p:cNvSpPr>
            <a:spLocks noGrp="1"/>
          </p:cNvSpPr>
          <p:nvPr>
            <p:ph type="ftr" sz="quarter" idx="11"/>
          </p:nvPr>
        </p:nvSpPr>
        <p:spPr/>
        <p:txBody>
          <a:bodyPr/>
          <a:lstStyle>
            <a:lvl1pPr defTabSz="685800" eaLnBrk="0" fontAlgn="base" hangingPunct="0">
              <a:spcBef>
                <a:spcPct val="0"/>
              </a:spcBef>
              <a:spcAft>
                <a:spcPct val="0"/>
              </a:spcAft>
              <a:defRPr>
                <a:solidFill>
                  <a:srgbClr val="FFFFFF"/>
                </a:solidFill>
                <a:latin typeface="Calibri" pitchFamily="34" charset="0"/>
              </a:defRPr>
            </a:lvl1pPr>
          </a:lstStyle>
          <a:p>
            <a:pPr>
              <a:defRPr/>
            </a:pPr>
            <a:endParaRPr lang="vi-VN"/>
          </a:p>
        </p:txBody>
      </p:sp>
      <p:sp>
        <p:nvSpPr>
          <p:cNvPr id="6" name="Slide Number Placeholder 8">
            <a:extLst>
              <a:ext uri="{FF2B5EF4-FFF2-40B4-BE49-F238E27FC236}">
                <a16:creationId xmlns:a16="http://schemas.microsoft.com/office/drawing/2014/main" id="{62F76A77-C175-426D-A237-656707168056}"/>
              </a:ext>
            </a:extLst>
          </p:cNvPr>
          <p:cNvSpPr>
            <a:spLocks noGrp="1"/>
          </p:cNvSpPr>
          <p:nvPr>
            <p:ph type="sldNum" sz="quarter" idx="12"/>
          </p:nvPr>
        </p:nvSpPr>
        <p:spPr/>
        <p:txBody>
          <a:bodyPr/>
          <a:lstStyle>
            <a:lvl1pPr defTabSz="685800" eaLnBrk="0" hangingPunct="0">
              <a:defRPr>
                <a:latin typeface="Calibri" panose="020F0502020204030204" pitchFamily="34" charset="0"/>
              </a:defRPr>
            </a:lvl1pPr>
          </a:lstStyle>
          <a:p>
            <a:fld id="{47AAFBD2-7E70-45FB-8A4A-6447776349C6}" type="slidenum">
              <a:rPr lang="vi-VN" altLang="en-US"/>
              <a:pPr/>
              <a:t>‹#›</a:t>
            </a:fld>
            <a:endParaRPr lang="vi-VN" altLang="en-US"/>
          </a:p>
        </p:txBody>
      </p:sp>
    </p:spTree>
    <p:extLst>
      <p:ext uri="{BB962C8B-B14F-4D97-AF65-F5344CB8AC3E}">
        <p14:creationId xmlns:p14="http://schemas.microsoft.com/office/powerpoint/2010/main" val="24818410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9667A5-F4DA-4910-956F-88273A453999}"/>
              </a:ext>
            </a:extLst>
          </p:cNvPr>
          <p:cNvSpPr/>
          <p:nvPr/>
        </p:nvSpPr>
        <p:spPr>
          <a:xfrm>
            <a:off x="0" y="0"/>
            <a:ext cx="6076950" cy="1028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907CD11C-4E98-4332-A244-FB693C787787}"/>
              </a:ext>
            </a:extLst>
          </p:cNvPr>
          <p:cNvSpPr/>
          <p:nvPr/>
        </p:nvSpPr>
        <p:spPr>
          <a:xfrm>
            <a:off x="6060282" y="0"/>
            <a:ext cx="95250" cy="1028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891538"/>
            <a:ext cx="4800600" cy="3429000"/>
          </a:xfrm>
        </p:spPr>
        <p:txBody>
          <a:bodyPr/>
          <a:lstStyle>
            <a:lvl1pPr>
              <a:defRPr sz="5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200900" y="1097280"/>
            <a:ext cx="9738360" cy="788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4389120"/>
            <a:ext cx="4800600" cy="5068686"/>
          </a:xfrm>
        </p:spPr>
        <p:txBody>
          <a:bodyPr lIns="91440" rIns="91440">
            <a:normAutofit/>
          </a:bodyPr>
          <a:lstStyle>
            <a:lvl1pPr marL="0" indent="0">
              <a:buNone/>
              <a:defRPr sz="2250">
                <a:solidFill>
                  <a:srgbClr val="FFFFFF"/>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7" name="Date Placeholder 4">
            <a:extLst>
              <a:ext uri="{FF2B5EF4-FFF2-40B4-BE49-F238E27FC236}">
                <a16:creationId xmlns:a16="http://schemas.microsoft.com/office/drawing/2014/main" id="{66B26BC0-B809-4CB5-AD70-C74E04B3B7F3}"/>
              </a:ext>
            </a:extLst>
          </p:cNvPr>
          <p:cNvSpPr>
            <a:spLocks noGrp="1"/>
          </p:cNvSpPr>
          <p:nvPr>
            <p:ph type="dt" sz="half" idx="10"/>
          </p:nvPr>
        </p:nvSpPr>
        <p:spPr>
          <a:xfrm>
            <a:off x="697708" y="9689308"/>
            <a:ext cx="3929063" cy="547688"/>
          </a:xfrm>
        </p:spPr>
        <p:txBody>
          <a:bodyPr/>
          <a:lstStyle>
            <a:lvl1pPr algn="l" defTabSz="685800" eaLnBrk="0" fontAlgn="base" hangingPunct="0">
              <a:spcBef>
                <a:spcPct val="0"/>
              </a:spcBef>
              <a:spcAft>
                <a:spcPct val="0"/>
              </a:spcAft>
              <a:defRPr>
                <a:latin typeface="Calibri" pitchFamily="34" charset="0"/>
              </a:defRPr>
            </a:lvl1pPr>
          </a:lstStyle>
          <a:p>
            <a:pPr>
              <a:defRPr/>
            </a:pPr>
            <a:fld id="{D21216C2-E91D-4557-9888-8B7C8E8474AA}" type="datetimeFigureOut">
              <a:rPr lang="vi-VN"/>
              <a:pPr>
                <a:defRPr/>
              </a:pPr>
              <a:t>05/12/2024</a:t>
            </a:fld>
            <a:endParaRPr lang="vi-VN"/>
          </a:p>
        </p:txBody>
      </p:sp>
      <p:sp>
        <p:nvSpPr>
          <p:cNvPr id="8" name="Footer Placeholder 5">
            <a:extLst>
              <a:ext uri="{FF2B5EF4-FFF2-40B4-BE49-F238E27FC236}">
                <a16:creationId xmlns:a16="http://schemas.microsoft.com/office/drawing/2014/main" id="{F015D41C-2CBD-46A9-A2A8-37716A5D8A32}"/>
              </a:ext>
            </a:extLst>
          </p:cNvPr>
          <p:cNvSpPr>
            <a:spLocks noGrp="1"/>
          </p:cNvSpPr>
          <p:nvPr>
            <p:ph type="ftr" sz="quarter" idx="11"/>
          </p:nvPr>
        </p:nvSpPr>
        <p:spPr>
          <a:xfrm>
            <a:off x="7200900" y="9689308"/>
            <a:ext cx="6972300" cy="547688"/>
          </a:xfrm>
        </p:spPr>
        <p:txBody>
          <a:bodyPr/>
          <a:lstStyle>
            <a:lvl1pPr algn="l" defTabSz="685800" eaLnBrk="0" fontAlgn="base" hangingPunct="0">
              <a:spcBef>
                <a:spcPct val="0"/>
              </a:spcBef>
              <a:spcAft>
                <a:spcPct val="0"/>
              </a:spcAft>
              <a:defRPr>
                <a:solidFill>
                  <a:srgbClr val="455F51"/>
                </a:solidFill>
                <a:latin typeface="Calibri" pitchFamily="34" charset="0"/>
              </a:defRPr>
            </a:lvl1pPr>
          </a:lstStyle>
          <a:p>
            <a:pPr>
              <a:defRPr/>
            </a:pPr>
            <a:endParaRPr lang="vi-VN"/>
          </a:p>
        </p:txBody>
      </p:sp>
      <p:sp>
        <p:nvSpPr>
          <p:cNvPr id="9" name="Slide Number Placeholder 6">
            <a:extLst>
              <a:ext uri="{FF2B5EF4-FFF2-40B4-BE49-F238E27FC236}">
                <a16:creationId xmlns:a16="http://schemas.microsoft.com/office/drawing/2014/main" id="{791FA4B9-6A09-4CBB-8D6E-2F33ED10B90F}"/>
              </a:ext>
            </a:extLst>
          </p:cNvPr>
          <p:cNvSpPr>
            <a:spLocks noGrp="1"/>
          </p:cNvSpPr>
          <p:nvPr>
            <p:ph type="sldNum" sz="quarter" idx="12"/>
          </p:nvPr>
        </p:nvSpPr>
        <p:spPr/>
        <p:txBody>
          <a:bodyPr/>
          <a:lstStyle>
            <a:lvl1pPr defTabSz="685800" eaLnBrk="0" hangingPunct="0">
              <a:defRPr>
                <a:solidFill>
                  <a:srgbClr val="455F51"/>
                </a:solidFill>
                <a:latin typeface="Calibri" panose="020F0502020204030204" pitchFamily="34" charset="0"/>
              </a:defRPr>
            </a:lvl1pPr>
          </a:lstStyle>
          <a:p>
            <a:fld id="{558AB9F9-6A1F-4FF6-B621-D9CFCD76085A}" type="slidenum">
              <a:rPr lang="vi-VN" altLang="en-US"/>
              <a:pPr/>
              <a:t>‹#›</a:t>
            </a:fld>
            <a:endParaRPr lang="vi-VN" altLang="en-US"/>
          </a:p>
        </p:txBody>
      </p:sp>
    </p:spTree>
    <p:extLst>
      <p:ext uri="{BB962C8B-B14F-4D97-AF65-F5344CB8AC3E}">
        <p14:creationId xmlns:p14="http://schemas.microsoft.com/office/powerpoint/2010/main" val="1030839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597BFE-59D2-4729-957F-95E22F008407}"/>
              </a:ext>
            </a:extLst>
          </p:cNvPr>
          <p:cNvSpPr/>
          <p:nvPr/>
        </p:nvSpPr>
        <p:spPr>
          <a:xfrm>
            <a:off x="1" y="7429500"/>
            <a:ext cx="18283238" cy="2857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7AD83EA5-CC7F-49BD-BE1B-CE87BF208006}"/>
              </a:ext>
            </a:extLst>
          </p:cNvPr>
          <p:cNvSpPr/>
          <p:nvPr/>
        </p:nvSpPr>
        <p:spPr>
          <a:xfrm>
            <a:off x="1" y="7372350"/>
            <a:ext cx="18283238" cy="9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45921" y="7612380"/>
            <a:ext cx="15170468" cy="1234440"/>
          </a:xfrm>
        </p:spPr>
        <p:txBody>
          <a:bodyPr tIns="0" bIns="0">
            <a:noAutofit/>
          </a:bodyPr>
          <a:lstStyle>
            <a:lvl1pPr>
              <a:defRPr sz="54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2" y="0"/>
            <a:ext cx="18287978" cy="7372614"/>
          </a:xfrm>
          <a:solidFill>
            <a:schemeClr val="bg2">
              <a:lumMod val="90000"/>
            </a:schemeClr>
          </a:solidFill>
        </p:spPr>
        <p:txBody>
          <a:bodyPr lIns="457200" tIns="457200"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45920" y="8860536"/>
            <a:ext cx="15169896" cy="891540"/>
          </a:xfrm>
        </p:spPr>
        <p:txBody>
          <a:bodyPr lIns="91440" tIns="0" rIns="91440" bIns="0">
            <a:normAutofit/>
          </a:bodyPr>
          <a:lstStyle>
            <a:lvl1pPr marL="0" indent="0">
              <a:spcBef>
                <a:spcPts val="0"/>
              </a:spcBef>
              <a:spcAft>
                <a:spcPts val="900"/>
              </a:spcAft>
              <a:buNone/>
              <a:defRPr sz="2250">
                <a:solidFill>
                  <a:srgbClr val="FFFFFF"/>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7" name="Date Placeholder 4">
            <a:extLst>
              <a:ext uri="{FF2B5EF4-FFF2-40B4-BE49-F238E27FC236}">
                <a16:creationId xmlns:a16="http://schemas.microsoft.com/office/drawing/2014/main" id="{B1FC373B-B3FB-4B3A-8C81-EECF17D0EA71}"/>
              </a:ext>
            </a:extLst>
          </p:cNvPr>
          <p:cNvSpPr>
            <a:spLocks noGrp="1"/>
          </p:cNvSpPr>
          <p:nvPr>
            <p:ph type="dt" sz="half" idx="10"/>
          </p:nvPr>
        </p:nvSpPr>
        <p:spPr/>
        <p:txBody>
          <a:bodyPr/>
          <a:lstStyle>
            <a:lvl1pPr defTabSz="685800" eaLnBrk="0" fontAlgn="base" hangingPunct="0">
              <a:spcBef>
                <a:spcPct val="0"/>
              </a:spcBef>
              <a:spcAft>
                <a:spcPct val="0"/>
              </a:spcAft>
              <a:defRPr>
                <a:latin typeface="Calibri" pitchFamily="34" charset="0"/>
              </a:defRPr>
            </a:lvl1pPr>
          </a:lstStyle>
          <a:p>
            <a:pPr>
              <a:defRPr/>
            </a:pPr>
            <a:fld id="{2643F1F2-513A-4BAF-9E9F-4042B7E4ACF5}" type="datetimeFigureOut">
              <a:rPr lang="vi-VN"/>
              <a:pPr>
                <a:defRPr/>
              </a:pPr>
              <a:t>05/12/2024</a:t>
            </a:fld>
            <a:endParaRPr lang="vi-VN"/>
          </a:p>
        </p:txBody>
      </p:sp>
      <p:sp>
        <p:nvSpPr>
          <p:cNvPr id="8" name="Footer Placeholder 5">
            <a:extLst>
              <a:ext uri="{FF2B5EF4-FFF2-40B4-BE49-F238E27FC236}">
                <a16:creationId xmlns:a16="http://schemas.microsoft.com/office/drawing/2014/main" id="{2ECB2382-2EA9-4844-9752-21FE95CBB3AA}"/>
              </a:ext>
            </a:extLst>
          </p:cNvPr>
          <p:cNvSpPr>
            <a:spLocks noGrp="1"/>
          </p:cNvSpPr>
          <p:nvPr>
            <p:ph type="ftr" sz="quarter" idx="11"/>
          </p:nvPr>
        </p:nvSpPr>
        <p:spPr/>
        <p:txBody>
          <a:bodyPr/>
          <a:lstStyle>
            <a:lvl1pPr defTabSz="685800" eaLnBrk="0" fontAlgn="base" hangingPunct="0">
              <a:spcBef>
                <a:spcPct val="0"/>
              </a:spcBef>
              <a:spcAft>
                <a:spcPct val="0"/>
              </a:spcAft>
              <a:defRPr>
                <a:latin typeface="Calibri" pitchFamily="34" charset="0"/>
              </a:defRPr>
            </a:lvl1pPr>
          </a:lstStyle>
          <a:p>
            <a:pPr>
              <a:defRPr/>
            </a:pPr>
            <a:endParaRPr lang="vi-VN"/>
          </a:p>
        </p:txBody>
      </p:sp>
      <p:sp>
        <p:nvSpPr>
          <p:cNvPr id="9" name="Slide Number Placeholder 6">
            <a:extLst>
              <a:ext uri="{FF2B5EF4-FFF2-40B4-BE49-F238E27FC236}">
                <a16:creationId xmlns:a16="http://schemas.microsoft.com/office/drawing/2014/main" id="{D7816576-C46E-4207-A9CF-38CF6C977293}"/>
              </a:ext>
            </a:extLst>
          </p:cNvPr>
          <p:cNvSpPr>
            <a:spLocks noGrp="1"/>
          </p:cNvSpPr>
          <p:nvPr>
            <p:ph type="sldNum" sz="quarter" idx="12"/>
          </p:nvPr>
        </p:nvSpPr>
        <p:spPr/>
        <p:txBody>
          <a:bodyPr/>
          <a:lstStyle>
            <a:lvl1pPr defTabSz="685800" eaLnBrk="0" hangingPunct="0">
              <a:defRPr>
                <a:latin typeface="Calibri" panose="020F0502020204030204" pitchFamily="34" charset="0"/>
              </a:defRPr>
            </a:lvl1pPr>
          </a:lstStyle>
          <a:p>
            <a:fld id="{3A2140BB-4029-4847-BF59-F89ECD68E084}" type="slidenum">
              <a:rPr lang="vi-VN" altLang="en-US"/>
              <a:pPr/>
              <a:t>‹#›</a:t>
            </a:fld>
            <a:endParaRPr lang="vi-VN" altLang="en-US"/>
          </a:p>
        </p:txBody>
      </p:sp>
    </p:spTree>
    <p:extLst>
      <p:ext uri="{BB962C8B-B14F-4D97-AF65-F5344CB8AC3E}">
        <p14:creationId xmlns:p14="http://schemas.microsoft.com/office/powerpoint/2010/main" val="1493263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CCF2CF-DC1B-47EA-A3A5-75028774D1EF}"/>
              </a:ext>
            </a:extLst>
          </p:cNvPr>
          <p:cNvSpPr>
            <a:spLocks noGrp="1"/>
          </p:cNvSpPr>
          <p:nvPr>
            <p:ph type="dt" sz="half" idx="10"/>
          </p:nvPr>
        </p:nvSpPr>
        <p:spPr/>
        <p:txBody>
          <a:bodyPr/>
          <a:lstStyle>
            <a:lvl1pPr defTabSz="685800" eaLnBrk="0" fontAlgn="base" hangingPunct="0">
              <a:spcBef>
                <a:spcPct val="0"/>
              </a:spcBef>
              <a:spcAft>
                <a:spcPct val="0"/>
              </a:spcAft>
              <a:defRPr>
                <a:latin typeface="Calibri" pitchFamily="34" charset="0"/>
              </a:defRPr>
            </a:lvl1pPr>
          </a:lstStyle>
          <a:p>
            <a:pPr>
              <a:defRPr/>
            </a:pPr>
            <a:fld id="{A7C511FC-4001-4A68-9F6C-9407DF3A23A3}" type="datetimeFigureOut">
              <a:rPr lang="vi-VN"/>
              <a:pPr>
                <a:defRPr/>
              </a:pPr>
              <a:t>05/12/2024</a:t>
            </a:fld>
            <a:endParaRPr lang="vi-VN"/>
          </a:p>
        </p:txBody>
      </p:sp>
      <p:sp>
        <p:nvSpPr>
          <p:cNvPr id="5" name="Footer Placeholder 4">
            <a:extLst>
              <a:ext uri="{FF2B5EF4-FFF2-40B4-BE49-F238E27FC236}">
                <a16:creationId xmlns:a16="http://schemas.microsoft.com/office/drawing/2014/main" id="{DB654B2B-B3EA-4FEF-B8F8-C7F9950A3CB7}"/>
              </a:ext>
            </a:extLst>
          </p:cNvPr>
          <p:cNvSpPr>
            <a:spLocks noGrp="1"/>
          </p:cNvSpPr>
          <p:nvPr>
            <p:ph type="ftr" sz="quarter" idx="11"/>
          </p:nvPr>
        </p:nvSpPr>
        <p:spPr/>
        <p:txBody>
          <a:bodyPr/>
          <a:lstStyle>
            <a:lvl1pPr defTabSz="685800" eaLnBrk="0" fontAlgn="base" hangingPunct="0">
              <a:spcBef>
                <a:spcPct val="0"/>
              </a:spcBef>
              <a:spcAft>
                <a:spcPct val="0"/>
              </a:spcAft>
              <a:defRPr>
                <a:latin typeface="Calibri" pitchFamily="34" charset="0"/>
              </a:defRPr>
            </a:lvl1pPr>
          </a:lstStyle>
          <a:p>
            <a:pPr>
              <a:defRPr/>
            </a:pPr>
            <a:endParaRPr lang="vi-VN"/>
          </a:p>
        </p:txBody>
      </p:sp>
      <p:sp>
        <p:nvSpPr>
          <p:cNvPr id="6" name="Slide Number Placeholder 5">
            <a:extLst>
              <a:ext uri="{FF2B5EF4-FFF2-40B4-BE49-F238E27FC236}">
                <a16:creationId xmlns:a16="http://schemas.microsoft.com/office/drawing/2014/main" id="{647A79B0-82B8-4682-A610-CBDAF066B13A}"/>
              </a:ext>
            </a:extLst>
          </p:cNvPr>
          <p:cNvSpPr>
            <a:spLocks noGrp="1"/>
          </p:cNvSpPr>
          <p:nvPr>
            <p:ph type="sldNum" sz="quarter" idx="12"/>
          </p:nvPr>
        </p:nvSpPr>
        <p:spPr/>
        <p:txBody>
          <a:bodyPr/>
          <a:lstStyle>
            <a:lvl1pPr defTabSz="685800" eaLnBrk="0" hangingPunct="0">
              <a:defRPr>
                <a:latin typeface="Calibri" panose="020F0502020204030204" pitchFamily="34" charset="0"/>
              </a:defRPr>
            </a:lvl1pPr>
          </a:lstStyle>
          <a:p>
            <a:fld id="{9389C1BD-4AF6-413D-B990-4AD8587F0018}" type="slidenum">
              <a:rPr lang="vi-VN" altLang="en-US"/>
              <a:pPr/>
              <a:t>‹#›</a:t>
            </a:fld>
            <a:endParaRPr lang="vi-VN" altLang="en-US"/>
          </a:p>
        </p:txBody>
      </p:sp>
    </p:spTree>
    <p:extLst>
      <p:ext uri="{BB962C8B-B14F-4D97-AF65-F5344CB8AC3E}">
        <p14:creationId xmlns:p14="http://schemas.microsoft.com/office/powerpoint/2010/main" val="26148609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594DE0-F7D9-493D-8FED-7CD837763710}"/>
              </a:ext>
            </a:extLst>
          </p:cNvPr>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C86EB0C4-705C-43F0-A675-79BF474AB694}"/>
              </a:ext>
            </a:extLst>
          </p:cNvPr>
          <p:cNvSpPr/>
          <p:nvPr/>
        </p:nvSpPr>
        <p:spPr>
          <a:xfrm>
            <a:off x="1" y="9501188"/>
            <a:ext cx="18283238" cy="9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3087353" y="618453"/>
            <a:ext cx="3943350" cy="863984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5" y="618453"/>
            <a:ext cx="11601450" cy="8639847"/>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C6C30DF9-C16A-45A4-8C44-A6ABD6FED55F}"/>
              </a:ext>
            </a:extLst>
          </p:cNvPr>
          <p:cNvSpPr>
            <a:spLocks noGrp="1"/>
          </p:cNvSpPr>
          <p:nvPr>
            <p:ph type="dt" sz="half" idx="10"/>
          </p:nvPr>
        </p:nvSpPr>
        <p:spPr/>
        <p:txBody>
          <a:bodyPr/>
          <a:lstStyle>
            <a:lvl1pPr defTabSz="685800" eaLnBrk="0" fontAlgn="base" hangingPunct="0">
              <a:spcBef>
                <a:spcPct val="0"/>
              </a:spcBef>
              <a:spcAft>
                <a:spcPct val="0"/>
              </a:spcAft>
              <a:defRPr>
                <a:latin typeface="Calibri" pitchFamily="34" charset="0"/>
              </a:defRPr>
            </a:lvl1pPr>
          </a:lstStyle>
          <a:p>
            <a:pPr>
              <a:defRPr/>
            </a:pPr>
            <a:fld id="{36532F58-49EA-4B5C-891D-C89E4B4F946D}" type="datetimeFigureOut">
              <a:rPr lang="vi-VN"/>
              <a:pPr>
                <a:defRPr/>
              </a:pPr>
              <a:t>05/12/2024</a:t>
            </a:fld>
            <a:endParaRPr lang="vi-VN"/>
          </a:p>
        </p:txBody>
      </p:sp>
      <p:sp>
        <p:nvSpPr>
          <p:cNvPr id="7" name="Footer Placeholder 4">
            <a:extLst>
              <a:ext uri="{FF2B5EF4-FFF2-40B4-BE49-F238E27FC236}">
                <a16:creationId xmlns:a16="http://schemas.microsoft.com/office/drawing/2014/main" id="{E179CC5D-52B9-4CE2-A68F-9A743F4B4F4F}"/>
              </a:ext>
            </a:extLst>
          </p:cNvPr>
          <p:cNvSpPr>
            <a:spLocks noGrp="1"/>
          </p:cNvSpPr>
          <p:nvPr>
            <p:ph type="ftr" sz="quarter" idx="11"/>
          </p:nvPr>
        </p:nvSpPr>
        <p:spPr/>
        <p:txBody>
          <a:bodyPr/>
          <a:lstStyle>
            <a:lvl1pPr defTabSz="685800" eaLnBrk="0" fontAlgn="base" hangingPunct="0">
              <a:spcBef>
                <a:spcPct val="0"/>
              </a:spcBef>
              <a:spcAft>
                <a:spcPct val="0"/>
              </a:spcAft>
              <a:defRPr>
                <a:latin typeface="Calibri" pitchFamily="34" charset="0"/>
              </a:defRPr>
            </a:lvl1pPr>
          </a:lstStyle>
          <a:p>
            <a:pPr>
              <a:defRPr/>
            </a:pPr>
            <a:endParaRPr lang="vi-VN"/>
          </a:p>
        </p:txBody>
      </p:sp>
      <p:sp>
        <p:nvSpPr>
          <p:cNvPr id="8" name="Slide Number Placeholder 5">
            <a:extLst>
              <a:ext uri="{FF2B5EF4-FFF2-40B4-BE49-F238E27FC236}">
                <a16:creationId xmlns:a16="http://schemas.microsoft.com/office/drawing/2014/main" id="{10B2A911-9E64-40AC-B1B0-8423EFEA7CBF}"/>
              </a:ext>
            </a:extLst>
          </p:cNvPr>
          <p:cNvSpPr>
            <a:spLocks noGrp="1"/>
          </p:cNvSpPr>
          <p:nvPr>
            <p:ph type="sldNum" sz="quarter" idx="12"/>
          </p:nvPr>
        </p:nvSpPr>
        <p:spPr/>
        <p:txBody>
          <a:bodyPr/>
          <a:lstStyle>
            <a:lvl1pPr defTabSz="685800" eaLnBrk="0" hangingPunct="0">
              <a:defRPr>
                <a:latin typeface="Calibri" panose="020F0502020204030204" pitchFamily="34" charset="0"/>
              </a:defRPr>
            </a:lvl1pPr>
          </a:lstStyle>
          <a:p>
            <a:fld id="{E0EFF29D-BA27-4085-975F-C8CB2AC9858C}" type="slidenum">
              <a:rPr lang="vi-VN" altLang="en-US"/>
              <a:pPr/>
              <a:t>‹#›</a:t>
            </a:fld>
            <a:endParaRPr lang="vi-VN" altLang="en-US"/>
          </a:p>
        </p:txBody>
      </p:sp>
    </p:spTree>
    <p:extLst>
      <p:ext uri="{BB962C8B-B14F-4D97-AF65-F5344CB8AC3E}">
        <p14:creationId xmlns:p14="http://schemas.microsoft.com/office/powerpoint/2010/main" val="42214201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4181844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40858417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106509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803376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3" y="3757613"/>
            <a:ext cx="7736681"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0" y="3757613"/>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2024/12/5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572069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2024/12/5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1119962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2024/12/5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878540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0614450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hasCustomPrompt="1"/>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4194154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568175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0" y="547688"/>
            <a:ext cx="11601450" cy="871775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5912905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41BA3-34D5-4858-87E2-22507A8CD57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047D66C-8145-47D4-B000-C03B1D03CAF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B655ED00-D397-468B-9C86-E930397B5C45}"/>
              </a:ext>
            </a:extLst>
          </p:cNvPr>
          <p:cNvSpPr>
            <a:spLocks noGrp="1"/>
          </p:cNvSpPr>
          <p:nvPr>
            <p:ph type="dt" sz="half" idx="10"/>
          </p:nvPr>
        </p:nvSpPr>
        <p:spPr/>
        <p:txBody>
          <a:bodyPr/>
          <a:lstStyle/>
          <a:p>
            <a:fld id="{9475E820-9E08-4ADD-9CD1-3882F1F262FB}" type="datetimeFigureOut">
              <a:rPr lang="en-US" smtClean="0"/>
              <a:t>12/5/2024</a:t>
            </a:fld>
            <a:endParaRPr lang="en-US"/>
          </a:p>
        </p:txBody>
      </p:sp>
      <p:sp>
        <p:nvSpPr>
          <p:cNvPr id="5" name="Footer Placeholder 4">
            <a:extLst>
              <a:ext uri="{FF2B5EF4-FFF2-40B4-BE49-F238E27FC236}">
                <a16:creationId xmlns:a16="http://schemas.microsoft.com/office/drawing/2014/main" id="{1086D196-8EEA-4215-BB39-2CC5DF3805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BD4AAB-52AE-434A-8F66-410F57334B7C}"/>
              </a:ext>
            </a:extLst>
          </p:cNvPr>
          <p:cNvSpPr>
            <a:spLocks noGrp="1"/>
          </p:cNvSpPr>
          <p:nvPr>
            <p:ph type="sldNum" sz="quarter" idx="12"/>
          </p:nvPr>
        </p:nvSpPr>
        <p:spPr/>
        <p:txBody>
          <a:bodyPr/>
          <a:lstStyle/>
          <a:p>
            <a:fld id="{34E38ABC-E6FC-4CE1-B359-E4C5BFBE8AD6}" type="slidenum">
              <a:rPr lang="en-US" smtClean="0"/>
              <a:t>‹#›</a:t>
            </a:fld>
            <a:endParaRPr lang="en-US"/>
          </a:p>
        </p:txBody>
      </p:sp>
    </p:spTree>
    <p:extLst>
      <p:ext uri="{BB962C8B-B14F-4D97-AF65-F5344CB8AC3E}">
        <p14:creationId xmlns:p14="http://schemas.microsoft.com/office/powerpoint/2010/main" val="5511288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41BA3-34D5-4858-87E2-22507A8CD57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047D66C-8145-47D4-B000-C03B1D03CAF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B655ED00-D397-468B-9C86-E930397B5C45}"/>
              </a:ext>
            </a:extLst>
          </p:cNvPr>
          <p:cNvSpPr>
            <a:spLocks noGrp="1"/>
          </p:cNvSpPr>
          <p:nvPr>
            <p:ph type="dt" sz="half" idx="10"/>
          </p:nvPr>
        </p:nvSpPr>
        <p:spPr/>
        <p:txBody>
          <a:bodyPr/>
          <a:lstStyle/>
          <a:p>
            <a:fld id="{9475E820-9E08-4ADD-9CD1-3882F1F262FB}" type="datetimeFigureOut">
              <a:rPr lang="en-US" smtClean="0"/>
              <a:t>12/5/2024</a:t>
            </a:fld>
            <a:endParaRPr lang="en-US"/>
          </a:p>
        </p:txBody>
      </p:sp>
      <p:sp>
        <p:nvSpPr>
          <p:cNvPr id="5" name="Footer Placeholder 4">
            <a:extLst>
              <a:ext uri="{FF2B5EF4-FFF2-40B4-BE49-F238E27FC236}">
                <a16:creationId xmlns:a16="http://schemas.microsoft.com/office/drawing/2014/main" id="{1086D196-8EEA-4215-BB39-2CC5DF3805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BD4AAB-52AE-434A-8F66-410F57334B7C}"/>
              </a:ext>
            </a:extLst>
          </p:cNvPr>
          <p:cNvSpPr>
            <a:spLocks noGrp="1"/>
          </p:cNvSpPr>
          <p:nvPr>
            <p:ph type="sldNum" sz="quarter" idx="12"/>
          </p:nvPr>
        </p:nvSpPr>
        <p:spPr/>
        <p:txBody>
          <a:bodyPr/>
          <a:lstStyle/>
          <a:p>
            <a:fld id="{34E38ABC-E6FC-4CE1-B359-E4C5BFBE8AD6}" type="slidenum">
              <a:rPr lang="en-US" smtClean="0"/>
              <a:t>‹#›</a:t>
            </a:fld>
            <a:endParaRPr lang="en-US"/>
          </a:p>
        </p:txBody>
      </p:sp>
    </p:spTree>
    <p:extLst>
      <p:ext uri="{BB962C8B-B14F-4D97-AF65-F5344CB8AC3E}">
        <p14:creationId xmlns:p14="http://schemas.microsoft.com/office/powerpoint/2010/main" val="41265297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41BA3-34D5-4858-87E2-22507A8CD57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047D66C-8145-47D4-B000-C03B1D03CAF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B655ED00-D397-468B-9C86-E930397B5C45}"/>
              </a:ext>
            </a:extLst>
          </p:cNvPr>
          <p:cNvSpPr>
            <a:spLocks noGrp="1"/>
          </p:cNvSpPr>
          <p:nvPr>
            <p:ph type="dt" sz="half" idx="10"/>
          </p:nvPr>
        </p:nvSpPr>
        <p:spPr/>
        <p:txBody>
          <a:bodyPr/>
          <a:lstStyle/>
          <a:p>
            <a:fld id="{9475E820-9E08-4ADD-9CD1-3882F1F262FB}" type="datetimeFigureOut">
              <a:rPr lang="en-US" smtClean="0"/>
              <a:t>12/5/2024</a:t>
            </a:fld>
            <a:endParaRPr lang="en-US"/>
          </a:p>
        </p:txBody>
      </p:sp>
      <p:sp>
        <p:nvSpPr>
          <p:cNvPr id="5" name="Footer Placeholder 4">
            <a:extLst>
              <a:ext uri="{FF2B5EF4-FFF2-40B4-BE49-F238E27FC236}">
                <a16:creationId xmlns:a16="http://schemas.microsoft.com/office/drawing/2014/main" id="{1086D196-8EEA-4215-BB39-2CC5DF3805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BD4AAB-52AE-434A-8F66-410F57334B7C}"/>
              </a:ext>
            </a:extLst>
          </p:cNvPr>
          <p:cNvSpPr>
            <a:spLocks noGrp="1"/>
          </p:cNvSpPr>
          <p:nvPr>
            <p:ph type="sldNum" sz="quarter" idx="12"/>
          </p:nvPr>
        </p:nvSpPr>
        <p:spPr/>
        <p:txBody>
          <a:bodyPr/>
          <a:lstStyle/>
          <a:p>
            <a:fld id="{34E38ABC-E6FC-4CE1-B359-E4C5BFBE8AD6}" type="slidenum">
              <a:rPr lang="en-US" smtClean="0"/>
              <a:t>‹#›</a:t>
            </a:fld>
            <a:endParaRPr lang="en-US"/>
          </a:p>
        </p:txBody>
      </p:sp>
    </p:spTree>
    <p:extLst>
      <p:ext uri="{BB962C8B-B14F-4D97-AF65-F5344CB8AC3E}">
        <p14:creationId xmlns:p14="http://schemas.microsoft.com/office/powerpoint/2010/main" val="38537050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41BA3-34D5-4858-87E2-22507A8CD57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047D66C-8145-47D4-B000-C03B1D03CAF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B655ED00-D397-468B-9C86-E930397B5C45}"/>
              </a:ext>
            </a:extLst>
          </p:cNvPr>
          <p:cNvSpPr>
            <a:spLocks noGrp="1"/>
          </p:cNvSpPr>
          <p:nvPr>
            <p:ph type="dt" sz="half" idx="10"/>
          </p:nvPr>
        </p:nvSpPr>
        <p:spPr/>
        <p:txBody>
          <a:bodyPr/>
          <a:lstStyle/>
          <a:p>
            <a:fld id="{9475E820-9E08-4ADD-9CD1-3882F1F262FB}" type="datetimeFigureOut">
              <a:rPr lang="en-US" smtClean="0"/>
              <a:t>12/5/2024</a:t>
            </a:fld>
            <a:endParaRPr lang="en-US"/>
          </a:p>
        </p:txBody>
      </p:sp>
      <p:sp>
        <p:nvSpPr>
          <p:cNvPr id="5" name="Footer Placeholder 4">
            <a:extLst>
              <a:ext uri="{FF2B5EF4-FFF2-40B4-BE49-F238E27FC236}">
                <a16:creationId xmlns:a16="http://schemas.microsoft.com/office/drawing/2014/main" id="{1086D196-8EEA-4215-BB39-2CC5DF3805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BD4AAB-52AE-434A-8F66-410F57334B7C}"/>
              </a:ext>
            </a:extLst>
          </p:cNvPr>
          <p:cNvSpPr>
            <a:spLocks noGrp="1"/>
          </p:cNvSpPr>
          <p:nvPr>
            <p:ph type="sldNum" sz="quarter" idx="12"/>
          </p:nvPr>
        </p:nvSpPr>
        <p:spPr/>
        <p:txBody>
          <a:bodyPr/>
          <a:lstStyle/>
          <a:p>
            <a:fld id="{34E38ABC-E6FC-4CE1-B359-E4C5BFBE8AD6}" type="slidenum">
              <a:rPr lang="en-US" smtClean="0"/>
              <a:t>‹#›</a:t>
            </a:fld>
            <a:endParaRPr lang="en-US"/>
          </a:p>
        </p:txBody>
      </p:sp>
    </p:spTree>
    <p:extLst>
      <p:ext uri="{BB962C8B-B14F-4D97-AF65-F5344CB8AC3E}">
        <p14:creationId xmlns:p14="http://schemas.microsoft.com/office/powerpoint/2010/main" val="4214260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44235-0CB0-4546-80FE-46D0AA86D1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9BA5D3-919E-43B6-8B7F-146531A1B5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EC526-7EEF-4EC9-9721-AF2CA8F80738}"/>
              </a:ext>
            </a:extLst>
          </p:cNvPr>
          <p:cNvSpPr>
            <a:spLocks noGrp="1"/>
          </p:cNvSpPr>
          <p:nvPr>
            <p:ph type="dt" sz="half" idx="10"/>
          </p:nvPr>
        </p:nvSpPr>
        <p:spPr/>
        <p:txBody>
          <a:bodyPr/>
          <a:lstStyle/>
          <a:p>
            <a:fld id="{9475E820-9E08-4ADD-9CD1-3882F1F262FB}" type="datetimeFigureOut">
              <a:rPr lang="en-US" smtClean="0"/>
              <a:t>12/5/2024</a:t>
            </a:fld>
            <a:endParaRPr lang="en-US"/>
          </a:p>
        </p:txBody>
      </p:sp>
      <p:sp>
        <p:nvSpPr>
          <p:cNvPr id="5" name="Footer Placeholder 4">
            <a:extLst>
              <a:ext uri="{FF2B5EF4-FFF2-40B4-BE49-F238E27FC236}">
                <a16:creationId xmlns:a16="http://schemas.microsoft.com/office/drawing/2014/main" id="{E330969D-3BA6-4BE4-9719-AE33FBAA0E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006ECD-464C-4C61-8F51-5AB2B97F4368}"/>
              </a:ext>
            </a:extLst>
          </p:cNvPr>
          <p:cNvSpPr>
            <a:spLocks noGrp="1"/>
          </p:cNvSpPr>
          <p:nvPr>
            <p:ph type="sldNum" sz="quarter" idx="12"/>
          </p:nvPr>
        </p:nvSpPr>
        <p:spPr/>
        <p:txBody>
          <a:bodyPr/>
          <a:lstStyle/>
          <a:p>
            <a:fld id="{34E38ABC-E6FC-4CE1-B359-E4C5BFBE8AD6}" type="slidenum">
              <a:rPr lang="en-US" smtClean="0"/>
              <a:t>‹#›</a:t>
            </a:fld>
            <a:endParaRPr lang="en-US"/>
          </a:p>
        </p:txBody>
      </p:sp>
    </p:spTree>
    <p:extLst>
      <p:ext uri="{BB962C8B-B14F-4D97-AF65-F5344CB8AC3E}">
        <p14:creationId xmlns:p14="http://schemas.microsoft.com/office/powerpoint/2010/main" val="15009776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87441-A679-47C8-9397-FDE2FC372C6A}"/>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333FAA4-386D-4D73-BC6C-2FF7F098E7C0}"/>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83A96-9ECE-4603-BABF-61CC4B9E0ADB}"/>
              </a:ext>
            </a:extLst>
          </p:cNvPr>
          <p:cNvSpPr>
            <a:spLocks noGrp="1"/>
          </p:cNvSpPr>
          <p:nvPr>
            <p:ph type="dt" sz="half" idx="10"/>
          </p:nvPr>
        </p:nvSpPr>
        <p:spPr/>
        <p:txBody>
          <a:bodyPr/>
          <a:lstStyle/>
          <a:p>
            <a:fld id="{9475E820-9E08-4ADD-9CD1-3882F1F262FB}" type="datetimeFigureOut">
              <a:rPr lang="en-US" smtClean="0"/>
              <a:t>12/5/2024</a:t>
            </a:fld>
            <a:endParaRPr lang="en-US"/>
          </a:p>
        </p:txBody>
      </p:sp>
      <p:sp>
        <p:nvSpPr>
          <p:cNvPr id="5" name="Footer Placeholder 4">
            <a:extLst>
              <a:ext uri="{FF2B5EF4-FFF2-40B4-BE49-F238E27FC236}">
                <a16:creationId xmlns:a16="http://schemas.microsoft.com/office/drawing/2014/main" id="{21B30348-BB3A-4628-8DB2-6694410A2B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725582-02BD-4C04-BB29-FB0C08AE58C4}"/>
              </a:ext>
            </a:extLst>
          </p:cNvPr>
          <p:cNvSpPr>
            <a:spLocks noGrp="1"/>
          </p:cNvSpPr>
          <p:nvPr>
            <p:ph type="sldNum" sz="quarter" idx="12"/>
          </p:nvPr>
        </p:nvSpPr>
        <p:spPr/>
        <p:txBody>
          <a:bodyPr/>
          <a:lstStyle/>
          <a:p>
            <a:fld id="{34E38ABC-E6FC-4CE1-B359-E4C5BFBE8AD6}" type="slidenum">
              <a:rPr lang="en-US" smtClean="0"/>
              <a:t>‹#›</a:t>
            </a:fld>
            <a:endParaRPr lang="en-US"/>
          </a:p>
        </p:txBody>
      </p:sp>
    </p:spTree>
    <p:extLst>
      <p:ext uri="{BB962C8B-B14F-4D97-AF65-F5344CB8AC3E}">
        <p14:creationId xmlns:p14="http://schemas.microsoft.com/office/powerpoint/2010/main" val="2938805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49192-4061-4B1A-B820-36DBCC7626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482A26-FFD5-494B-98E0-29889EEE4C5B}"/>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70E6F7-2D52-4704-8CE2-E1DED699AA3F}"/>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47E1EF-7665-44A6-B8ED-C2D26EDABAAF}"/>
              </a:ext>
            </a:extLst>
          </p:cNvPr>
          <p:cNvSpPr>
            <a:spLocks noGrp="1"/>
          </p:cNvSpPr>
          <p:nvPr>
            <p:ph type="dt" sz="half" idx="10"/>
          </p:nvPr>
        </p:nvSpPr>
        <p:spPr/>
        <p:txBody>
          <a:bodyPr/>
          <a:lstStyle/>
          <a:p>
            <a:fld id="{9475E820-9E08-4ADD-9CD1-3882F1F262FB}" type="datetimeFigureOut">
              <a:rPr lang="en-US" smtClean="0"/>
              <a:t>12/5/2024</a:t>
            </a:fld>
            <a:endParaRPr lang="en-US"/>
          </a:p>
        </p:txBody>
      </p:sp>
      <p:sp>
        <p:nvSpPr>
          <p:cNvPr id="6" name="Footer Placeholder 5">
            <a:extLst>
              <a:ext uri="{FF2B5EF4-FFF2-40B4-BE49-F238E27FC236}">
                <a16:creationId xmlns:a16="http://schemas.microsoft.com/office/drawing/2014/main" id="{18CB6026-3FE2-4AAC-B512-FDCD5349AF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42B9CB-3CE5-4845-A566-66181503DBE6}"/>
              </a:ext>
            </a:extLst>
          </p:cNvPr>
          <p:cNvSpPr>
            <a:spLocks noGrp="1"/>
          </p:cNvSpPr>
          <p:nvPr>
            <p:ph type="sldNum" sz="quarter" idx="12"/>
          </p:nvPr>
        </p:nvSpPr>
        <p:spPr/>
        <p:txBody>
          <a:bodyPr/>
          <a:lstStyle/>
          <a:p>
            <a:fld id="{34E38ABC-E6FC-4CE1-B359-E4C5BFBE8AD6}" type="slidenum">
              <a:rPr lang="en-US" smtClean="0"/>
              <a:t>‹#›</a:t>
            </a:fld>
            <a:endParaRPr lang="en-US"/>
          </a:p>
        </p:txBody>
      </p:sp>
    </p:spTree>
    <p:extLst>
      <p:ext uri="{BB962C8B-B14F-4D97-AF65-F5344CB8AC3E}">
        <p14:creationId xmlns:p14="http://schemas.microsoft.com/office/powerpoint/2010/main" val="12066860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19B2-68A3-4F7A-9509-0817311564F9}"/>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CF1D96-8AC4-4C09-B08C-044E1A023171}"/>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B0C1F7F-09B2-420A-9524-7D116203D80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F0D2B7-C4C6-40CC-B430-2FA1A8B02CE9}"/>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1192339-D035-481D-9834-ED88B7A4FEFF}"/>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60C751-7008-491F-81EF-C2B2217057BC}"/>
              </a:ext>
            </a:extLst>
          </p:cNvPr>
          <p:cNvSpPr>
            <a:spLocks noGrp="1"/>
          </p:cNvSpPr>
          <p:nvPr>
            <p:ph type="dt" sz="half" idx="10"/>
          </p:nvPr>
        </p:nvSpPr>
        <p:spPr/>
        <p:txBody>
          <a:bodyPr/>
          <a:lstStyle/>
          <a:p>
            <a:fld id="{9475E820-9E08-4ADD-9CD1-3882F1F262FB}" type="datetimeFigureOut">
              <a:rPr lang="en-US" smtClean="0"/>
              <a:t>12/5/2024</a:t>
            </a:fld>
            <a:endParaRPr lang="en-US"/>
          </a:p>
        </p:txBody>
      </p:sp>
      <p:sp>
        <p:nvSpPr>
          <p:cNvPr id="8" name="Footer Placeholder 7">
            <a:extLst>
              <a:ext uri="{FF2B5EF4-FFF2-40B4-BE49-F238E27FC236}">
                <a16:creationId xmlns:a16="http://schemas.microsoft.com/office/drawing/2014/main" id="{4A38A793-23A4-4B26-B2C3-89C430516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4BFB4C-2540-4A02-87D1-7437B4D28305}"/>
              </a:ext>
            </a:extLst>
          </p:cNvPr>
          <p:cNvSpPr>
            <a:spLocks noGrp="1"/>
          </p:cNvSpPr>
          <p:nvPr>
            <p:ph type="sldNum" sz="quarter" idx="12"/>
          </p:nvPr>
        </p:nvSpPr>
        <p:spPr/>
        <p:txBody>
          <a:bodyPr/>
          <a:lstStyle/>
          <a:p>
            <a:fld id="{34E38ABC-E6FC-4CE1-B359-E4C5BFBE8AD6}" type="slidenum">
              <a:rPr lang="en-US" smtClean="0"/>
              <a:t>‹#›</a:t>
            </a:fld>
            <a:endParaRPr lang="en-US"/>
          </a:p>
        </p:txBody>
      </p:sp>
    </p:spTree>
    <p:extLst>
      <p:ext uri="{BB962C8B-B14F-4D97-AF65-F5344CB8AC3E}">
        <p14:creationId xmlns:p14="http://schemas.microsoft.com/office/powerpoint/2010/main" val="21389407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032B5-FD9F-46E7-8084-5A5DB450DA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1B63F3-1CB1-4118-87E6-50746D6135FB}"/>
              </a:ext>
            </a:extLst>
          </p:cNvPr>
          <p:cNvSpPr>
            <a:spLocks noGrp="1"/>
          </p:cNvSpPr>
          <p:nvPr>
            <p:ph type="dt" sz="half" idx="10"/>
          </p:nvPr>
        </p:nvSpPr>
        <p:spPr/>
        <p:txBody>
          <a:bodyPr/>
          <a:lstStyle/>
          <a:p>
            <a:fld id="{9475E820-9E08-4ADD-9CD1-3882F1F262FB}" type="datetimeFigureOut">
              <a:rPr lang="en-US" smtClean="0"/>
              <a:t>12/5/2024</a:t>
            </a:fld>
            <a:endParaRPr lang="en-US"/>
          </a:p>
        </p:txBody>
      </p:sp>
      <p:sp>
        <p:nvSpPr>
          <p:cNvPr id="4" name="Footer Placeholder 3">
            <a:extLst>
              <a:ext uri="{FF2B5EF4-FFF2-40B4-BE49-F238E27FC236}">
                <a16:creationId xmlns:a16="http://schemas.microsoft.com/office/drawing/2014/main" id="{9DD1BCA0-35B7-4A56-9F14-09E7853932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A13F3E-D797-4587-A55C-E6317C6D7788}"/>
              </a:ext>
            </a:extLst>
          </p:cNvPr>
          <p:cNvSpPr>
            <a:spLocks noGrp="1"/>
          </p:cNvSpPr>
          <p:nvPr>
            <p:ph type="sldNum" sz="quarter" idx="12"/>
          </p:nvPr>
        </p:nvSpPr>
        <p:spPr/>
        <p:txBody>
          <a:bodyPr/>
          <a:lstStyle/>
          <a:p>
            <a:fld id="{34E38ABC-E6FC-4CE1-B359-E4C5BFBE8AD6}" type="slidenum">
              <a:rPr lang="en-US" smtClean="0"/>
              <a:t>‹#›</a:t>
            </a:fld>
            <a:endParaRPr lang="en-US"/>
          </a:p>
        </p:txBody>
      </p:sp>
    </p:spTree>
    <p:extLst>
      <p:ext uri="{BB962C8B-B14F-4D97-AF65-F5344CB8AC3E}">
        <p14:creationId xmlns:p14="http://schemas.microsoft.com/office/powerpoint/2010/main" val="9522256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228883-1641-4E14-A53A-E622C74B721F}"/>
              </a:ext>
            </a:extLst>
          </p:cNvPr>
          <p:cNvSpPr>
            <a:spLocks noGrp="1"/>
          </p:cNvSpPr>
          <p:nvPr>
            <p:ph type="dt" sz="half" idx="10"/>
          </p:nvPr>
        </p:nvSpPr>
        <p:spPr/>
        <p:txBody>
          <a:bodyPr/>
          <a:lstStyle/>
          <a:p>
            <a:fld id="{9475E820-9E08-4ADD-9CD1-3882F1F262FB}" type="datetimeFigureOut">
              <a:rPr lang="en-US" smtClean="0"/>
              <a:t>12/5/2024</a:t>
            </a:fld>
            <a:endParaRPr lang="en-US"/>
          </a:p>
        </p:txBody>
      </p:sp>
      <p:sp>
        <p:nvSpPr>
          <p:cNvPr id="3" name="Footer Placeholder 2">
            <a:extLst>
              <a:ext uri="{FF2B5EF4-FFF2-40B4-BE49-F238E27FC236}">
                <a16:creationId xmlns:a16="http://schemas.microsoft.com/office/drawing/2014/main" id="{B401DEB7-C207-4C53-9665-D3F05DF6F5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1A74A3-E472-4179-B122-0E3FFD607D7E}"/>
              </a:ext>
            </a:extLst>
          </p:cNvPr>
          <p:cNvSpPr>
            <a:spLocks noGrp="1"/>
          </p:cNvSpPr>
          <p:nvPr>
            <p:ph type="sldNum" sz="quarter" idx="12"/>
          </p:nvPr>
        </p:nvSpPr>
        <p:spPr/>
        <p:txBody>
          <a:bodyPr/>
          <a:lstStyle/>
          <a:p>
            <a:fld id="{34E38ABC-E6FC-4CE1-B359-E4C5BFBE8AD6}" type="slidenum">
              <a:rPr lang="en-US" smtClean="0"/>
              <a:t>‹#›</a:t>
            </a:fld>
            <a:endParaRPr lang="en-US"/>
          </a:p>
        </p:txBody>
      </p:sp>
    </p:spTree>
    <p:extLst>
      <p:ext uri="{BB962C8B-B14F-4D97-AF65-F5344CB8AC3E}">
        <p14:creationId xmlns:p14="http://schemas.microsoft.com/office/powerpoint/2010/main" val="31814175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228883-1641-4E14-A53A-E622C74B721F}"/>
              </a:ext>
            </a:extLst>
          </p:cNvPr>
          <p:cNvSpPr>
            <a:spLocks noGrp="1"/>
          </p:cNvSpPr>
          <p:nvPr>
            <p:ph type="dt" sz="half" idx="10"/>
          </p:nvPr>
        </p:nvSpPr>
        <p:spPr/>
        <p:txBody>
          <a:bodyPr/>
          <a:lstStyle/>
          <a:p>
            <a:fld id="{9475E820-9E08-4ADD-9CD1-3882F1F262FB}" type="datetimeFigureOut">
              <a:rPr lang="en-US" smtClean="0"/>
              <a:t>12/5/2024</a:t>
            </a:fld>
            <a:endParaRPr lang="en-US"/>
          </a:p>
        </p:txBody>
      </p:sp>
      <p:sp>
        <p:nvSpPr>
          <p:cNvPr id="3" name="Footer Placeholder 2">
            <a:extLst>
              <a:ext uri="{FF2B5EF4-FFF2-40B4-BE49-F238E27FC236}">
                <a16:creationId xmlns:a16="http://schemas.microsoft.com/office/drawing/2014/main" id="{B401DEB7-C207-4C53-9665-D3F05DF6F5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1A74A3-E472-4179-B122-0E3FFD607D7E}"/>
              </a:ext>
            </a:extLst>
          </p:cNvPr>
          <p:cNvSpPr>
            <a:spLocks noGrp="1"/>
          </p:cNvSpPr>
          <p:nvPr>
            <p:ph type="sldNum" sz="quarter" idx="12"/>
          </p:nvPr>
        </p:nvSpPr>
        <p:spPr/>
        <p:txBody>
          <a:bodyPr/>
          <a:lstStyle/>
          <a:p>
            <a:fld id="{34E38ABC-E6FC-4CE1-B359-E4C5BFBE8AD6}" type="slidenum">
              <a:rPr lang="en-US" smtClean="0"/>
              <a:t>‹#›</a:t>
            </a:fld>
            <a:endParaRPr lang="en-US"/>
          </a:p>
        </p:txBody>
      </p:sp>
    </p:spTree>
    <p:extLst>
      <p:ext uri="{BB962C8B-B14F-4D97-AF65-F5344CB8AC3E}">
        <p14:creationId xmlns:p14="http://schemas.microsoft.com/office/powerpoint/2010/main" val="7441983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228883-1641-4E14-A53A-E622C74B721F}"/>
              </a:ext>
            </a:extLst>
          </p:cNvPr>
          <p:cNvSpPr>
            <a:spLocks noGrp="1"/>
          </p:cNvSpPr>
          <p:nvPr>
            <p:ph type="dt" sz="half" idx="10"/>
          </p:nvPr>
        </p:nvSpPr>
        <p:spPr/>
        <p:txBody>
          <a:bodyPr/>
          <a:lstStyle/>
          <a:p>
            <a:fld id="{9475E820-9E08-4ADD-9CD1-3882F1F262FB}" type="datetimeFigureOut">
              <a:rPr lang="en-US" smtClean="0"/>
              <a:t>12/5/2024</a:t>
            </a:fld>
            <a:endParaRPr lang="en-US"/>
          </a:p>
        </p:txBody>
      </p:sp>
      <p:sp>
        <p:nvSpPr>
          <p:cNvPr id="3" name="Footer Placeholder 2">
            <a:extLst>
              <a:ext uri="{FF2B5EF4-FFF2-40B4-BE49-F238E27FC236}">
                <a16:creationId xmlns:a16="http://schemas.microsoft.com/office/drawing/2014/main" id="{B401DEB7-C207-4C53-9665-D3F05DF6F5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1A74A3-E472-4179-B122-0E3FFD607D7E}"/>
              </a:ext>
            </a:extLst>
          </p:cNvPr>
          <p:cNvSpPr>
            <a:spLocks noGrp="1"/>
          </p:cNvSpPr>
          <p:nvPr>
            <p:ph type="sldNum" sz="quarter" idx="12"/>
          </p:nvPr>
        </p:nvSpPr>
        <p:spPr/>
        <p:txBody>
          <a:bodyPr/>
          <a:lstStyle/>
          <a:p>
            <a:fld id="{34E38ABC-E6FC-4CE1-B359-E4C5BFBE8AD6}" type="slidenum">
              <a:rPr lang="en-US" smtClean="0"/>
              <a:t>‹#›</a:t>
            </a:fld>
            <a:endParaRPr lang="en-US"/>
          </a:p>
        </p:txBody>
      </p:sp>
    </p:spTree>
    <p:extLst>
      <p:ext uri="{BB962C8B-B14F-4D97-AF65-F5344CB8AC3E}">
        <p14:creationId xmlns:p14="http://schemas.microsoft.com/office/powerpoint/2010/main" val="15246524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228883-1641-4E14-A53A-E622C74B721F}"/>
              </a:ext>
            </a:extLst>
          </p:cNvPr>
          <p:cNvSpPr>
            <a:spLocks noGrp="1"/>
          </p:cNvSpPr>
          <p:nvPr>
            <p:ph type="dt" sz="half" idx="10"/>
          </p:nvPr>
        </p:nvSpPr>
        <p:spPr/>
        <p:txBody>
          <a:bodyPr/>
          <a:lstStyle/>
          <a:p>
            <a:fld id="{9475E820-9E08-4ADD-9CD1-3882F1F262FB}" type="datetimeFigureOut">
              <a:rPr lang="en-US" smtClean="0"/>
              <a:t>12/5/2024</a:t>
            </a:fld>
            <a:endParaRPr lang="en-US"/>
          </a:p>
        </p:txBody>
      </p:sp>
      <p:sp>
        <p:nvSpPr>
          <p:cNvPr id="3" name="Footer Placeholder 2">
            <a:extLst>
              <a:ext uri="{FF2B5EF4-FFF2-40B4-BE49-F238E27FC236}">
                <a16:creationId xmlns:a16="http://schemas.microsoft.com/office/drawing/2014/main" id="{B401DEB7-C207-4C53-9665-D3F05DF6F5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1A74A3-E472-4179-B122-0E3FFD607D7E}"/>
              </a:ext>
            </a:extLst>
          </p:cNvPr>
          <p:cNvSpPr>
            <a:spLocks noGrp="1"/>
          </p:cNvSpPr>
          <p:nvPr>
            <p:ph type="sldNum" sz="quarter" idx="12"/>
          </p:nvPr>
        </p:nvSpPr>
        <p:spPr/>
        <p:txBody>
          <a:bodyPr/>
          <a:lstStyle/>
          <a:p>
            <a:fld id="{34E38ABC-E6FC-4CE1-B359-E4C5BFBE8AD6}" type="slidenum">
              <a:rPr lang="en-US" smtClean="0"/>
              <a:t>‹#›</a:t>
            </a:fld>
            <a:endParaRPr lang="en-US"/>
          </a:p>
        </p:txBody>
      </p:sp>
    </p:spTree>
    <p:extLst>
      <p:ext uri="{BB962C8B-B14F-4D97-AF65-F5344CB8AC3E}">
        <p14:creationId xmlns:p14="http://schemas.microsoft.com/office/powerpoint/2010/main" val="29615085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228883-1641-4E14-A53A-E622C74B721F}"/>
              </a:ext>
            </a:extLst>
          </p:cNvPr>
          <p:cNvSpPr>
            <a:spLocks noGrp="1"/>
          </p:cNvSpPr>
          <p:nvPr>
            <p:ph type="dt" sz="half" idx="10"/>
          </p:nvPr>
        </p:nvSpPr>
        <p:spPr/>
        <p:txBody>
          <a:bodyPr/>
          <a:lstStyle/>
          <a:p>
            <a:fld id="{9475E820-9E08-4ADD-9CD1-3882F1F262FB}" type="datetimeFigureOut">
              <a:rPr lang="en-US" smtClean="0"/>
              <a:t>12/5/2024</a:t>
            </a:fld>
            <a:endParaRPr lang="en-US"/>
          </a:p>
        </p:txBody>
      </p:sp>
      <p:sp>
        <p:nvSpPr>
          <p:cNvPr id="3" name="Footer Placeholder 2">
            <a:extLst>
              <a:ext uri="{FF2B5EF4-FFF2-40B4-BE49-F238E27FC236}">
                <a16:creationId xmlns:a16="http://schemas.microsoft.com/office/drawing/2014/main" id="{B401DEB7-C207-4C53-9665-D3F05DF6F5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1A74A3-E472-4179-B122-0E3FFD607D7E}"/>
              </a:ext>
            </a:extLst>
          </p:cNvPr>
          <p:cNvSpPr>
            <a:spLocks noGrp="1"/>
          </p:cNvSpPr>
          <p:nvPr>
            <p:ph type="sldNum" sz="quarter" idx="12"/>
          </p:nvPr>
        </p:nvSpPr>
        <p:spPr/>
        <p:txBody>
          <a:bodyPr/>
          <a:lstStyle/>
          <a:p>
            <a:fld id="{34E38ABC-E6FC-4CE1-B359-E4C5BFBE8AD6}" type="slidenum">
              <a:rPr lang="en-US" smtClean="0"/>
              <a:t>‹#›</a:t>
            </a:fld>
            <a:endParaRPr lang="en-US"/>
          </a:p>
        </p:txBody>
      </p:sp>
    </p:spTree>
    <p:extLst>
      <p:ext uri="{BB962C8B-B14F-4D97-AF65-F5344CB8AC3E}">
        <p14:creationId xmlns:p14="http://schemas.microsoft.com/office/powerpoint/2010/main" val="1482320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228883-1641-4E14-A53A-E622C74B721F}"/>
              </a:ext>
            </a:extLst>
          </p:cNvPr>
          <p:cNvSpPr>
            <a:spLocks noGrp="1"/>
          </p:cNvSpPr>
          <p:nvPr>
            <p:ph type="dt" sz="half" idx="10"/>
          </p:nvPr>
        </p:nvSpPr>
        <p:spPr/>
        <p:txBody>
          <a:bodyPr/>
          <a:lstStyle/>
          <a:p>
            <a:fld id="{9475E820-9E08-4ADD-9CD1-3882F1F262FB}" type="datetimeFigureOut">
              <a:rPr lang="en-US" smtClean="0"/>
              <a:t>12/5/2024</a:t>
            </a:fld>
            <a:endParaRPr lang="en-US"/>
          </a:p>
        </p:txBody>
      </p:sp>
      <p:sp>
        <p:nvSpPr>
          <p:cNvPr id="3" name="Footer Placeholder 2">
            <a:extLst>
              <a:ext uri="{FF2B5EF4-FFF2-40B4-BE49-F238E27FC236}">
                <a16:creationId xmlns:a16="http://schemas.microsoft.com/office/drawing/2014/main" id="{B401DEB7-C207-4C53-9665-D3F05DF6F5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1A74A3-E472-4179-B122-0E3FFD607D7E}"/>
              </a:ext>
            </a:extLst>
          </p:cNvPr>
          <p:cNvSpPr>
            <a:spLocks noGrp="1"/>
          </p:cNvSpPr>
          <p:nvPr>
            <p:ph type="sldNum" sz="quarter" idx="12"/>
          </p:nvPr>
        </p:nvSpPr>
        <p:spPr/>
        <p:txBody>
          <a:bodyPr/>
          <a:lstStyle/>
          <a:p>
            <a:fld id="{34E38ABC-E6FC-4CE1-B359-E4C5BFBE8AD6}" type="slidenum">
              <a:rPr lang="en-US" smtClean="0"/>
              <a:t>‹#›</a:t>
            </a:fld>
            <a:endParaRPr lang="en-US"/>
          </a:p>
        </p:txBody>
      </p:sp>
    </p:spTree>
    <p:extLst>
      <p:ext uri="{BB962C8B-B14F-4D97-AF65-F5344CB8AC3E}">
        <p14:creationId xmlns:p14="http://schemas.microsoft.com/office/powerpoint/2010/main" val="6647023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228883-1641-4E14-A53A-E622C74B721F}"/>
              </a:ext>
            </a:extLst>
          </p:cNvPr>
          <p:cNvSpPr>
            <a:spLocks noGrp="1"/>
          </p:cNvSpPr>
          <p:nvPr>
            <p:ph type="dt" sz="half" idx="10"/>
          </p:nvPr>
        </p:nvSpPr>
        <p:spPr/>
        <p:txBody>
          <a:bodyPr/>
          <a:lstStyle/>
          <a:p>
            <a:fld id="{9475E820-9E08-4ADD-9CD1-3882F1F262FB}" type="datetimeFigureOut">
              <a:rPr lang="en-US" smtClean="0"/>
              <a:t>12/5/2024</a:t>
            </a:fld>
            <a:endParaRPr lang="en-US"/>
          </a:p>
        </p:txBody>
      </p:sp>
      <p:sp>
        <p:nvSpPr>
          <p:cNvPr id="3" name="Footer Placeholder 2">
            <a:extLst>
              <a:ext uri="{FF2B5EF4-FFF2-40B4-BE49-F238E27FC236}">
                <a16:creationId xmlns:a16="http://schemas.microsoft.com/office/drawing/2014/main" id="{B401DEB7-C207-4C53-9665-D3F05DF6F5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1A74A3-E472-4179-B122-0E3FFD607D7E}"/>
              </a:ext>
            </a:extLst>
          </p:cNvPr>
          <p:cNvSpPr>
            <a:spLocks noGrp="1"/>
          </p:cNvSpPr>
          <p:nvPr>
            <p:ph type="sldNum" sz="quarter" idx="12"/>
          </p:nvPr>
        </p:nvSpPr>
        <p:spPr/>
        <p:txBody>
          <a:bodyPr/>
          <a:lstStyle/>
          <a:p>
            <a:fld id="{34E38ABC-E6FC-4CE1-B359-E4C5BFBE8AD6}" type="slidenum">
              <a:rPr lang="en-US" smtClean="0"/>
              <a:t>‹#›</a:t>
            </a:fld>
            <a:endParaRPr lang="en-US"/>
          </a:p>
        </p:txBody>
      </p:sp>
    </p:spTree>
    <p:extLst>
      <p:ext uri="{BB962C8B-B14F-4D97-AF65-F5344CB8AC3E}">
        <p14:creationId xmlns:p14="http://schemas.microsoft.com/office/powerpoint/2010/main" val="8681278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228883-1641-4E14-A53A-E622C74B721F}"/>
              </a:ext>
            </a:extLst>
          </p:cNvPr>
          <p:cNvSpPr>
            <a:spLocks noGrp="1"/>
          </p:cNvSpPr>
          <p:nvPr>
            <p:ph type="dt" sz="half" idx="10"/>
          </p:nvPr>
        </p:nvSpPr>
        <p:spPr/>
        <p:txBody>
          <a:bodyPr/>
          <a:lstStyle/>
          <a:p>
            <a:fld id="{9475E820-9E08-4ADD-9CD1-3882F1F262FB}" type="datetimeFigureOut">
              <a:rPr lang="en-US" smtClean="0"/>
              <a:t>12/5/2024</a:t>
            </a:fld>
            <a:endParaRPr lang="en-US"/>
          </a:p>
        </p:txBody>
      </p:sp>
      <p:sp>
        <p:nvSpPr>
          <p:cNvPr id="3" name="Footer Placeholder 2">
            <a:extLst>
              <a:ext uri="{FF2B5EF4-FFF2-40B4-BE49-F238E27FC236}">
                <a16:creationId xmlns:a16="http://schemas.microsoft.com/office/drawing/2014/main" id="{B401DEB7-C207-4C53-9665-D3F05DF6F5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1A74A3-E472-4179-B122-0E3FFD607D7E}"/>
              </a:ext>
            </a:extLst>
          </p:cNvPr>
          <p:cNvSpPr>
            <a:spLocks noGrp="1"/>
          </p:cNvSpPr>
          <p:nvPr>
            <p:ph type="sldNum" sz="quarter" idx="12"/>
          </p:nvPr>
        </p:nvSpPr>
        <p:spPr/>
        <p:txBody>
          <a:bodyPr/>
          <a:lstStyle/>
          <a:p>
            <a:fld id="{34E38ABC-E6FC-4CE1-B359-E4C5BFBE8AD6}" type="slidenum">
              <a:rPr lang="en-US" smtClean="0"/>
              <a:t>‹#›</a:t>
            </a:fld>
            <a:endParaRPr lang="en-US"/>
          </a:p>
        </p:txBody>
      </p:sp>
    </p:spTree>
    <p:extLst>
      <p:ext uri="{BB962C8B-B14F-4D97-AF65-F5344CB8AC3E}">
        <p14:creationId xmlns:p14="http://schemas.microsoft.com/office/powerpoint/2010/main" val="26337727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228883-1641-4E14-A53A-E622C74B721F}"/>
              </a:ext>
            </a:extLst>
          </p:cNvPr>
          <p:cNvSpPr>
            <a:spLocks noGrp="1"/>
          </p:cNvSpPr>
          <p:nvPr>
            <p:ph type="dt" sz="half" idx="10"/>
          </p:nvPr>
        </p:nvSpPr>
        <p:spPr/>
        <p:txBody>
          <a:bodyPr/>
          <a:lstStyle/>
          <a:p>
            <a:fld id="{9475E820-9E08-4ADD-9CD1-3882F1F262FB}" type="datetimeFigureOut">
              <a:rPr lang="en-US" smtClean="0"/>
              <a:t>12/5/2024</a:t>
            </a:fld>
            <a:endParaRPr lang="en-US"/>
          </a:p>
        </p:txBody>
      </p:sp>
      <p:sp>
        <p:nvSpPr>
          <p:cNvPr id="3" name="Footer Placeholder 2">
            <a:extLst>
              <a:ext uri="{FF2B5EF4-FFF2-40B4-BE49-F238E27FC236}">
                <a16:creationId xmlns:a16="http://schemas.microsoft.com/office/drawing/2014/main" id="{B401DEB7-C207-4C53-9665-D3F05DF6F5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1A74A3-E472-4179-B122-0E3FFD607D7E}"/>
              </a:ext>
            </a:extLst>
          </p:cNvPr>
          <p:cNvSpPr>
            <a:spLocks noGrp="1"/>
          </p:cNvSpPr>
          <p:nvPr>
            <p:ph type="sldNum" sz="quarter" idx="12"/>
          </p:nvPr>
        </p:nvSpPr>
        <p:spPr/>
        <p:txBody>
          <a:bodyPr/>
          <a:lstStyle/>
          <a:p>
            <a:fld id="{34E38ABC-E6FC-4CE1-B359-E4C5BFBE8AD6}" type="slidenum">
              <a:rPr lang="en-US" smtClean="0"/>
              <a:t>‹#›</a:t>
            </a:fld>
            <a:endParaRPr lang="en-US"/>
          </a:p>
        </p:txBody>
      </p:sp>
    </p:spTree>
    <p:extLst>
      <p:ext uri="{BB962C8B-B14F-4D97-AF65-F5344CB8AC3E}">
        <p14:creationId xmlns:p14="http://schemas.microsoft.com/office/powerpoint/2010/main" val="12390170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228883-1641-4E14-A53A-E622C74B721F}"/>
              </a:ext>
            </a:extLst>
          </p:cNvPr>
          <p:cNvSpPr>
            <a:spLocks noGrp="1"/>
          </p:cNvSpPr>
          <p:nvPr>
            <p:ph type="dt" sz="half" idx="10"/>
          </p:nvPr>
        </p:nvSpPr>
        <p:spPr/>
        <p:txBody>
          <a:bodyPr/>
          <a:lstStyle/>
          <a:p>
            <a:fld id="{9475E820-9E08-4ADD-9CD1-3882F1F262FB}" type="datetimeFigureOut">
              <a:rPr lang="en-US" smtClean="0"/>
              <a:t>12/5/2024</a:t>
            </a:fld>
            <a:endParaRPr lang="en-US"/>
          </a:p>
        </p:txBody>
      </p:sp>
      <p:sp>
        <p:nvSpPr>
          <p:cNvPr id="3" name="Footer Placeholder 2">
            <a:extLst>
              <a:ext uri="{FF2B5EF4-FFF2-40B4-BE49-F238E27FC236}">
                <a16:creationId xmlns:a16="http://schemas.microsoft.com/office/drawing/2014/main" id="{B401DEB7-C207-4C53-9665-D3F05DF6F5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1A74A3-E472-4179-B122-0E3FFD607D7E}"/>
              </a:ext>
            </a:extLst>
          </p:cNvPr>
          <p:cNvSpPr>
            <a:spLocks noGrp="1"/>
          </p:cNvSpPr>
          <p:nvPr>
            <p:ph type="sldNum" sz="quarter" idx="12"/>
          </p:nvPr>
        </p:nvSpPr>
        <p:spPr/>
        <p:txBody>
          <a:bodyPr/>
          <a:lstStyle/>
          <a:p>
            <a:fld id="{34E38ABC-E6FC-4CE1-B359-E4C5BFBE8AD6}" type="slidenum">
              <a:rPr lang="en-US" smtClean="0"/>
              <a:t>‹#›</a:t>
            </a:fld>
            <a:endParaRPr lang="en-US"/>
          </a:p>
        </p:txBody>
      </p:sp>
    </p:spTree>
    <p:extLst>
      <p:ext uri="{BB962C8B-B14F-4D97-AF65-F5344CB8AC3E}">
        <p14:creationId xmlns:p14="http://schemas.microsoft.com/office/powerpoint/2010/main" val="27143491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34038-ADD6-433E-B298-7F8FF2C9423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96158B40-BBB4-4889-AF2E-92F63846937A}"/>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BA4CB1-EF9F-4365-AA47-34C67B284F3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D6835BA-2A14-4B14-B91D-354869BE10DF}"/>
              </a:ext>
            </a:extLst>
          </p:cNvPr>
          <p:cNvSpPr>
            <a:spLocks noGrp="1"/>
          </p:cNvSpPr>
          <p:nvPr>
            <p:ph type="dt" sz="half" idx="10"/>
          </p:nvPr>
        </p:nvSpPr>
        <p:spPr/>
        <p:txBody>
          <a:bodyPr/>
          <a:lstStyle/>
          <a:p>
            <a:fld id="{9475E820-9E08-4ADD-9CD1-3882F1F262FB}" type="datetimeFigureOut">
              <a:rPr lang="en-US" smtClean="0"/>
              <a:t>12/5/2024</a:t>
            </a:fld>
            <a:endParaRPr lang="en-US"/>
          </a:p>
        </p:txBody>
      </p:sp>
      <p:sp>
        <p:nvSpPr>
          <p:cNvPr id="6" name="Footer Placeholder 5">
            <a:extLst>
              <a:ext uri="{FF2B5EF4-FFF2-40B4-BE49-F238E27FC236}">
                <a16:creationId xmlns:a16="http://schemas.microsoft.com/office/drawing/2014/main" id="{769B3516-A307-4609-92E6-B6B27E96DD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941FBD-4DFB-4499-AFEB-4B8DD68AAE22}"/>
              </a:ext>
            </a:extLst>
          </p:cNvPr>
          <p:cNvSpPr>
            <a:spLocks noGrp="1"/>
          </p:cNvSpPr>
          <p:nvPr>
            <p:ph type="sldNum" sz="quarter" idx="12"/>
          </p:nvPr>
        </p:nvSpPr>
        <p:spPr/>
        <p:txBody>
          <a:bodyPr/>
          <a:lstStyle/>
          <a:p>
            <a:fld id="{34E38ABC-E6FC-4CE1-B359-E4C5BFBE8AD6}" type="slidenum">
              <a:rPr lang="en-US" smtClean="0"/>
              <a:t>‹#›</a:t>
            </a:fld>
            <a:endParaRPr lang="en-US"/>
          </a:p>
        </p:txBody>
      </p:sp>
    </p:spTree>
    <p:extLst>
      <p:ext uri="{BB962C8B-B14F-4D97-AF65-F5344CB8AC3E}">
        <p14:creationId xmlns:p14="http://schemas.microsoft.com/office/powerpoint/2010/main" val="31695927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29A35-CBB0-4AB4-9111-85F6E654EB6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AE8A9A5-61D6-4F05-9177-FF7DAB1B1A8A}"/>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0DA185FA-BB90-485C-BF38-9DB654FDEAB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1E1655C-C1F5-44BF-AA72-398B00BCC9E5}"/>
              </a:ext>
            </a:extLst>
          </p:cNvPr>
          <p:cNvSpPr>
            <a:spLocks noGrp="1"/>
          </p:cNvSpPr>
          <p:nvPr>
            <p:ph type="dt" sz="half" idx="10"/>
          </p:nvPr>
        </p:nvSpPr>
        <p:spPr/>
        <p:txBody>
          <a:bodyPr/>
          <a:lstStyle/>
          <a:p>
            <a:fld id="{9475E820-9E08-4ADD-9CD1-3882F1F262FB}" type="datetimeFigureOut">
              <a:rPr lang="en-US" smtClean="0"/>
              <a:t>12/5/2024</a:t>
            </a:fld>
            <a:endParaRPr lang="en-US"/>
          </a:p>
        </p:txBody>
      </p:sp>
      <p:sp>
        <p:nvSpPr>
          <p:cNvPr id="6" name="Footer Placeholder 5">
            <a:extLst>
              <a:ext uri="{FF2B5EF4-FFF2-40B4-BE49-F238E27FC236}">
                <a16:creationId xmlns:a16="http://schemas.microsoft.com/office/drawing/2014/main" id="{CF43C93F-CE21-4F2E-A893-63517BA56B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420A59-C8EB-4663-BC81-C125FE61A239}"/>
              </a:ext>
            </a:extLst>
          </p:cNvPr>
          <p:cNvSpPr>
            <a:spLocks noGrp="1"/>
          </p:cNvSpPr>
          <p:nvPr>
            <p:ph type="sldNum" sz="quarter" idx="12"/>
          </p:nvPr>
        </p:nvSpPr>
        <p:spPr/>
        <p:txBody>
          <a:bodyPr/>
          <a:lstStyle/>
          <a:p>
            <a:fld id="{34E38ABC-E6FC-4CE1-B359-E4C5BFBE8AD6}" type="slidenum">
              <a:rPr lang="en-US" smtClean="0"/>
              <a:t>‹#›</a:t>
            </a:fld>
            <a:endParaRPr lang="en-US"/>
          </a:p>
        </p:txBody>
      </p:sp>
    </p:spTree>
    <p:extLst>
      <p:ext uri="{BB962C8B-B14F-4D97-AF65-F5344CB8AC3E}">
        <p14:creationId xmlns:p14="http://schemas.microsoft.com/office/powerpoint/2010/main" val="95591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6CE01-4C04-42F1-AFD7-24DAE1ECF8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175A84-1CD5-4469-ABBE-243D57E09F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1B70BC-6B50-4D6E-98A0-CF98A73D0FE2}"/>
              </a:ext>
            </a:extLst>
          </p:cNvPr>
          <p:cNvSpPr>
            <a:spLocks noGrp="1"/>
          </p:cNvSpPr>
          <p:nvPr>
            <p:ph type="dt" sz="half" idx="10"/>
          </p:nvPr>
        </p:nvSpPr>
        <p:spPr/>
        <p:txBody>
          <a:bodyPr/>
          <a:lstStyle/>
          <a:p>
            <a:fld id="{9475E820-9E08-4ADD-9CD1-3882F1F262FB}" type="datetimeFigureOut">
              <a:rPr lang="en-US" smtClean="0"/>
              <a:t>12/5/2024</a:t>
            </a:fld>
            <a:endParaRPr lang="en-US"/>
          </a:p>
        </p:txBody>
      </p:sp>
      <p:sp>
        <p:nvSpPr>
          <p:cNvPr id="5" name="Footer Placeholder 4">
            <a:extLst>
              <a:ext uri="{FF2B5EF4-FFF2-40B4-BE49-F238E27FC236}">
                <a16:creationId xmlns:a16="http://schemas.microsoft.com/office/drawing/2014/main" id="{B679D5C1-2B86-4EA2-B0A9-55E4424355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8FBD7-6255-4943-9380-28E45B29E2F9}"/>
              </a:ext>
            </a:extLst>
          </p:cNvPr>
          <p:cNvSpPr>
            <a:spLocks noGrp="1"/>
          </p:cNvSpPr>
          <p:nvPr>
            <p:ph type="sldNum" sz="quarter" idx="12"/>
          </p:nvPr>
        </p:nvSpPr>
        <p:spPr/>
        <p:txBody>
          <a:bodyPr/>
          <a:lstStyle/>
          <a:p>
            <a:fld id="{34E38ABC-E6FC-4CE1-B359-E4C5BFBE8AD6}" type="slidenum">
              <a:rPr lang="en-US" smtClean="0"/>
              <a:t>‹#›</a:t>
            </a:fld>
            <a:endParaRPr lang="en-US"/>
          </a:p>
        </p:txBody>
      </p:sp>
    </p:spTree>
    <p:extLst>
      <p:ext uri="{BB962C8B-B14F-4D97-AF65-F5344CB8AC3E}">
        <p14:creationId xmlns:p14="http://schemas.microsoft.com/office/powerpoint/2010/main" val="1100298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A7933E-1695-4D4E-8FDD-E465A50EFA57}"/>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524F48-364B-4053-8BF2-D82407ADAF20}"/>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923578-F7F1-4807-8855-B40C5055385B}"/>
              </a:ext>
            </a:extLst>
          </p:cNvPr>
          <p:cNvSpPr>
            <a:spLocks noGrp="1"/>
          </p:cNvSpPr>
          <p:nvPr>
            <p:ph type="dt" sz="half" idx="10"/>
          </p:nvPr>
        </p:nvSpPr>
        <p:spPr/>
        <p:txBody>
          <a:bodyPr/>
          <a:lstStyle/>
          <a:p>
            <a:fld id="{9475E820-9E08-4ADD-9CD1-3882F1F262FB}" type="datetimeFigureOut">
              <a:rPr lang="en-US" smtClean="0"/>
              <a:t>12/5/2024</a:t>
            </a:fld>
            <a:endParaRPr lang="en-US"/>
          </a:p>
        </p:txBody>
      </p:sp>
      <p:sp>
        <p:nvSpPr>
          <p:cNvPr id="5" name="Footer Placeholder 4">
            <a:extLst>
              <a:ext uri="{FF2B5EF4-FFF2-40B4-BE49-F238E27FC236}">
                <a16:creationId xmlns:a16="http://schemas.microsoft.com/office/drawing/2014/main" id="{5A5E6AD3-0EE3-4E60-A469-AACD79CDEB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3E5625-5815-4959-8550-9A5CD1ACA50F}"/>
              </a:ext>
            </a:extLst>
          </p:cNvPr>
          <p:cNvSpPr>
            <a:spLocks noGrp="1"/>
          </p:cNvSpPr>
          <p:nvPr>
            <p:ph type="sldNum" sz="quarter" idx="12"/>
          </p:nvPr>
        </p:nvSpPr>
        <p:spPr/>
        <p:txBody>
          <a:bodyPr/>
          <a:lstStyle/>
          <a:p>
            <a:fld id="{34E38ABC-E6FC-4CE1-B359-E4C5BFBE8AD6}" type="slidenum">
              <a:rPr lang="en-US" smtClean="0"/>
              <a:t>‹#›</a:t>
            </a:fld>
            <a:endParaRPr lang="en-US"/>
          </a:p>
        </p:txBody>
      </p:sp>
    </p:spTree>
    <p:extLst>
      <p:ext uri="{BB962C8B-B14F-4D97-AF65-F5344CB8AC3E}">
        <p14:creationId xmlns:p14="http://schemas.microsoft.com/office/powerpoint/2010/main" val="1108280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image" Target="../media/image3.jpg"/><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theme" Target="../theme/theme5.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5D57D7D-4E9A-4A73-B94C-136870853FE3}" type="datetimeFigureOut">
              <a:rPr lang="en-US" smtClean="0"/>
              <a:t>12/5/2024</a:t>
            </a:fld>
            <a:endParaRPr lang="en-US"/>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419509E-DE8E-4F37-81E9-49465FB2128A}" type="slidenum">
              <a:rPr lang="en-US" smtClean="0"/>
              <a:t>‹#›</a:t>
            </a:fld>
            <a:endParaRPr lang="en-US"/>
          </a:p>
        </p:txBody>
      </p:sp>
    </p:spTree>
    <p:extLst>
      <p:ext uri="{BB962C8B-B14F-4D97-AF65-F5344CB8AC3E}">
        <p14:creationId xmlns:p14="http://schemas.microsoft.com/office/powerpoint/2010/main" val="306106506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065257-5144-4799-95E1-FBAF78325FB7}"/>
              </a:ext>
            </a:extLst>
          </p:cNvPr>
          <p:cNvSpPr/>
          <p:nvPr/>
        </p:nvSpPr>
        <p:spPr>
          <a:xfrm>
            <a:off x="0" y="9601200"/>
            <a:ext cx="1828800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669B9A7C-3E18-421A-A758-03D31AE3E310}"/>
              </a:ext>
            </a:extLst>
          </p:cNvPr>
          <p:cNvSpPr/>
          <p:nvPr/>
        </p:nvSpPr>
        <p:spPr>
          <a:xfrm>
            <a:off x="0" y="9501188"/>
            <a:ext cx="18288000" cy="1000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EA42E715-D46B-4E72-BEB7-03BD6929CDE4}"/>
              </a:ext>
            </a:extLst>
          </p:cNvPr>
          <p:cNvSpPr>
            <a:spLocks noGrp="1"/>
          </p:cNvSpPr>
          <p:nvPr>
            <p:ph type="title"/>
          </p:nvPr>
        </p:nvSpPr>
        <p:spPr>
          <a:xfrm>
            <a:off x="1645444" y="431008"/>
            <a:ext cx="15087600" cy="2174081"/>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7173" name="Text Placeholder 2">
            <a:extLst>
              <a:ext uri="{FF2B5EF4-FFF2-40B4-BE49-F238E27FC236}">
                <a16:creationId xmlns:a16="http://schemas.microsoft.com/office/drawing/2014/main" id="{62F97DA0-B95F-4F7D-AF1B-F85378554625}"/>
              </a:ext>
            </a:extLst>
          </p:cNvPr>
          <p:cNvSpPr>
            <a:spLocks noGrp="1"/>
          </p:cNvSpPr>
          <p:nvPr>
            <p:ph type="body" idx="1"/>
          </p:nvPr>
        </p:nvSpPr>
        <p:spPr bwMode="auto">
          <a:xfrm>
            <a:off x="1645444" y="2769395"/>
            <a:ext cx="15087600"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AA4B648-9D42-4107-BC1A-58170A2D1677}"/>
              </a:ext>
            </a:extLst>
          </p:cNvPr>
          <p:cNvSpPr>
            <a:spLocks noGrp="1"/>
          </p:cNvSpPr>
          <p:nvPr>
            <p:ph type="dt" sz="half" idx="2"/>
          </p:nvPr>
        </p:nvSpPr>
        <p:spPr>
          <a:xfrm>
            <a:off x="1645445" y="9689308"/>
            <a:ext cx="3709988" cy="547688"/>
          </a:xfrm>
          <a:prstGeom prst="rect">
            <a:avLst/>
          </a:prstGeom>
        </p:spPr>
        <p:txBody>
          <a:bodyPr vert="horz" lIns="91440" tIns="45720" rIns="91440" bIns="45720" rtlCol="0" anchor="ctr"/>
          <a:lstStyle>
            <a:lvl1pPr algn="l" defTabSz="1371600" eaLnBrk="1" fontAlgn="auto" hangingPunct="1">
              <a:spcBef>
                <a:spcPts val="0"/>
              </a:spcBef>
              <a:spcAft>
                <a:spcPts val="0"/>
              </a:spcAft>
              <a:defRPr sz="1350">
                <a:solidFill>
                  <a:srgbClr val="FFFFFF"/>
                </a:solidFill>
                <a:latin typeface="Arial"/>
              </a:defRPr>
            </a:lvl1pPr>
          </a:lstStyle>
          <a:p>
            <a:pPr>
              <a:defRPr/>
            </a:pPr>
            <a:fld id="{2FA13A36-2096-4A8F-B7FC-96F470131F75}" type="datetimeFigureOut">
              <a:rPr lang="vi-VN"/>
              <a:pPr>
                <a:defRPr/>
              </a:pPr>
              <a:t>05/12/2024</a:t>
            </a:fld>
            <a:endParaRPr lang="vi-VN"/>
          </a:p>
        </p:txBody>
      </p:sp>
      <p:sp>
        <p:nvSpPr>
          <p:cNvPr id="5" name="Footer Placeholder 4">
            <a:extLst>
              <a:ext uri="{FF2B5EF4-FFF2-40B4-BE49-F238E27FC236}">
                <a16:creationId xmlns:a16="http://schemas.microsoft.com/office/drawing/2014/main" id="{848A96EC-B0A9-4D60-8262-D6A46593E4C4}"/>
              </a:ext>
            </a:extLst>
          </p:cNvPr>
          <p:cNvSpPr>
            <a:spLocks noGrp="1"/>
          </p:cNvSpPr>
          <p:nvPr>
            <p:ph type="ftr" sz="quarter" idx="3"/>
          </p:nvPr>
        </p:nvSpPr>
        <p:spPr>
          <a:xfrm>
            <a:off x="5529263" y="9689308"/>
            <a:ext cx="7234238" cy="547688"/>
          </a:xfrm>
          <a:prstGeom prst="rect">
            <a:avLst/>
          </a:prstGeom>
        </p:spPr>
        <p:txBody>
          <a:bodyPr vert="horz" lIns="91440" tIns="45720" rIns="91440" bIns="45720" rtlCol="0" anchor="ctr"/>
          <a:lstStyle>
            <a:lvl1pPr algn="ctr" defTabSz="1371600" eaLnBrk="1" fontAlgn="auto" hangingPunct="1">
              <a:spcBef>
                <a:spcPts val="0"/>
              </a:spcBef>
              <a:spcAft>
                <a:spcPts val="0"/>
              </a:spcAft>
              <a:defRPr sz="1350" cap="all" baseline="0">
                <a:solidFill>
                  <a:srgbClr val="FFFFFF"/>
                </a:solidFill>
                <a:latin typeface="Arial"/>
              </a:defRPr>
            </a:lvl1pPr>
          </a:lstStyle>
          <a:p>
            <a:pPr>
              <a:defRPr/>
            </a:pPr>
            <a:endParaRPr lang="vi-VN"/>
          </a:p>
        </p:txBody>
      </p:sp>
      <p:sp>
        <p:nvSpPr>
          <p:cNvPr id="6" name="Slide Number Placeholder 5">
            <a:extLst>
              <a:ext uri="{FF2B5EF4-FFF2-40B4-BE49-F238E27FC236}">
                <a16:creationId xmlns:a16="http://schemas.microsoft.com/office/drawing/2014/main" id="{7A87BA3F-6FD0-40A1-AA44-6A80067DDC2B}"/>
              </a:ext>
            </a:extLst>
          </p:cNvPr>
          <p:cNvSpPr>
            <a:spLocks noGrp="1"/>
          </p:cNvSpPr>
          <p:nvPr>
            <p:ph type="sldNum" sz="quarter" idx="4"/>
          </p:nvPr>
        </p:nvSpPr>
        <p:spPr>
          <a:xfrm>
            <a:off x="14851858" y="9689308"/>
            <a:ext cx="1966913" cy="547688"/>
          </a:xfrm>
          <a:prstGeom prst="rect">
            <a:avLst/>
          </a:prstGeom>
        </p:spPr>
        <p:txBody>
          <a:bodyPr vert="horz" wrap="square" lIns="91440" tIns="45720" rIns="91440" bIns="45720" numCol="1" anchor="ctr" anchorCtr="0" compatLnSpc="1">
            <a:prstTxWarp prst="textNoShape">
              <a:avLst/>
            </a:prstTxWarp>
          </a:bodyPr>
          <a:lstStyle>
            <a:lvl1pPr algn="r" defTabSz="1371600" eaLnBrk="1" hangingPunct="1">
              <a:defRPr sz="1500">
                <a:solidFill>
                  <a:srgbClr val="FFFFFF"/>
                </a:solidFill>
                <a:latin typeface="Arial" panose="020B0604020202020204" pitchFamily="34" charset="0"/>
              </a:defRPr>
            </a:lvl1pPr>
          </a:lstStyle>
          <a:p>
            <a:fld id="{85D76065-9BF0-4427-B604-7D69A5D920A3}" type="slidenum">
              <a:rPr lang="vi-VN" altLang="en-US"/>
              <a:pPr/>
              <a:t>‹#›</a:t>
            </a:fld>
            <a:endParaRPr lang="vi-VN" altLang="en-US"/>
          </a:p>
        </p:txBody>
      </p:sp>
      <p:cxnSp>
        <p:nvCxnSpPr>
          <p:cNvPr id="10" name="Straight Connector 9">
            <a:extLst>
              <a:ext uri="{FF2B5EF4-FFF2-40B4-BE49-F238E27FC236}">
                <a16:creationId xmlns:a16="http://schemas.microsoft.com/office/drawing/2014/main" id="{A953322B-94A4-40EE-91DA-084F2864F116}"/>
              </a:ext>
            </a:extLst>
          </p:cNvPr>
          <p:cNvCxnSpPr/>
          <p:nvPr/>
        </p:nvCxnSpPr>
        <p:spPr>
          <a:xfrm>
            <a:off x="1790701" y="2607470"/>
            <a:ext cx="1494948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08D80B2-FB8B-4B18-A4AD-058D41D60CD4}"/>
              </a:ext>
            </a:extLst>
          </p:cNvPr>
          <p:cNvSpPr/>
          <p:nvPr userDrawn="1"/>
        </p:nvSpPr>
        <p:spPr>
          <a:xfrm>
            <a:off x="0" y="0"/>
            <a:ext cx="18288000" cy="10287000"/>
          </a:xfrm>
          <a:prstGeom prst="rect">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eaLnBrk="1" fontAlgn="auto" hangingPunct="1">
              <a:spcBef>
                <a:spcPts val="0"/>
              </a:spcBef>
              <a:spcAft>
                <a:spcPts val="0"/>
              </a:spcAft>
              <a:defRPr/>
            </a:pPr>
            <a:endParaRPr lang="vi-VN" sz="2700">
              <a:solidFill>
                <a:prstClr val="white"/>
              </a:solidFill>
            </a:endParaRPr>
          </a:p>
        </p:txBody>
      </p:sp>
      <p:sp>
        <p:nvSpPr>
          <p:cNvPr id="12" name="Rectangle 11">
            <a:extLst>
              <a:ext uri="{FF2B5EF4-FFF2-40B4-BE49-F238E27FC236}">
                <a16:creationId xmlns:a16="http://schemas.microsoft.com/office/drawing/2014/main" id="{E5992D80-1372-4E86-9135-D16585FB89A8}"/>
              </a:ext>
            </a:extLst>
          </p:cNvPr>
          <p:cNvSpPr/>
          <p:nvPr userDrawn="1"/>
        </p:nvSpPr>
        <p:spPr>
          <a:xfrm>
            <a:off x="250033" y="207170"/>
            <a:ext cx="17797463" cy="9872663"/>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eaLnBrk="1" fontAlgn="auto" hangingPunct="1">
              <a:spcBef>
                <a:spcPts val="0"/>
              </a:spcBef>
              <a:spcAft>
                <a:spcPts val="0"/>
              </a:spcAft>
              <a:defRPr/>
            </a:pPr>
            <a:endParaRPr lang="vi-VN" sz="2700">
              <a:solidFill>
                <a:prstClr val="white"/>
              </a:solidFill>
            </a:endParaRPr>
          </a:p>
        </p:txBody>
      </p:sp>
    </p:spTree>
    <p:extLst>
      <p:ext uri="{BB962C8B-B14F-4D97-AF65-F5344CB8AC3E}">
        <p14:creationId xmlns:p14="http://schemas.microsoft.com/office/powerpoint/2010/main" val="70523945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rtl="0" eaLnBrk="0" fontAlgn="base" hangingPunct="0">
        <a:lnSpc>
          <a:spcPct val="85000"/>
        </a:lnSpc>
        <a:spcBef>
          <a:spcPct val="0"/>
        </a:spcBef>
        <a:spcAft>
          <a:spcPct val="0"/>
        </a:spcAft>
        <a:defRPr sz="7200" kern="1200" spc="-75">
          <a:solidFill>
            <a:srgbClr val="404040"/>
          </a:solidFill>
          <a:latin typeface="+mj-lt"/>
          <a:ea typeface="+mj-ea"/>
          <a:cs typeface="+mj-cs"/>
        </a:defRPr>
      </a:lvl1pPr>
      <a:lvl2pPr algn="l" rtl="0" eaLnBrk="0" fontAlgn="base" hangingPunct="0">
        <a:lnSpc>
          <a:spcPct val="85000"/>
        </a:lnSpc>
        <a:spcBef>
          <a:spcPct val="0"/>
        </a:spcBef>
        <a:spcAft>
          <a:spcPct val="0"/>
        </a:spcAft>
        <a:defRPr sz="7200">
          <a:solidFill>
            <a:srgbClr val="404040"/>
          </a:solidFill>
          <a:latin typeface="Calibri Light" pitchFamily="34" charset="0"/>
        </a:defRPr>
      </a:lvl2pPr>
      <a:lvl3pPr algn="l" rtl="0" eaLnBrk="0" fontAlgn="base" hangingPunct="0">
        <a:lnSpc>
          <a:spcPct val="85000"/>
        </a:lnSpc>
        <a:spcBef>
          <a:spcPct val="0"/>
        </a:spcBef>
        <a:spcAft>
          <a:spcPct val="0"/>
        </a:spcAft>
        <a:defRPr sz="7200">
          <a:solidFill>
            <a:srgbClr val="404040"/>
          </a:solidFill>
          <a:latin typeface="Calibri Light" pitchFamily="34" charset="0"/>
        </a:defRPr>
      </a:lvl3pPr>
      <a:lvl4pPr algn="l" rtl="0" eaLnBrk="0" fontAlgn="base" hangingPunct="0">
        <a:lnSpc>
          <a:spcPct val="85000"/>
        </a:lnSpc>
        <a:spcBef>
          <a:spcPct val="0"/>
        </a:spcBef>
        <a:spcAft>
          <a:spcPct val="0"/>
        </a:spcAft>
        <a:defRPr sz="7200">
          <a:solidFill>
            <a:srgbClr val="404040"/>
          </a:solidFill>
          <a:latin typeface="Calibri Light" pitchFamily="34" charset="0"/>
        </a:defRPr>
      </a:lvl4pPr>
      <a:lvl5pPr algn="l" rtl="0" eaLnBrk="0" fontAlgn="base" hangingPunct="0">
        <a:lnSpc>
          <a:spcPct val="85000"/>
        </a:lnSpc>
        <a:spcBef>
          <a:spcPct val="0"/>
        </a:spcBef>
        <a:spcAft>
          <a:spcPct val="0"/>
        </a:spcAft>
        <a:defRPr sz="7200">
          <a:solidFill>
            <a:srgbClr val="404040"/>
          </a:solidFill>
          <a:latin typeface="Calibri Light" pitchFamily="34" charset="0"/>
        </a:defRPr>
      </a:lvl5pPr>
      <a:lvl6pPr marL="685800" algn="l" rtl="0" fontAlgn="base">
        <a:lnSpc>
          <a:spcPct val="85000"/>
        </a:lnSpc>
        <a:spcBef>
          <a:spcPct val="0"/>
        </a:spcBef>
        <a:spcAft>
          <a:spcPct val="0"/>
        </a:spcAft>
        <a:defRPr sz="7200">
          <a:solidFill>
            <a:srgbClr val="404040"/>
          </a:solidFill>
          <a:latin typeface="Calibri Light" pitchFamily="34" charset="0"/>
        </a:defRPr>
      </a:lvl6pPr>
      <a:lvl7pPr marL="1371600" algn="l" rtl="0" fontAlgn="base">
        <a:lnSpc>
          <a:spcPct val="85000"/>
        </a:lnSpc>
        <a:spcBef>
          <a:spcPct val="0"/>
        </a:spcBef>
        <a:spcAft>
          <a:spcPct val="0"/>
        </a:spcAft>
        <a:defRPr sz="7200">
          <a:solidFill>
            <a:srgbClr val="404040"/>
          </a:solidFill>
          <a:latin typeface="Calibri Light" pitchFamily="34" charset="0"/>
        </a:defRPr>
      </a:lvl7pPr>
      <a:lvl8pPr marL="2057400" algn="l" rtl="0" fontAlgn="base">
        <a:lnSpc>
          <a:spcPct val="85000"/>
        </a:lnSpc>
        <a:spcBef>
          <a:spcPct val="0"/>
        </a:spcBef>
        <a:spcAft>
          <a:spcPct val="0"/>
        </a:spcAft>
        <a:defRPr sz="7200">
          <a:solidFill>
            <a:srgbClr val="404040"/>
          </a:solidFill>
          <a:latin typeface="Calibri Light" pitchFamily="34" charset="0"/>
        </a:defRPr>
      </a:lvl8pPr>
      <a:lvl9pPr marL="2743200" algn="l" rtl="0" fontAlgn="base">
        <a:lnSpc>
          <a:spcPct val="85000"/>
        </a:lnSpc>
        <a:spcBef>
          <a:spcPct val="0"/>
        </a:spcBef>
        <a:spcAft>
          <a:spcPct val="0"/>
        </a:spcAft>
        <a:defRPr sz="7200">
          <a:solidFill>
            <a:srgbClr val="404040"/>
          </a:solidFill>
          <a:latin typeface="Calibri Light" pitchFamily="34" charset="0"/>
        </a:defRPr>
      </a:lvl9pPr>
    </p:titleStyle>
    <p:bodyStyle>
      <a:lvl1pPr marL="135732" indent="-135732" algn="l" rtl="0" eaLnBrk="0" fontAlgn="base" hangingPunct="0">
        <a:lnSpc>
          <a:spcPct val="90000"/>
        </a:lnSpc>
        <a:spcBef>
          <a:spcPts val="1800"/>
        </a:spcBef>
        <a:spcAft>
          <a:spcPts val="300"/>
        </a:spcAft>
        <a:buClr>
          <a:schemeClr val="accent1"/>
        </a:buClr>
        <a:buSzPct val="100000"/>
        <a:buFont typeface="Calibri" panose="020F0502020204030204" pitchFamily="34" charset="0"/>
        <a:buChar char=" "/>
        <a:defRPr sz="3000" kern="1200">
          <a:solidFill>
            <a:srgbClr val="404040"/>
          </a:solidFill>
          <a:latin typeface="+mn-lt"/>
          <a:ea typeface="+mn-ea"/>
          <a:cs typeface="+mn-cs"/>
        </a:defRPr>
      </a:lvl1pPr>
      <a:lvl2pPr marL="573882" indent="-273845" algn="l" rtl="0" eaLnBrk="0" fontAlgn="base" hangingPunct="0">
        <a:lnSpc>
          <a:spcPct val="90000"/>
        </a:lnSpc>
        <a:spcBef>
          <a:spcPts val="300"/>
        </a:spcBef>
        <a:spcAft>
          <a:spcPts val="600"/>
        </a:spcAft>
        <a:buClr>
          <a:schemeClr val="accent1"/>
        </a:buClr>
        <a:buFont typeface="Calibri" panose="020F0502020204030204" pitchFamily="34" charset="0"/>
        <a:buChar char="◦"/>
        <a:defRPr kern="1200">
          <a:solidFill>
            <a:srgbClr val="404040"/>
          </a:solidFill>
          <a:latin typeface="+mn-lt"/>
          <a:ea typeface="+mn-ea"/>
          <a:cs typeface="+mn-cs"/>
        </a:defRPr>
      </a:lvl2pPr>
      <a:lvl3pPr marL="850107" indent="-273845" algn="l" rtl="0" eaLnBrk="0" fontAlgn="base" hangingPunct="0">
        <a:lnSpc>
          <a:spcPct val="90000"/>
        </a:lnSpc>
        <a:spcBef>
          <a:spcPts val="300"/>
        </a:spcBef>
        <a:spcAft>
          <a:spcPts val="600"/>
        </a:spcAft>
        <a:buClr>
          <a:schemeClr val="accent1"/>
        </a:buClr>
        <a:buFont typeface="Calibri" panose="020F0502020204030204" pitchFamily="34" charset="0"/>
        <a:buChar char="◦"/>
        <a:defRPr sz="2100" kern="1200">
          <a:solidFill>
            <a:srgbClr val="404040"/>
          </a:solidFill>
          <a:latin typeface="+mn-lt"/>
          <a:ea typeface="+mn-ea"/>
          <a:cs typeface="+mn-cs"/>
        </a:defRPr>
      </a:lvl3pPr>
      <a:lvl4pPr marL="1123950" indent="-273845" algn="l" rtl="0" eaLnBrk="0" fontAlgn="base" hangingPunct="0">
        <a:lnSpc>
          <a:spcPct val="90000"/>
        </a:lnSpc>
        <a:spcBef>
          <a:spcPts val="300"/>
        </a:spcBef>
        <a:spcAft>
          <a:spcPts val="600"/>
        </a:spcAft>
        <a:buClr>
          <a:schemeClr val="accent1"/>
        </a:buClr>
        <a:buFont typeface="Calibri" panose="020F0502020204030204" pitchFamily="34" charset="0"/>
        <a:buChar char="◦"/>
        <a:defRPr sz="2100" kern="1200">
          <a:solidFill>
            <a:srgbClr val="404040"/>
          </a:solidFill>
          <a:latin typeface="+mn-lt"/>
          <a:ea typeface="+mn-ea"/>
          <a:cs typeface="+mn-cs"/>
        </a:defRPr>
      </a:lvl4pPr>
      <a:lvl5pPr marL="1397795" indent="-273845" algn="l" rtl="0" eaLnBrk="0" fontAlgn="base" hangingPunct="0">
        <a:lnSpc>
          <a:spcPct val="90000"/>
        </a:lnSpc>
        <a:spcBef>
          <a:spcPts val="300"/>
        </a:spcBef>
        <a:spcAft>
          <a:spcPts val="600"/>
        </a:spcAft>
        <a:buClr>
          <a:schemeClr val="accent1"/>
        </a:buClr>
        <a:buFont typeface="Calibri" panose="020F0502020204030204" pitchFamily="34" charset="0"/>
        <a:buChar char="◦"/>
        <a:defRPr sz="2100" kern="1200">
          <a:solidFill>
            <a:srgbClr val="404040"/>
          </a:solidFill>
          <a:latin typeface="+mn-lt"/>
          <a:ea typeface="+mn-ea"/>
          <a:cs typeface="+mn-cs"/>
        </a:defRPr>
      </a:lvl5pPr>
      <a:lvl6pPr marL="16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6pPr>
      <a:lvl7pPr marL="19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7pPr>
      <a:lvl8pPr marL="22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8pPr>
      <a:lvl9pPr marL="25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FDED92B-7180-4E8E-9FA1-47FFA8006457}" type="datetimeFigureOut">
              <a:rPr lang="zh-CN" altLang="en-US" smtClean="0"/>
              <a:t>2024/12/5</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421225677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0A38BE9-D440-4608-9FB8-CDC03ED698A2}"/>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B88B7D88-E4E7-4BBC-88B9-8A37D44C4ABC}"/>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EA0135-790C-4BD6-9469-D45BC24ED25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1015E6-721A-442B-95FD-E35A002FB82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475E820-9E08-4ADD-9CD1-3882F1F262FB}" type="datetimeFigureOut">
              <a:rPr lang="en-US" smtClean="0"/>
              <a:t>12/5/2024</a:t>
            </a:fld>
            <a:endParaRPr lang="en-US"/>
          </a:p>
        </p:txBody>
      </p:sp>
      <p:sp>
        <p:nvSpPr>
          <p:cNvPr id="5" name="Footer Placeholder 4">
            <a:extLst>
              <a:ext uri="{FF2B5EF4-FFF2-40B4-BE49-F238E27FC236}">
                <a16:creationId xmlns:a16="http://schemas.microsoft.com/office/drawing/2014/main" id="{6F4EFB0F-DBAE-4E6D-86E3-58505567559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426442-03CB-48CB-A967-36421804DCC9}"/>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4E38ABC-E6FC-4CE1-B359-E4C5BFBE8AD6}" type="slidenum">
              <a:rPr lang="en-US" smtClean="0"/>
              <a:t>‹#›</a:t>
            </a:fld>
            <a:endParaRPr lang="en-US"/>
          </a:p>
        </p:txBody>
      </p:sp>
    </p:spTree>
    <p:extLst>
      <p:ext uri="{BB962C8B-B14F-4D97-AF65-F5344CB8AC3E}">
        <p14:creationId xmlns:p14="http://schemas.microsoft.com/office/powerpoint/2010/main" val="234464680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image" Target="../media/image4.jp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46.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9.sv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34.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1.png"/><Relationship Id="rId5" Type="http://schemas.openxmlformats.org/officeDocument/2006/relationships/image" Target="../media/image29.svg"/><Relationship Id="rId10" Type="http://schemas.openxmlformats.org/officeDocument/2006/relationships/image" Target="../media/image36.png"/><Relationship Id="rId4" Type="http://schemas.openxmlformats.org/officeDocument/2006/relationships/image" Target="../media/image28.png"/><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svg"/><Relationship Id="rId7" Type="http://schemas.openxmlformats.org/officeDocument/2006/relationships/image" Target="../media/image30.png"/><Relationship Id="rId12"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34.svg"/><Relationship Id="rId5" Type="http://schemas.openxmlformats.org/officeDocument/2006/relationships/image" Target="../media/image27.png"/><Relationship Id="rId10" Type="http://schemas.openxmlformats.org/officeDocument/2006/relationships/image" Target="../media/image33.png"/><Relationship Id="rId4" Type="http://schemas.openxmlformats.org/officeDocument/2006/relationships/image" Target="../media/image26.png"/><Relationship Id="rId9" Type="http://schemas.openxmlformats.org/officeDocument/2006/relationships/image" Target="../media/image29.sv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svg"/><Relationship Id="rId7" Type="http://schemas.openxmlformats.org/officeDocument/2006/relationships/image" Target="../media/image30.png"/><Relationship Id="rId12"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34.svg"/><Relationship Id="rId5" Type="http://schemas.openxmlformats.org/officeDocument/2006/relationships/image" Target="../media/image27.png"/><Relationship Id="rId10" Type="http://schemas.openxmlformats.org/officeDocument/2006/relationships/image" Target="../media/image33.png"/><Relationship Id="rId4" Type="http://schemas.openxmlformats.org/officeDocument/2006/relationships/image" Target="../media/image26.png"/><Relationship Id="rId9" Type="http://schemas.openxmlformats.org/officeDocument/2006/relationships/image" Target="../media/image29.sv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34.sv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ctrTitle"/>
          </p:nvPr>
        </p:nvSpPr>
        <p:spPr>
          <a:xfrm>
            <a:off x="2743200" y="571502"/>
            <a:ext cx="12687300" cy="8686800"/>
          </a:xfrm>
        </p:spPr>
        <p:txBody>
          <a:bodyPr>
            <a:noAutofit/>
          </a:bodyPr>
          <a:lstStyle/>
          <a:p>
            <a:br>
              <a:rPr lang="en-US" sz="3000" b="1" dirty="0">
                <a:latin typeface="Times New Roman" pitchFamily="18" charset="0"/>
                <a:cs typeface="Times New Roman" pitchFamily="18" charset="0"/>
              </a:rPr>
            </a:br>
            <a:br>
              <a:rPr lang="vi-VN" sz="3000" b="1" dirty="0">
                <a:latin typeface="Times New Roman" pitchFamily="18" charset="0"/>
                <a:cs typeface="Times New Roman" pitchFamily="18" charset="0"/>
              </a:rPr>
            </a:br>
            <a:r>
              <a:rPr lang="en-US" sz="3600" b="1" dirty="0">
                <a:solidFill>
                  <a:srgbClr val="C00000"/>
                </a:solidFill>
                <a:latin typeface="Times New Roman" pitchFamily="18" charset="0"/>
                <a:cs typeface="Times New Roman" pitchFamily="18" charset="0"/>
              </a:rPr>
              <a:t>HỘI THI GIÁO VIÊN DẠY GIỎI CẤP HUYỆN</a:t>
            </a:r>
            <a:br>
              <a:rPr lang="en-US" sz="3600" dirty="0">
                <a:solidFill>
                  <a:srgbClr val="C00000"/>
                </a:solidFill>
                <a:latin typeface="Times New Roman" pitchFamily="18" charset="0"/>
                <a:cs typeface="Times New Roman" pitchFamily="18" charset="0"/>
              </a:rPr>
            </a:br>
            <a:r>
              <a:rPr lang="en-US" sz="3600" b="1" dirty="0">
                <a:solidFill>
                  <a:srgbClr val="C00000"/>
                </a:solidFill>
                <a:latin typeface="Times New Roman" pitchFamily="18" charset="0"/>
                <a:cs typeface="Times New Roman" pitchFamily="18" charset="0"/>
              </a:rPr>
              <a:t>NĂM HỌC 202</a:t>
            </a:r>
            <a:r>
              <a:rPr lang="vi-VN" sz="3600" b="1" dirty="0">
                <a:solidFill>
                  <a:srgbClr val="C00000"/>
                </a:solidFill>
                <a:latin typeface="Times New Roman" pitchFamily="18" charset="0"/>
                <a:cs typeface="Times New Roman" pitchFamily="18" charset="0"/>
              </a:rPr>
              <a:t>4</a:t>
            </a:r>
            <a:r>
              <a:rPr lang="en-US" sz="3600" b="1" dirty="0">
                <a:solidFill>
                  <a:srgbClr val="C00000"/>
                </a:solidFill>
                <a:latin typeface="Times New Roman" pitchFamily="18" charset="0"/>
                <a:cs typeface="Times New Roman" pitchFamily="18" charset="0"/>
              </a:rPr>
              <a:t> - 202</a:t>
            </a:r>
            <a:r>
              <a:rPr lang="vi-VN" sz="3600" b="1" dirty="0">
                <a:solidFill>
                  <a:srgbClr val="C00000"/>
                </a:solidFill>
                <a:latin typeface="Times New Roman" pitchFamily="18" charset="0"/>
                <a:cs typeface="Times New Roman" pitchFamily="18" charset="0"/>
              </a:rPr>
              <a:t>5</a:t>
            </a:r>
            <a:br>
              <a:rPr lang="en-US" sz="3600" b="1" dirty="0">
                <a:solidFill>
                  <a:srgbClr val="C00000"/>
                </a:solidFill>
                <a:latin typeface="Times New Roman" pitchFamily="18" charset="0"/>
                <a:cs typeface="Times New Roman" pitchFamily="18" charset="0"/>
              </a:rPr>
            </a:br>
            <a:br>
              <a:rPr lang="en-US" sz="3000" dirty="0">
                <a:latin typeface="Times New Roman" pitchFamily="18" charset="0"/>
                <a:cs typeface="Times New Roman" pitchFamily="18" charset="0"/>
              </a:rPr>
            </a:br>
            <a:r>
              <a:rPr lang="en-US" sz="4800" b="1" dirty="0">
                <a:latin typeface="Times New Roman" pitchFamily="18" charset="0"/>
                <a:cs typeface="Times New Roman" pitchFamily="18" charset="0"/>
              </a:rPr>
              <a:t>BÁO CÁO</a:t>
            </a:r>
            <a:br>
              <a:rPr lang="en-US" sz="4800" dirty="0">
                <a:latin typeface="Times New Roman" pitchFamily="18" charset="0"/>
                <a:cs typeface="Times New Roman" pitchFamily="18" charset="0"/>
              </a:rPr>
            </a:br>
            <a:r>
              <a:rPr lang="en-US" sz="4000" b="1" dirty="0">
                <a:latin typeface="Times New Roman" pitchFamily="18" charset="0"/>
                <a:cs typeface="Times New Roman" pitchFamily="18" charset="0"/>
              </a:rPr>
              <a:t>BIỆN PHÁP </a:t>
            </a:r>
            <a:r>
              <a:rPr lang="vi-VN" sz="4000" b="1" dirty="0">
                <a:latin typeface="Times New Roman" pitchFamily="18" charset="0"/>
                <a:cs typeface="Times New Roman" pitchFamily="18" charset="0"/>
              </a:rPr>
              <a:t>RÈN KĨ NĂNG VIẾT ĐOẠN VĂN BẰNG PHƯƠNG PHÁP DẠY HỌC TÍCH CỰC TRONG DẠY HỌC TIẾT LUYỆN VIẾT ĐOẠN MÔN TIẾNG VIỆT LỚP 3</a:t>
            </a:r>
            <a:br>
              <a:rPr lang="en-US" sz="4000" b="1" dirty="0">
                <a:solidFill>
                  <a:schemeClr val="bg1"/>
                </a:solidFill>
                <a:latin typeface="Times New Roman" pitchFamily="18" charset="0"/>
                <a:cs typeface="Times New Roman" pitchFamily="18" charset="0"/>
              </a:rPr>
            </a:br>
            <a:br>
              <a:rPr lang="en-US" sz="4000" dirty="0">
                <a:latin typeface="Times New Roman" pitchFamily="18" charset="0"/>
                <a:cs typeface="Times New Roman" pitchFamily="18" charset="0"/>
              </a:rPr>
            </a:br>
            <a:br>
              <a:rPr lang="vi-VN" sz="3000" dirty="0">
                <a:latin typeface="Times New Roman" pitchFamily="18" charset="0"/>
                <a:cs typeface="Times New Roman" pitchFamily="18" charset="0"/>
              </a:rPr>
            </a:br>
            <a:br>
              <a:rPr lang="vi-VN" sz="3000" dirty="0">
                <a:latin typeface="Times New Roman" pitchFamily="18" charset="0"/>
                <a:cs typeface="Times New Roman" pitchFamily="18" charset="0"/>
              </a:rPr>
            </a:br>
            <a:r>
              <a:rPr lang="en-US" sz="3600" b="1" dirty="0" err="1">
                <a:latin typeface="Times New Roman" pitchFamily="18" charset="0"/>
                <a:cs typeface="Times New Roman" pitchFamily="18" charset="0"/>
              </a:rPr>
              <a:t>Họ</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giáo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viên</a:t>
            </a:r>
            <a:r>
              <a:rPr lang="en-US" sz="3600" b="1" dirty="0">
                <a:latin typeface="Times New Roman" pitchFamily="18" charset="0"/>
                <a:cs typeface="Times New Roman" pitchFamily="18" charset="0"/>
              </a:rPr>
              <a:t>: </a:t>
            </a:r>
            <a:r>
              <a:rPr lang="vi-VN" sz="3600" b="1" dirty="0">
                <a:latin typeface="Times New Roman" pitchFamily="18" charset="0"/>
                <a:cs typeface="Times New Roman" pitchFamily="18" charset="0"/>
              </a:rPr>
              <a:t>Vũ Thị Ngọc Diệp</a:t>
            </a:r>
            <a:br>
              <a:rPr lang="en-US" sz="3600" b="1" dirty="0">
                <a:latin typeface="Times New Roman" pitchFamily="18" charset="0"/>
                <a:cs typeface="Times New Roman" pitchFamily="18" charset="0"/>
              </a:rPr>
            </a:br>
            <a:r>
              <a:rPr lang="en-US" sz="3600" b="1" dirty="0" err="1">
                <a:latin typeface="Times New Roman" pitchFamily="18" charset="0"/>
                <a:cs typeface="Times New Roman" pitchFamily="18" charset="0"/>
              </a:rPr>
              <a:t>Trường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Tiểu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học</a:t>
            </a:r>
            <a:r>
              <a:rPr lang="en-US" sz="3600" b="1" dirty="0">
                <a:latin typeface="Times New Roman" pitchFamily="18" charset="0"/>
                <a:cs typeface="Times New Roman" pitchFamily="18" charset="0"/>
              </a:rPr>
              <a:t> </a:t>
            </a:r>
            <a:r>
              <a:rPr lang="vi-VN" sz="3600" b="1" dirty="0">
                <a:latin typeface="Times New Roman" pitchFamily="18" charset="0"/>
                <a:cs typeface="Times New Roman" pitchFamily="18" charset="0"/>
              </a:rPr>
              <a:t>Nam Hưng</a:t>
            </a:r>
            <a:br>
              <a:rPr lang="en-US" sz="3000" b="1" dirty="0">
                <a:latin typeface="Times New Roman" pitchFamily="18" charset="0"/>
                <a:cs typeface="Times New Roman" pitchFamily="18" charset="0"/>
              </a:rPr>
            </a:br>
            <a:r>
              <a:rPr lang="en-US" sz="3000" b="1" dirty="0">
                <a:latin typeface="Times New Roman" pitchFamily="18" charset="0"/>
                <a:cs typeface="Times New Roman" pitchFamily="18" charset="0"/>
              </a:rPr>
              <a:t> </a:t>
            </a:r>
            <a:br>
              <a:rPr lang="en-US" sz="3000" b="1" dirty="0">
                <a:latin typeface="Times New Roman" pitchFamily="18" charset="0"/>
                <a:cs typeface="Times New Roman" pitchFamily="18" charset="0"/>
              </a:rPr>
            </a:br>
            <a:br>
              <a:rPr lang="en-US" sz="3000" b="1" dirty="0">
                <a:latin typeface="Times New Roman" pitchFamily="18" charset="0"/>
                <a:cs typeface="Times New Roman" pitchFamily="18" charset="0"/>
              </a:rPr>
            </a:br>
            <a:r>
              <a:rPr lang="en-US" sz="3000" b="1" dirty="0">
                <a:latin typeface="Times New Roman" pitchFamily="18" charset="0"/>
                <a:cs typeface="Times New Roman" pitchFamily="18" charset="0"/>
              </a:rPr>
              <a:t> </a:t>
            </a:r>
            <a:br>
              <a:rPr lang="en-US" sz="3000" b="1" dirty="0">
                <a:latin typeface="Times New Roman" pitchFamily="18" charset="0"/>
                <a:cs typeface="Times New Roman" pitchFamily="18" charset="0"/>
              </a:rPr>
            </a:br>
            <a:br>
              <a:rPr lang="en-US" sz="3600" b="1" dirty="0">
                <a:latin typeface="Times New Roman" pitchFamily="18" charset="0"/>
                <a:cs typeface="Times New Roman" pitchFamily="18" charset="0"/>
              </a:rPr>
            </a:br>
            <a:r>
              <a:rPr lang="en-US" sz="3600" b="1" i="1" dirty="0">
                <a:latin typeface="Times New Roman" pitchFamily="18" charset="0"/>
                <a:cs typeface="Times New Roman" pitchFamily="18" charset="0"/>
              </a:rPr>
              <a:t> </a:t>
            </a:r>
            <a:r>
              <a:rPr lang="vi-VN" sz="3000" b="1" i="1" dirty="0">
                <a:latin typeface="Times New Roman" pitchFamily="18" charset="0"/>
                <a:cs typeface="Times New Roman" pitchFamily="18" charset="0"/>
              </a:rPr>
              <a:t>Tiên Lãng</a:t>
            </a:r>
            <a:r>
              <a:rPr lang="en-US" sz="3000" b="1" i="1" dirty="0">
                <a:latin typeface="Times New Roman" pitchFamily="18" charset="0"/>
                <a:cs typeface="Times New Roman" pitchFamily="18" charset="0"/>
              </a:rPr>
              <a:t>, </a:t>
            </a:r>
            <a:r>
              <a:rPr lang="vi-VN" sz="3000" b="1" i="1" dirty="0">
                <a:latin typeface="Times New Roman" pitchFamily="18" charset="0"/>
                <a:cs typeface="Times New Roman" pitchFamily="18" charset="0"/>
              </a:rPr>
              <a:t>ngày 05 </a:t>
            </a:r>
            <a:r>
              <a:rPr lang="en-US" sz="3000" b="1" i="1" dirty="0" err="1">
                <a:latin typeface="Times New Roman" pitchFamily="18" charset="0"/>
                <a:cs typeface="Times New Roman" pitchFamily="18" charset="0"/>
              </a:rPr>
              <a:t>tháng</a:t>
            </a:r>
            <a:r>
              <a:rPr lang="en-US" sz="3000" b="1" i="1" dirty="0">
                <a:latin typeface="Times New Roman" pitchFamily="18" charset="0"/>
                <a:cs typeface="Times New Roman" pitchFamily="18" charset="0"/>
              </a:rPr>
              <a:t> 12 </a:t>
            </a:r>
            <a:r>
              <a:rPr lang="en-US" sz="3000" b="1" i="1" dirty="0" err="1">
                <a:latin typeface="Times New Roman" pitchFamily="18" charset="0"/>
                <a:cs typeface="Times New Roman" pitchFamily="18" charset="0"/>
              </a:rPr>
              <a:t>năm</a:t>
            </a:r>
            <a:r>
              <a:rPr lang="en-US" sz="3000" b="1" i="1" dirty="0">
                <a:latin typeface="Times New Roman" pitchFamily="18" charset="0"/>
                <a:cs typeface="Times New Roman" pitchFamily="18" charset="0"/>
              </a:rPr>
              <a:t> 202</a:t>
            </a:r>
            <a:r>
              <a:rPr lang="vi-VN" sz="3000" b="1" i="1" dirty="0">
                <a:latin typeface="Times New Roman" pitchFamily="18" charset="0"/>
                <a:cs typeface="Times New Roman" pitchFamily="18" charset="0"/>
              </a:rPr>
              <a:t>4</a:t>
            </a:r>
            <a:br>
              <a:rPr lang="en-US" sz="3000" b="1" dirty="0">
                <a:latin typeface="Times New Roman" pitchFamily="18" charset="0"/>
                <a:cs typeface="Times New Roman" pitchFamily="18" charset="0"/>
              </a:rPr>
            </a:br>
            <a:endParaRPr lang="en-US" sz="3000" b="1" dirty="0">
              <a:latin typeface="Times New Roman" pitchFamily="18" charset="0"/>
              <a:cs typeface="Times New Roman" pitchFamily="18" charset="0"/>
            </a:endParaRPr>
          </a:p>
        </p:txBody>
      </p:sp>
    </p:spTree>
    <p:extLst>
      <p:ext uri="{BB962C8B-B14F-4D97-AF65-F5344CB8AC3E}">
        <p14:creationId xmlns:p14="http://schemas.microsoft.com/office/powerpoint/2010/main" val="30196265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509763" y="-51090"/>
            <a:ext cx="12230100" cy="1143000"/>
          </a:xfrm>
          <a:prstGeom prst="rect">
            <a:avLst/>
          </a:prstGeom>
        </p:spPr>
        <p:txBody>
          <a:bodyPr vert="horz" lIns="137160" tIns="68580" rIns="137160" bIns="6858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371600"/>
            <a:endParaRPr lang="en-US" sz="6600" b="1" dirty="0">
              <a:solidFill>
                <a:srgbClr val="C00000"/>
              </a:solidFill>
              <a:latin typeface="Times New Roman" pitchFamily="18" charset="0"/>
              <a:cs typeface="Times New Roman" pitchFamily="18" charset="0"/>
            </a:endParaRPr>
          </a:p>
        </p:txBody>
      </p:sp>
      <p:sp>
        <p:nvSpPr>
          <p:cNvPr id="9" name="Freeform 8"/>
          <p:cNvSpPr/>
          <p:nvPr/>
        </p:nvSpPr>
        <p:spPr>
          <a:xfrm>
            <a:off x="3771901" y="314987"/>
            <a:ext cx="11258549" cy="965531"/>
          </a:xfrm>
          <a:custGeom>
            <a:avLst/>
            <a:gdLst>
              <a:gd name="connsiteX0" fmla="*/ 0 w 8153400"/>
              <a:gd name="connsiteY0" fmla="*/ 107935 h 647595"/>
              <a:gd name="connsiteX1" fmla="*/ 107935 w 8153400"/>
              <a:gd name="connsiteY1" fmla="*/ 0 h 647595"/>
              <a:gd name="connsiteX2" fmla="*/ 8045465 w 8153400"/>
              <a:gd name="connsiteY2" fmla="*/ 0 h 647595"/>
              <a:gd name="connsiteX3" fmla="*/ 8153400 w 8153400"/>
              <a:gd name="connsiteY3" fmla="*/ 107935 h 647595"/>
              <a:gd name="connsiteX4" fmla="*/ 8153400 w 8153400"/>
              <a:gd name="connsiteY4" fmla="*/ 539660 h 647595"/>
              <a:gd name="connsiteX5" fmla="*/ 8045465 w 8153400"/>
              <a:gd name="connsiteY5" fmla="*/ 647595 h 647595"/>
              <a:gd name="connsiteX6" fmla="*/ 107935 w 8153400"/>
              <a:gd name="connsiteY6" fmla="*/ 647595 h 647595"/>
              <a:gd name="connsiteX7" fmla="*/ 0 w 8153400"/>
              <a:gd name="connsiteY7" fmla="*/ 539660 h 647595"/>
              <a:gd name="connsiteX8" fmla="*/ 0 w 8153400"/>
              <a:gd name="connsiteY8" fmla="*/ 107935 h 64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3400" h="647595">
                <a:moveTo>
                  <a:pt x="0" y="107935"/>
                </a:moveTo>
                <a:cubicBezTo>
                  <a:pt x="0" y="48324"/>
                  <a:pt x="48324" y="0"/>
                  <a:pt x="107935" y="0"/>
                </a:cubicBezTo>
                <a:lnTo>
                  <a:pt x="8045465" y="0"/>
                </a:lnTo>
                <a:cubicBezTo>
                  <a:pt x="8105076" y="0"/>
                  <a:pt x="8153400" y="48324"/>
                  <a:pt x="8153400" y="107935"/>
                </a:cubicBezTo>
                <a:lnTo>
                  <a:pt x="8153400" y="539660"/>
                </a:lnTo>
                <a:cubicBezTo>
                  <a:pt x="8153400" y="599271"/>
                  <a:pt x="8105076" y="647595"/>
                  <a:pt x="8045465" y="647595"/>
                </a:cubicBezTo>
                <a:lnTo>
                  <a:pt x="107935" y="647595"/>
                </a:lnTo>
                <a:cubicBezTo>
                  <a:pt x="48324" y="647595"/>
                  <a:pt x="0" y="599271"/>
                  <a:pt x="0" y="539660"/>
                </a:cubicBezTo>
                <a:lnTo>
                  <a:pt x="0" y="107935"/>
                </a:lnTo>
                <a:close/>
              </a:path>
            </a:pathLst>
          </a:custGeom>
          <a:solidFill>
            <a:schemeClr val="accent6">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440" tIns="207440" rIns="207440" bIns="207440" numCol="1" spcCol="1270" anchor="ctr" anchorCtr="0">
            <a:noAutofit/>
          </a:bodyPr>
          <a:lstStyle/>
          <a:p>
            <a:pPr defTabSz="1371600"/>
            <a:r>
              <a:rPr lang="vi-VN" sz="4800" b="1" dirty="0">
                <a:solidFill>
                  <a:srgbClr val="FF0000"/>
                </a:solidFill>
                <a:latin typeface="Times New Roman" pitchFamily="18" charset="0"/>
                <a:cs typeface="Times New Roman" pitchFamily="18" charset="0"/>
              </a:rPr>
              <a:t>2</a:t>
            </a:r>
            <a:r>
              <a:rPr lang="en-US" sz="4800" b="1" dirty="0">
                <a:solidFill>
                  <a:srgbClr val="FF0000"/>
                </a:solidFill>
                <a:latin typeface="Times New Roman" pitchFamily="18" charset="0"/>
                <a:cs typeface="Times New Roman" pitchFamily="18" charset="0"/>
              </a:rPr>
              <a:t>. </a:t>
            </a:r>
            <a:r>
              <a:rPr lang="vi-VN" sz="4800" b="1" dirty="0">
                <a:solidFill>
                  <a:srgbClr val="FF0000"/>
                </a:solidFill>
                <a:latin typeface="Times New Roman" pitchFamily="18" charset="0"/>
                <a:cs typeface="Times New Roman" pitchFamily="18" charset="0"/>
              </a:rPr>
              <a:t>Nội dung biện pháp</a:t>
            </a:r>
            <a:endParaRPr lang="en-US" sz="4800" b="1" i="1" dirty="0">
              <a:solidFill>
                <a:srgbClr val="FF0000"/>
              </a:solidFill>
              <a:latin typeface="Times New Roman" pitchFamily="18" charset="0"/>
              <a:cs typeface="Times New Roman" pitchFamily="18" charset="0"/>
            </a:endParaRPr>
          </a:p>
        </p:txBody>
      </p:sp>
      <p:sp>
        <p:nvSpPr>
          <p:cNvPr id="22" name="Block Arc 21"/>
          <p:cNvSpPr/>
          <p:nvPr/>
        </p:nvSpPr>
        <p:spPr>
          <a:xfrm>
            <a:off x="-6001764" y="1440829"/>
            <a:ext cx="9395838" cy="8209224"/>
          </a:xfrm>
          <a:prstGeom prst="blockArc">
            <a:avLst>
              <a:gd name="adj1" fmla="val 18900000"/>
              <a:gd name="adj2" fmla="val 2700000"/>
              <a:gd name="adj3" fmla="val 395"/>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3" name="Freeform 22"/>
          <p:cNvSpPr/>
          <p:nvPr/>
        </p:nvSpPr>
        <p:spPr>
          <a:xfrm>
            <a:off x="3125495" y="1685698"/>
            <a:ext cx="14171905" cy="1261083"/>
          </a:xfrm>
          <a:custGeom>
            <a:avLst/>
            <a:gdLst>
              <a:gd name="connsiteX0" fmla="*/ 0 w 6875475"/>
              <a:gd name="connsiteY0" fmla="*/ 0 h 508162"/>
              <a:gd name="connsiteX1" fmla="*/ 6875475 w 6875475"/>
              <a:gd name="connsiteY1" fmla="*/ 0 h 508162"/>
              <a:gd name="connsiteX2" fmla="*/ 6875475 w 6875475"/>
              <a:gd name="connsiteY2" fmla="*/ 508162 h 508162"/>
              <a:gd name="connsiteX3" fmla="*/ 0 w 6875475"/>
              <a:gd name="connsiteY3" fmla="*/ 508162 h 508162"/>
              <a:gd name="connsiteX4" fmla="*/ 0 w 6875475"/>
              <a:gd name="connsiteY4" fmla="*/ 0 h 508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5475" h="508162">
                <a:moveTo>
                  <a:pt x="0" y="0"/>
                </a:moveTo>
                <a:lnTo>
                  <a:pt x="6875475" y="0"/>
                </a:lnTo>
                <a:lnTo>
                  <a:pt x="6875475" y="508162"/>
                </a:lnTo>
                <a:lnTo>
                  <a:pt x="0" y="508162"/>
                </a:lnTo>
                <a:lnTo>
                  <a:pt x="0" y="0"/>
                </a:lnTo>
                <a:close/>
              </a:path>
            </a:pathLst>
          </a:custGeom>
          <a:solidFill>
            <a:schemeClr val="accent5">
              <a:lumMod val="20000"/>
              <a:lumOff val="8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05031" tIns="83820" rIns="83820" bIns="83820" numCol="1" spcCol="1270" anchor="ctr" anchorCtr="0">
            <a:noAutofit/>
          </a:bodyPr>
          <a:lstStyle/>
          <a:p>
            <a:pPr defTabSz="1466850">
              <a:lnSpc>
                <a:spcPct val="90000"/>
              </a:lnSpc>
              <a:spcBef>
                <a:spcPct val="0"/>
              </a:spcBef>
              <a:spcAft>
                <a:spcPct val="35000"/>
              </a:spcAft>
            </a:pPr>
            <a:r>
              <a:rPr lang="en-US" sz="4200" b="1" dirty="0" err="1">
                <a:solidFill>
                  <a:srgbClr val="1F497D">
                    <a:lumMod val="75000"/>
                  </a:srgbClr>
                </a:solidFill>
                <a:latin typeface="Times New Roman" pitchFamily="18" charset="0"/>
                <a:cs typeface="Times New Roman" pitchFamily="18" charset="0"/>
              </a:rPr>
              <a:t>Biện</a:t>
            </a:r>
            <a:r>
              <a:rPr lang="en-US" sz="4200" b="1" dirty="0">
                <a:solidFill>
                  <a:srgbClr val="1F497D">
                    <a:lumMod val="75000"/>
                  </a:srgbClr>
                </a:solidFill>
                <a:latin typeface="Times New Roman" pitchFamily="18" charset="0"/>
                <a:cs typeface="Times New Roman" pitchFamily="18" charset="0"/>
              </a:rPr>
              <a:t> </a:t>
            </a:r>
            <a:r>
              <a:rPr lang="en-US" sz="4200" b="1" dirty="0" err="1">
                <a:solidFill>
                  <a:srgbClr val="1F497D">
                    <a:lumMod val="75000"/>
                  </a:srgbClr>
                </a:solidFill>
                <a:latin typeface="Times New Roman" pitchFamily="18" charset="0"/>
                <a:cs typeface="Times New Roman" pitchFamily="18" charset="0"/>
              </a:rPr>
              <a:t>pháp</a:t>
            </a:r>
            <a:r>
              <a:rPr lang="en-US" sz="4200" b="1" dirty="0">
                <a:solidFill>
                  <a:srgbClr val="1F497D">
                    <a:lumMod val="75000"/>
                  </a:srgbClr>
                </a:solidFill>
                <a:latin typeface="Times New Roman" pitchFamily="18" charset="0"/>
                <a:cs typeface="Times New Roman" pitchFamily="18" charset="0"/>
              </a:rPr>
              <a:t> 1:</a:t>
            </a:r>
            <a:r>
              <a:rPr lang="vi-VN" sz="4200" b="1" dirty="0">
                <a:solidFill>
                  <a:srgbClr val="1F497D">
                    <a:lumMod val="75000"/>
                  </a:srgbClr>
                </a:solidFill>
                <a:latin typeface="Times New Roman" pitchFamily="18" charset="0"/>
                <a:cs typeface="Times New Roman" pitchFamily="18" charset="0"/>
              </a:rPr>
              <a:t>Luôn chú trọng “Tích hợp- lồng ghép” khi dạy tiết luyện viết đoạn.</a:t>
            </a:r>
            <a:endParaRPr lang="en-US" sz="4200" b="1" dirty="0">
              <a:solidFill>
                <a:srgbClr val="1F497D">
                  <a:lumMod val="75000"/>
                </a:srgbClr>
              </a:solidFill>
              <a:latin typeface="Times New Roman" pitchFamily="18" charset="0"/>
              <a:cs typeface="Times New Roman" pitchFamily="18" charset="0"/>
            </a:endParaRPr>
          </a:p>
        </p:txBody>
      </p:sp>
      <p:sp>
        <p:nvSpPr>
          <p:cNvPr id="24" name="Oval 23"/>
          <p:cNvSpPr/>
          <p:nvPr/>
        </p:nvSpPr>
        <p:spPr>
          <a:xfrm>
            <a:off x="1729050" y="1827136"/>
            <a:ext cx="1379552" cy="1261083"/>
          </a:xfrm>
          <a:prstGeom prst="ellipse">
            <a:avLst/>
          </a:prstGeom>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ctr" defTabSz="1371600"/>
            <a:r>
              <a:rPr lang="en-US" sz="4800" dirty="0">
                <a:solidFill>
                  <a:prstClr val="black">
                    <a:hueOff val="0"/>
                    <a:satOff val="0"/>
                    <a:lumOff val="0"/>
                    <a:alphaOff val="0"/>
                  </a:prstClr>
                </a:solidFill>
                <a:latin typeface="Times New Roman" pitchFamily="18" charset="0"/>
                <a:cs typeface="Times New Roman" pitchFamily="18" charset="0"/>
              </a:rPr>
              <a:t>1</a:t>
            </a:r>
          </a:p>
        </p:txBody>
      </p:sp>
      <p:sp>
        <p:nvSpPr>
          <p:cNvPr id="25" name="Freeform 24"/>
          <p:cNvSpPr/>
          <p:nvPr/>
        </p:nvSpPr>
        <p:spPr>
          <a:xfrm>
            <a:off x="3998466" y="3271631"/>
            <a:ext cx="13298933" cy="1182992"/>
          </a:xfrm>
          <a:custGeom>
            <a:avLst/>
            <a:gdLst>
              <a:gd name="connsiteX0" fmla="*/ 0 w 6511340"/>
              <a:gd name="connsiteY0" fmla="*/ 0 h 660397"/>
              <a:gd name="connsiteX1" fmla="*/ 6511340 w 6511340"/>
              <a:gd name="connsiteY1" fmla="*/ 0 h 660397"/>
              <a:gd name="connsiteX2" fmla="*/ 6511340 w 6511340"/>
              <a:gd name="connsiteY2" fmla="*/ 660397 h 660397"/>
              <a:gd name="connsiteX3" fmla="*/ 0 w 6511340"/>
              <a:gd name="connsiteY3" fmla="*/ 660397 h 660397"/>
              <a:gd name="connsiteX4" fmla="*/ 0 w 6511340"/>
              <a:gd name="connsiteY4" fmla="*/ 0 h 660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1340" h="660397">
                <a:moveTo>
                  <a:pt x="0" y="0"/>
                </a:moveTo>
                <a:lnTo>
                  <a:pt x="6511340" y="0"/>
                </a:lnTo>
                <a:lnTo>
                  <a:pt x="6511340" y="660397"/>
                </a:lnTo>
                <a:lnTo>
                  <a:pt x="0" y="660397"/>
                </a:lnTo>
                <a:lnTo>
                  <a:pt x="0" y="0"/>
                </a:lnTo>
                <a:close/>
              </a:path>
            </a:pathLst>
          </a:custGeom>
          <a:solidFill>
            <a:schemeClr val="accent5">
              <a:lumMod val="20000"/>
              <a:lumOff val="80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05031" tIns="83820" rIns="83820" bIns="83820" numCol="1" spcCol="1270" anchor="ctr" anchorCtr="0">
            <a:noAutofit/>
          </a:bodyPr>
          <a:lstStyle/>
          <a:p>
            <a:pPr defTabSz="1466850">
              <a:lnSpc>
                <a:spcPct val="90000"/>
              </a:lnSpc>
              <a:spcBef>
                <a:spcPct val="0"/>
              </a:spcBef>
              <a:spcAft>
                <a:spcPct val="35000"/>
              </a:spcAft>
            </a:pPr>
            <a:r>
              <a:rPr lang="en-US" sz="4200" b="1" dirty="0" err="1">
                <a:solidFill>
                  <a:srgbClr val="1F497D">
                    <a:lumMod val="75000"/>
                  </a:srgbClr>
                </a:solidFill>
                <a:latin typeface="Times New Roman" pitchFamily="18" charset="0"/>
                <a:cs typeface="Times New Roman" pitchFamily="18" charset="0"/>
              </a:rPr>
              <a:t>Biện</a:t>
            </a:r>
            <a:r>
              <a:rPr lang="en-US" sz="4200" b="1" dirty="0">
                <a:solidFill>
                  <a:srgbClr val="1F497D">
                    <a:lumMod val="75000"/>
                  </a:srgbClr>
                </a:solidFill>
                <a:latin typeface="Times New Roman" pitchFamily="18" charset="0"/>
                <a:cs typeface="Times New Roman" pitchFamily="18" charset="0"/>
              </a:rPr>
              <a:t> </a:t>
            </a:r>
            <a:r>
              <a:rPr lang="en-US" sz="4200" b="1" dirty="0" err="1">
                <a:solidFill>
                  <a:srgbClr val="1F497D">
                    <a:lumMod val="75000"/>
                  </a:srgbClr>
                </a:solidFill>
                <a:latin typeface="Times New Roman" pitchFamily="18" charset="0"/>
                <a:cs typeface="Times New Roman" pitchFamily="18" charset="0"/>
              </a:rPr>
              <a:t>pháp</a:t>
            </a:r>
            <a:r>
              <a:rPr lang="en-US" sz="4200" b="1" dirty="0">
                <a:solidFill>
                  <a:srgbClr val="1F497D">
                    <a:lumMod val="75000"/>
                  </a:srgbClr>
                </a:solidFill>
                <a:latin typeface="Times New Roman" pitchFamily="18" charset="0"/>
                <a:cs typeface="Times New Roman" pitchFamily="18" charset="0"/>
              </a:rPr>
              <a:t> 2: </a:t>
            </a:r>
            <a:r>
              <a:rPr lang="vi-VN" sz="4200" b="1" dirty="0">
                <a:solidFill>
                  <a:srgbClr val="1F497D">
                    <a:lumMod val="75000"/>
                  </a:srgbClr>
                </a:solidFill>
                <a:latin typeface="Times New Roman" pitchFamily="18" charset="0"/>
                <a:cs typeface="Times New Roman" pitchFamily="18" charset="0"/>
              </a:rPr>
              <a:t>Dạy học theo quan điểm giao tiếp.</a:t>
            </a:r>
            <a:endParaRPr lang="en-US" sz="4200" b="1" dirty="0">
              <a:solidFill>
                <a:srgbClr val="1F497D">
                  <a:lumMod val="75000"/>
                </a:srgbClr>
              </a:solidFill>
              <a:latin typeface="Times New Roman" pitchFamily="18" charset="0"/>
              <a:cs typeface="Times New Roman" pitchFamily="18" charset="0"/>
            </a:endParaRPr>
          </a:p>
        </p:txBody>
      </p:sp>
      <p:sp>
        <p:nvSpPr>
          <p:cNvPr id="26" name="Oval 25"/>
          <p:cNvSpPr/>
          <p:nvPr/>
        </p:nvSpPr>
        <p:spPr>
          <a:xfrm>
            <a:off x="2789682" y="3234078"/>
            <a:ext cx="1208784" cy="1258098"/>
          </a:xfrm>
          <a:prstGeom prst="ellipse">
            <a:avLst/>
          </a:prstGeom>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ctr" defTabSz="1371600"/>
            <a:r>
              <a:rPr lang="en-US" sz="4800" dirty="0">
                <a:solidFill>
                  <a:prstClr val="black">
                    <a:hueOff val="0"/>
                    <a:satOff val="0"/>
                    <a:lumOff val="0"/>
                    <a:alphaOff val="0"/>
                  </a:prstClr>
                </a:solidFill>
                <a:latin typeface="Times New Roman" pitchFamily="18" charset="0"/>
                <a:cs typeface="Times New Roman" pitchFamily="18" charset="0"/>
              </a:rPr>
              <a:t>2</a:t>
            </a:r>
          </a:p>
        </p:txBody>
      </p:sp>
      <p:sp>
        <p:nvSpPr>
          <p:cNvPr id="27" name="Freeform 26"/>
          <p:cNvSpPr/>
          <p:nvPr/>
        </p:nvSpPr>
        <p:spPr>
          <a:xfrm>
            <a:off x="4185769" y="4708080"/>
            <a:ext cx="13111629" cy="1578420"/>
          </a:xfrm>
          <a:custGeom>
            <a:avLst/>
            <a:gdLst>
              <a:gd name="connsiteX0" fmla="*/ 0 w 6399580"/>
              <a:gd name="connsiteY0" fmla="*/ 0 h 660397"/>
              <a:gd name="connsiteX1" fmla="*/ 6399580 w 6399580"/>
              <a:gd name="connsiteY1" fmla="*/ 0 h 660397"/>
              <a:gd name="connsiteX2" fmla="*/ 6399580 w 6399580"/>
              <a:gd name="connsiteY2" fmla="*/ 660397 h 660397"/>
              <a:gd name="connsiteX3" fmla="*/ 0 w 6399580"/>
              <a:gd name="connsiteY3" fmla="*/ 660397 h 660397"/>
              <a:gd name="connsiteX4" fmla="*/ 0 w 6399580"/>
              <a:gd name="connsiteY4" fmla="*/ 0 h 660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9580" h="660397">
                <a:moveTo>
                  <a:pt x="0" y="0"/>
                </a:moveTo>
                <a:lnTo>
                  <a:pt x="6399580" y="0"/>
                </a:lnTo>
                <a:lnTo>
                  <a:pt x="6399580" y="660397"/>
                </a:lnTo>
                <a:lnTo>
                  <a:pt x="0" y="660397"/>
                </a:lnTo>
                <a:lnTo>
                  <a:pt x="0" y="0"/>
                </a:lnTo>
                <a:close/>
              </a:path>
            </a:pathLst>
          </a:custGeom>
          <a:solidFill>
            <a:schemeClr val="accent5">
              <a:lumMod val="20000"/>
              <a:lumOff val="8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05031" tIns="83820" rIns="83820" bIns="83820" numCol="1" spcCol="1270" anchor="ctr" anchorCtr="0">
            <a:noAutofit/>
          </a:bodyPr>
          <a:lstStyle/>
          <a:p>
            <a:pPr defTabSz="1466850">
              <a:lnSpc>
                <a:spcPct val="90000"/>
              </a:lnSpc>
              <a:spcBef>
                <a:spcPct val="0"/>
              </a:spcBef>
              <a:spcAft>
                <a:spcPct val="35000"/>
              </a:spcAft>
            </a:pPr>
            <a:r>
              <a:rPr lang="en-US" sz="4200" b="1" dirty="0" err="1">
                <a:solidFill>
                  <a:srgbClr val="1F497D">
                    <a:lumMod val="75000"/>
                  </a:srgbClr>
                </a:solidFill>
                <a:latin typeface="Times New Roman" pitchFamily="18" charset="0"/>
                <a:cs typeface="Times New Roman" pitchFamily="18" charset="0"/>
              </a:rPr>
              <a:t>Biện</a:t>
            </a:r>
            <a:r>
              <a:rPr lang="en-US" sz="4200" b="1" dirty="0">
                <a:solidFill>
                  <a:srgbClr val="1F497D">
                    <a:lumMod val="75000"/>
                  </a:srgbClr>
                </a:solidFill>
                <a:latin typeface="Times New Roman" pitchFamily="18" charset="0"/>
                <a:cs typeface="Times New Roman" pitchFamily="18" charset="0"/>
              </a:rPr>
              <a:t> </a:t>
            </a:r>
            <a:r>
              <a:rPr lang="en-US" sz="4200" b="1" dirty="0" err="1">
                <a:solidFill>
                  <a:srgbClr val="1F497D">
                    <a:lumMod val="75000"/>
                  </a:srgbClr>
                </a:solidFill>
                <a:latin typeface="Times New Roman" pitchFamily="18" charset="0"/>
                <a:cs typeface="Times New Roman" pitchFamily="18" charset="0"/>
              </a:rPr>
              <a:t>pháp</a:t>
            </a:r>
            <a:r>
              <a:rPr lang="en-US" sz="4200" b="1" dirty="0">
                <a:solidFill>
                  <a:srgbClr val="1F497D">
                    <a:lumMod val="75000"/>
                  </a:srgbClr>
                </a:solidFill>
                <a:latin typeface="Times New Roman" pitchFamily="18" charset="0"/>
                <a:cs typeface="Times New Roman" pitchFamily="18" charset="0"/>
              </a:rPr>
              <a:t> 3</a:t>
            </a:r>
            <a:r>
              <a:rPr lang="vi-VN" sz="4200" b="1" dirty="0">
                <a:solidFill>
                  <a:srgbClr val="1F497D">
                    <a:lumMod val="75000"/>
                  </a:srgbClr>
                </a:solidFill>
                <a:latin typeface="Times New Roman" pitchFamily="18" charset="0"/>
                <a:cs typeface="Times New Roman" pitchFamily="18" charset="0"/>
              </a:rPr>
              <a:t>: Tổ chức tốt việc quan sát tranh, hướng dẫn học sinh cách dùng từ, giọng kể, điệu bộ khi làm bài nghe, nói, viết.</a:t>
            </a:r>
            <a:endParaRPr lang="en-US" sz="4200" b="1" dirty="0">
              <a:solidFill>
                <a:srgbClr val="1F497D">
                  <a:lumMod val="75000"/>
                </a:srgbClr>
              </a:solidFill>
              <a:latin typeface="Times New Roman" pitchFamily="18" charset="0"/>
              <a:cs typeface="Times New Roman" pitchFamily="18" charset="0"/>
            </a:endParaRPr>
          </a:p>
        </p:txBody>
      </p:sp>
      <p:sp>
        <p:nvSpPr>
          <p:cNvPr id="28" name="Oval 27"/>
          <p:cNvSpPr/>
          <p:nvPr/>
        </p:nvSpPr>
        <p:spPr>
          <a:xfrm>
            <a:off x="3125495" y="4897740"/>
            <a:ext cx="1187721" cy="1295402"/>
          </a:xfrm>
          <a:prstGeom prst="ellipse">
            <a:avLst/>
          </a:prstGeom>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ctr" defTabSz="1371600"/>
            <a:r>
              <a:rPr lang="en-US" sz="4800">
                <a:solidFill>
                  <a:prstClr val="black">
                    <a:hueOff val="0"/>
                    <a:satOff val="0"/>
                    <a:lumOff val="0"/>
                    <a:alphaOff val="0"/>
                  </a:prstClr>
                </a:solidFill>
                <a:latin typeface="Times New Roman" pitchFamily="18" charset="0"/>
                <a:cs typeface="Times New Roman" pitchFamily="18" charset="0"/>
              </a:rPr>
              <a:t>3</a:t>
            </a:r>
          </a:p>
        </p:txBody>
      </p:sp>
      <p:sp>
        <p:nvSpPr>
          <p:cNvPr id="31" name="Freeform 30"/>
          <p:cNvSpPr/>
          <p:nvPr/>
        </p:nvSpPr>
        <p:spPr>
          <a:xfrm>
            <a:off x="4185769" y="6515100"/>
            <a:ext cx="13111629" cy="1482822"/>
          </a:xfrm>
          <a:custGeom>
            <a:avLst/>
            <a:gdLst>
              <a:gd name="connsiteX0" fmla="*/ 0 w 6875475"/>
              <a:gd name="connsiteY0" fmla="*/ 0 h 508162"/>
              <a:gd name="connsiteX1" fmla="*/ 6875475 w 6875475"/>
              <a:gd name="connsiteY1" fmla="*/ 0 h 508162"/>
              <a:gd name="connsiteX2" fmla="*/ 6875475 w 6875475"/>
              <a:gd name="connsiteY2" fmla="*/ 508162 h 508162"/>
              <a:gd name="connsiteX3" fmla="*/ 0 w 6875475"/>
              <a:gd name="connsiteY3" fmla="*/ 508162 h 508162"/>
              <a:gd name="connsiteX4" fmla="*/ 0 w 6875475"/>
              <a:gd name="connsiteY4" fmla="*/ 0 h 508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5475" h="508162">
                <a:moveTo>
                  <a:pt x="0" y="0"/>
                </a:moveTo>
                <a:lnTo>
                  <a:pt x="6875475" y="0"/>
                </a:lnTo>
                <a:lnTo>
                  <a:pt x="6875475" y="508162"/>
                </a:lnTo>
                <a:lnTo>
                  <a:pt x="0" y="508162"/>
                </a:lnTo>
                <a:lnTo>
                  <a:pt x="0" y="0"/>
                </a:lnTo>
                <a:close/>
              </a:path>
            </a:pathLst>
          </a:custGeom>
          <a:solidFill>
            <a:schemeClr val="accent5">
              <a:lumMod val="20000"/>
              <a:lumOff val="80000"/>
            </a:schemeClr>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605031" tIns="83820" rIns="83820" bIns="83820" numCol="1" spcCol="1270" anchor="ctr" anchorCtr="0">
            <a:noAutofit/>
          </a:bodyPr>
          <a:lstStyle/>
          <a:p>
            <a:pPr defTabSz="1466850">
              <a:lnSpc>
                <a:spcPct val="90000"/>
              </a:lnSpc>
              <a:spcBef>
                <a:spcPct val="0"/>
              </a:spcBef>
              <a:spcAft>
                <a:spcPct val="35000"/>
              </a:spcAft>
            </a:pPr>
            <a:r>
              <a:rPr lang="en-US" sz="4200" dirty="0">
                <a:solidFill>
                  <a:srgbClr val="1F497D">
                    <a:lumMod val="75000"/>
                  </a:srgbClr>
                </a:solidFill>
                <a:latin typeface="Times New Roman" panose="02020603050405020304" pitchFamily="18" charset="0"/>
                <a:cs typeface="Times New Roman" pitchFamily="18" charset="0"/>
              </a:rPr>
              <a:t> </a:t>
            </a:r>
            <a:r>
              <a:rPr lang="en-US" sz="4200" b="1" dirty="0" err="1">
                <a:solidFill>
                  <a:srgbClr val="1F497D">
                    <a:lumMod val="75000"/>
                  </a:srgbClr>
                </a:solidFill>
                <a:latin typeface="Times New Roman" pitchFamily="18" charset="0"/>
                <a:cs typeface="Times New Roman" pitchFamily="18" charset="0"/>
              </a:rPr>
              <a:t>Biện</a:t>
            </a:r>
            <a:r>
              <a:rPr lang="en-US" sz="4200" b="1" dirty="0">
                <a:solidFill>
                  <a:srgbClr val="1F497D">
                    <a:lumMod val="75000"/>
                  </a:srgbClr>
                </a:solidFill>
                <a:latin typeface="Times New Roman" pitchFamily="18" charset="0"/>
                <a:cs typeface="Times New Roman" pitchFamily="18" charset="0"/>
              </a:rPr>
              <a:t> </a:t>
            </a:r>
            <a:r>
              <a:rPr lang="en-US" sz="4200" b="1" dirty="0" err="1">
                <a:solidFill>
                  <a:srgbClr val="1F497D">
                    <a:lumMod val="75000"/>
                  </a:srgbClr>
                </a:solidFill>
                <a:latin typeface="Times New Roman" pitchFamily="18" charset="0"/>
                <a:cs typeface="Times New Roman" pitchFamily="18" charset="0"/>
              </a:rPr>
              <a:t>pháp</a:t>
            </a:r>
            <a:r>
              <a:rPr lang="en-US" sz="4200" b="1" dirty="0">
                <a:solidFill>
                  <a:srgbClr val="1F497D">
                    <a:lumMod val="75000"/>
                  </a:srgbClr>
                </a:solidFill>
                <a:latin typeface="Times New Roman" pitchFamily="18" charset="0"/>
                <a:cs typeface="Times New Roman" pitchFamily="18" charset="0"/>
              </a:rPr>
              <a:t> 4: </a:t>
            </a:r>
            <a:r>
              <a:rPr lang="vi-VN" sz="4200" b="1" dirty="0">
                <a:solidFill>
                  <a:srgbClr val="1F497D">
                    <a:lumMod val="75000"/>
                  </a:srgbClr>
                </a:solidFill>
                <a:latin typeface="Times New Roman" panose="02020603050405020304" pitchFamily="18" charset="0"/>
                <a:cs typeface="Times New Roman" pitchFamily="18" charset="0"/>
              </a:rPr>
              <a:t>Tích cực áp dụng công nghệ thông tin và các phương tiện hiện đại vào dạy học.</a:t>
            </a:r>
            <a:endParaRPr lang="en-US" sz="4200" b="1" dirty="0">
              <a:solidFill>
                <a:srgbClr val="1F497D">
                  <a:lumMod val="75000"/>
                </a:srgbClr>
              </a:solidFill>
              <a:latin typeface="Times New Roman" pitchFamily="18" charset="0"/>
              <a:cs typeface="Times New Roman" pitchFamily="18" charset="0"/>
            </a:endParaRPr>
          </a:p>
        </p:txBody>
      </p:sp>
      <p:sp>
        <p:nvSpPr>
          <p:cNvPr id="30" name="Oval 29"/>
          <p:cNvSpPr/>
          <p:nvPr/>
        </p:nvSpPr>
        <p:spPr>
          <a:xfrm>
            <a:off x="2789682" y="6661482"/>
            <a:ext cx="1379552" cy="1349585"/>
          </a:xfrm>
          <a:prstGeom prst="ellipse">
            <a:avLst/>
          </a:prstGeom>
        </p:spPr>
        <p:style>
          <a:lnRef idx="2">
            <a:schemeClr val="accent5">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ctr" defTabSz="1371600"/>
            <a:r>
              <a:rPr lang="en-US" sz="4800">
                <a:solidFill>
                  <a:prstClr val="black">
                    <a:hueOff val="0"/>
                    <a:satOff val="0"/>
                    <a:lumOff val="0"/>
                    <a:alphaOff val="0"/>
                  </a:prstClr>
                </a:solidFill>
                <a:latin typeface="Times New Roman" pitchFamily="18" charset="0"/>
                <a:cs typeface="Times New Roman" pitchFamily="18" charset="0"/>
              </a:rPr>
              <a:t>4</a:t>
            </a:r>
          </a:p>
        </p:txBody>
      </p:sp>
      <p:sp>
        <p:nvSpPr>
          <p:cNvPr id="13" name="Freeform 30">
            <a:extLst>
              <a:ext uri="{FF2B5EF4-FFF2-40B4-BE49-F238E27FC236}">
                <a16:creationId xmlns:a16="http://schemas.microsoft.com/office/drawing/2014/main" id="{D164521C-02F3-4DE1-90B5-CC7C8172ABBC}"/>
              </a:ext>
            </a:extLst>
          </p:cNvPr>
          <p:cNvSpPr/>
          <p:nvPr/>
        </p:nvSpPr>
        <p:spPr>
          <a:xfrm>
            <a:off x="2888855" y="8229600"/>
            <a:ext cx="14408543" cy="1349586"/>
          </a:xfrm>
          <a:custGeom>
            <a:avLst/>
            <a:gdLst>
              <a:gd name="connsiteX0" fmla="*/ 0 w 6875475"/>
              <a:gd name="connsiteY0" fmla="*/ 0 h 508162"/>
              <a:gd name="connsiteX1" fmla="*/ 6875475 w 6875475"/>
              <a:gd name="connsiteY1" fmla="*/ 0 h 508162"/>
              <a:gd name="connsiteX2" fmla="*/ 6875475 w 6875475"/>
              <a:gd name="connsiteY2" fmla="*/ 508162 h 508162"/>
              <a:gd name="connsiteX3" fmla="*/ 0 w 6875475"/>
              <a:gd name="connsiteY3" fmla="*/ 508162 h 508162"/>
              <a:gd name="connsiteX4" fmla="*/ 0 w 6875475"/>
              <a:gd name="connsiteY4" fmla="*/ 0 h 508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5475" h="508162">
                <a:moveTo>
                  <a:pt x="0" y="0"/>
                </a:moveTo>
                <a:lnTo>
                  <a:pt x="6875475" y="0"/>
                </a:lnTo>
                <a:lnTo>
                  <a:pt x="6875475" y="508162"/>
                </a:lnTo>
                <a:lnTo>
                  <a:pt x="0" y="508162"/>
                </a:lnTo>
                <a:lnTo>
                  <a:pt x="0" y="0"/>
                </a:lnTo>
                <a:close/>
              </a:path>
            </a:pathLst>
          </a:custGeom>
          <a:solidFill>
            <a:schemeClr val="accent5">
              <a:lumMod val="20000"/>
              <a:lumOff val="80000"/>
            </a:schemeClr>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605031" tIns="83820" rIns="83820" bIns="83820" numCol="1" spcCol="1270" anchor="ctr" anchorCtr="0">
            <a:noAutofit/>
          </a:bodyPr>
          <a:lstStyle/>
          <a:p>
            <a:pPr defTabSz="1466850">
              <a:lnSpc>
                <a:spcPct val="90000"/>
              </a:lnSpc>
              <a:spcBef>
                <a:spcPct val="0"/>
              </a:spcBef>
              <a:spcAft>
                <a:spcPct val="35000"/>
              </a:spcAft>
            </a:pPr>
            <a:r>
              <a:rPr lang="en-US" sz="4200" b="1" dirty="0" err="1">
                <a:solidFill>
                  <a:srgbClr val="1F497D">
                    <a:lumMod val="75000"/>
                  </a:srgbClr>
                </a:solidFill>
                <a:latin typeface="Times New Roman" pitchFamily="18" charset="0"/>
                <a:cs typeface="Times New Roman" pitchFamily="18" charset="0"/>
              </a:rPr>
              <a:t>Biện</a:t>
            </a:r>
            <a:r>
              <a:rPr lang="en-US" sz="4200" b="1" dirty="0">
                <a:solidFill>
                  <a:srgbClr val="1F497D">
                    <a:lumMod val="75000"/>
                  </a:srgbClr>
                </a:solidFill>
                <a:latin typeface="Times New Roman" pitchFamily="18" charset="0"/>
                <a:cs typeface="Times New Roman" pitchFamily="18" charset="0"/>
              </a:rPr>
              <a:t> </a:t>
            </a:r>
            <a:r>
              <a:rPr lang="en-US" sz="4200" b="1" dirty="0" err="1">
                <a:solidFill>
                  <a:srgbClr val="1F497D">
                    <a:lumMod val="75000"/>
                  </a:srgbClr>
                </a:solidFill>
                <a:latin typeface="Times New Roman" pitchFamily="18" charset="0"/>
                <a:cs typeface="Times New Roman" pitchFamily="18" charset="0"/>
              </a:rPr>
              <a:t>pháp</a:t>
            </a:r>
            <a:r>
              <a:rPr lang="en-US" sz="4200" b="1" dirty="0">
                <a:solidFill>
                  <a:srgbClr val="1F497D">
                    <a:lumMod val="75000"/>
                  </a:srgbClr>
                </a:solidFill>
                <a:latin typeface="Times New Roman" pitchFamily="18" charset="0"/>
                <a:cs typeface="Times New Roman" pitchFamily="18" charset="0"/>
              </a:rPr>
              <a:t> </a:t>
            </a:r>
            <a:r>
              <a:rPr lang="en-US" sz="4200" b="1" dirty="0">
                <a:solidFill>
                  <a:srgbClr val="002060"/>
                </a:solidFill>
                <a:latin typeface="Times New Roman" pitchFamily="18" charset="0"/>
                <a:cs typeface="Times New Roman" pitchFamily="18" charset="0"/>
              </a:rPr>
              <a:t>5</a:t>
            </a:r>
            <a:r>
              <a:rPr lang="vi-VN" sz="4200" dirty="0">
                <a:solidFill>
                  <a:srgbClr val="002060"/>
                </a:solidFill>
                <a:latin typeface="Times New Roman" panose="02020603050405020304" pitchFamily="18" charset="0"/>
                <a:cs typeface="Times New Roman" pitchFamily="18" charset="0"/>
              </a:rPr>
              <a:t> </a:t>
            </a:r>
            <a:r>
              <a:rPr lang="vi-VN" sz="4200" b="1" dirty="0">
                <a:solidFill>
                  <a:srgbClr val="002060"/>
                </a:solidFill>
                <a:latin typeface="Times New Roman" panose="02020603050405020304" pitchFamily="18" charset="0"/>
                <a:cs typeface="Times New Roman" pitchFamily="18" charset="0"/>
              </a:rPr>
              <a:t>: Sử dụng linh hoạt các hình thức dạy học trong tiết Luyện viết đoạn theo hướng đổi mới.</a:t>
            </a:r>
            <a:endParaRPr lang="en-US" sz="4200" b="1" dirty="0">
              <a:solidFill>
                <a:srgbClr val="002060"/>
              </a:solidFill>
              <a:latin typeface="Times New Roman" pitchFamily="18" charset="0"/>
              <a:cs typeface="Times New Roman" pitchFamily="18" charset="0"/>
            </a:endParaRPr>
          </a:p>
        </p:txBody>
      </p:sp>
      <p:sp>
        <p:nvSpPr>
          <p:cNvPr id="16" name="Oval 15">
            <a:extLst>
              <a:ext uri="{FF2B5EF4-FFF2-40B4-BE49-F238E27FC236}">
                <a16:creationId xmlns:a16="http://schemas.microsoft.com/office/drawing/2014/main" id="{47FB719B-4725-4BA5-B76C-07C3FB609958}"/>
              </a:ext>
            </a:extLst>
          </p:cNvPr>
          <p:cNvSpPr/>
          <p:nvPr/>
        </p:nvSpPr>
        <p:spPr>
          <a:xfrm>
            <a:off x="1509303" y="8171378"/>
            <a:ext cx="1379552" cy="1349585"/>
          </a:xfrm>
          <a:prstGeom prst="ellipse">
            <a:avLst/>
          </a:prstGeom>
        </p:spPr>
        <p:style>
          <a:lnRef idx="2">
            <a:schemeClr val="accent5">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ctr" defTabSz="1371600"/>
            <a:r>
              <a:rPr lang="en-US" sz="4800" dirty="0">
                <a:solidFill>
                  <a:prstClr val="black">
                    <a:hueOff val="0"/>
                    <a:satOff val="0"/>
                    <a:lumOff val="0"/>
                    <a:alphaOff val="0"/>
                  </a:prstClr>
                </a:solidFill>
                <a:latin typeface="Times New Roman" pitchFamily="18" charset="0"/>
                <a:cs typeface="Times New Roman" pitchFamily="18" charset="0"/>
              </a:rPr>
              <a:t>5</a:t>
            </a:r>
          </a:p>
        </p:txBody>
      </p:sp>
    </p:spTree>
    <p:extLst>
      <p:ext uri="{BB962C8B-B14F-4D97-AF65-F5344CB8AC3E}">
        <p14:creationId xmlns:p14="http://schemas.microsoft.com/office/powerpoint/2010/main" val="19134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31" grpId="0" animBg="1"/>
      <p:bldP spid="30" grpId="0" animBg="1"/>
      <p:bldP spid="13"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319574" y="152489"/>
            <a:ext cx="17648853" cy="1754326"/>
          </a:xfrm>
          <a:prstGeom prst="rect">
            <a:avLst/>
          </a:prstGeom>
          <a:solidFill>
            <a:schemeClr val="accent1"/>
          </a:solidFill>
        </p:spPr>
        <p:style>
          <a:lnRef idx="3">
            <a:schemeClr val="lt1"/>
          </a:lnRef>
          <a:fillRef idx="1">
            <a:schemeClr val="dk1"/>
          </a:fillRef>
          <a:effectRef idx="1">
            <a:schemeClr val="dk1"/>
          </a:effectRef>
          <a:fontRef idx="minor">
            <a:schemeClr val="lt1"/>
          </a:fontRef>
        </p:style>
        <p:txBody>
          <a:bodyPr wrap="square" rtlCol="0">
            <a:spAutoFit/>
          </a:bodyPr>
          <a:lstStyle/>
          <a:p>
            <a:pPr algn="ctr" defTabSz="1371600"/>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Biện</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pháp</a:t>
            </a:r>
            <a:r>
              <a:rPr lang="en-US" sz="5400" b="1" dirty="0">
                <a:solidFill>
                  <a:prstClr val="white"/>
                </a:solidFill>
                <a:latin typeface="Times New Roman" panose="02020603050405020304" pitchFamily="18" charset="0"/>
                <a:cs typeface="Times New Roman" panose="02020603050405020304" pitchFamily="18" charset="0"/>
              </a:rPr>
              <a:t> 1. </a:t>
            </a:r>
            <a:r>
              <a:rPr lang="vi-VN" sz="5400" b="1" i="1" dirty="0">
                <a:solidFill>
                  <a:prstClr val="white"/>
                </a:solidFill>
                <a:latin typeface="Times New Roman" panose="02020603050405020304" pitchFamily="18" charset="0"/>
                <a:cs typeface="Times New Roman" panose="02020603050405020304" pitchFamily="18" charset="0"/>
              </a:rPr>
              <a:t>Luôn chú trọng “ Tích hợp- lồng ghép” khi dạy tiết Luyện viết đoạn</a:t>
            </a:r>
            <a:endParaRPr lang="en-US" sz="9900" dirty="0">
              <a:solidFill>
                <a:prstClr val="black">
                  <a:lumMod val="85000"/>
                  <a:lumOff val="1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Rounded Rectangle 1">
            <a:extLst>
              <a:ext uri="{FF2B5EF4-FFF2-40B4-BE49-F238E27FC236}">
                <a16:creationId xmlns:a16="http://schemas.microsoft.com/office/drawing/2014/main" id="{91066E13-8A0A-1D41-9815-DAB2F43AD6FE}"/>
              </a:ext>
            </a:extLst>
          </p:cNvPr>
          <p:cNvSpPr/>
          <p:nvPr/>
        </p:nvSpPr>
        <p:spPr>
          <a:xfrm>
            <a:off x="319573" y="2095500"/>
            <a:ext cx="17648853" cy="22860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pt-BR" sz="4000" dirty="0">
                <a:solidFill>
                  <a:schemeClr val="tx1"/>
                </a:solidFill>
                <a:latin typeface="Times New Roman" panose="02020603050405020304" pitchFamily="18" charset="0"/>
                <a:cs typeface="Times New Roman" panose="02020603050405020304" pitchFamily="18" charset="0"/>
              </a:rPr>
              <a:t>Khi dạy tiết Luyện viết đoạn giáo viên cần hiểu rõ tính tích hợp kiến thức giữa các tiết trong môn Tiếng Việt như: Đọc, Nói và nghe, Đọc mở rộng, Viết để giảng dạy và tạo đà cho học sinh học tập tốt tiết Luyện viết đoạn thông qua đó giúp rèn kĩ năng viết đoạn văn cho học sinh. </a:t>
            </a:r>
            <a:endParaRPr lang="en-VN" sz="4000" dirty="0">
              <a:solidFill>
                <a:schemeClr val="tx1"/>
              </a:solidFill>
              <a:latin typeface="Times New Roman" panose="02020603050405020304" pitchFamily="18" charset="0"/>
              <a:cs typeface="Times New Roman" panose="02020603050405020304" pitchFamily="18" charset="0"/>
            </a:endParaRPr>
          </a:p>
        </p:txBody>
      </p:sp>
      <p:sp>
        <p:nvSpPr>
          <p:cNvPr id="12" name="Rounded Rectangle 1">
            <a:extLst>
              <a:ext uri="{FF2B5EF4-FFF2-40B4-BE49-F238E27FC236}">
                <a16:creationId xmlns:a16="http://schemas.microsoft.com/office/drawing/2014/main" id="{B31EF073-7D18-4530-B9B0-022808096D7B}"/>
              </a:ext>
            </a:extLst>
          </p:cNvPr>
          <p:cNvSpPr/>
          <p:nvPr/>
        </p:nvSpPr>
        <p:spPr>
          <a:xfrm>
            <a:off x="457199" y="4762499"/>
            <a:ext cx="8244373" cy="5397619"/>
          </a:xfrm>
          <a:prstGeom prst="roundRect">
            <a:avLst>
              <a:gd name="adj" fmla="val 17604"/>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000" i="1" dirty="0">
              <a:solidFill>
                <a:schemeClr val="tx1"/>
              </a:solidFill>
              <a:latin typeface="Times New Roman" panose="02020603050405020304" pitchFamily="18" charset="0"/>
              <a:cs typeface="Times New Roman" panose="02020603050405020304" pitchFamily="18" charset="0"/>
            </a:endParaRPr>
          </a:p>
          <a:p>
            <a:r>
              <a:rPr lang="pt-BR" sz="4000" i="1" dirty="0">
                <a:solidFill>
                  <a:schemeClr val="tx1"/>
                </a:solidFill>
                <a:latin typeface="Times New Roman" panose="02020603050405020304" pitchFamily="18" charset="0"/>
                <a:cs typeface="Times New Roman" panose="02020603050405020304" pitchFamily="18" charset="0"/>
              </a:rPr>
              <a:t>Ví dụ</a:t>
            </a:r>
            <a:r>
              <a:rPr lang="vi-VN" sz="4000" i="1" dirty="0">
                <a:solidFill>
                  <a:schemeClr val="tx1"/>
                </a:solidFill>
                <a:latin typeface="Times New Roman" panose="02020603050405020304" pitchFamily="18" charset="0"/>
                <a:cs typeface="Times New Roman" panose="02020603050405020304" pitchFamily="18" charset="0"/>
              </a:rPr>
              <a:t> 1</a:t>
            </a:r>
            <a:r>
              <a:rPr lang="pt-BR" sz="4000" i="1" dirty="0">
                <a:solidFill>
                  <a:schemeClr val="tx1"/>
                </a:solidFill>
                <a:latin typeface="Times New Roman" panose="02020603050405020304" pitchFamily="18" charset="0"/>
                <a:cs typeface="Times New Roman" panose="02020603050405020304" pitchFamily="18" charset="0"/>
              </a:rPr>
              <a:t>:</a:t>
            </a:r>
            <a:r>
              <a:rPr lang="pt-BR" sz="4000" dirty="0">
                <a:solidFill>
                  <a:schemeClr val="tx1"/>
                </a:solidFill>
                <a:latin typeface="Times New Roman" panose="02020603050405020304" pitchFamily="18" charset="0"/>
                <a:cs typeface="Times New Roman" panose="02020603050405020304" pitchFamily="18" charset="0"/>
              </a:rPr>
              <a:t> Chủ đề </a:t>
            </a:r>
            <a:r>
              <a:rPr lang="pt-BR" sz="4000" i="1" dirty="0">
                <a:solidFill>
                  <a:schemeClr val="tx1"/>
                </a:solidFill>
                <a:latin typeface="Times New Roman" panose="02020603050405020304" pitchFamily="18" charset="0"/>
                <a:cs typeface="Times New Roman" panose="02020603050405020304" pitchFamily="18" charset="0"/>
              </a:rPr>
              <a:t>Đất nước ngàn năm </a:t>
            </a:r>
            <a:r>
              <a:rPr lang="pt-BR" sz="4000" dirty="0">
                <a:solidFill>
                  <a:schemeClr val="tx1"/>
                </a:solidFill>
                <a:latin typeface="Times New Roman" panose="02020603050405020304" pitchFamily="18" charset="0"/>
                <a:cs typeface="Times New Roman" panose="02020603050405020304" pitchFamily="18" charset="0"/>
              </a:rPr>
              <a:t>dạy trong 4 tuần gồm các bài Đọc, Nói và nghe,…Trong quá trình rèn đọc, khai thác nội dung các bài đọc cung cấp cho học sinh vốn từ về chủ đề, những câu văn có hình ảnh về chủ đề</a:t>
            </a:r>
            <a:r>
              <a:rPr lang="pt-BR" sz="4000" i="1" dirty="0">
                <a:solidFill>
                  <a:schemeClr val="tx1"/>
                </a:solidFill>
                <a:latin typeface="Times New Roman" panose="02020603050405020304" pitchFamily="18" charset="0"/>
                <a:cs typeface="Times New Roman" panose="02020603050405020304" pitchFamily="18" charset="0"/>
              </a:rPr>
              <a:t> </a:t>
            </a:r>
            <a:r>
              <a:rPr lang="pt-BR" sz="4000" dirty="0">
                <a:solidFill>
                  <a:schemeClr val="tx1"/>
                </a:solidFill>
                <a:latin typeface="Times New Roman" panose="02020603050405020304" pitchFamily="18" charset="0"/>
                <a:cs typeface="Times New Roman" panose="02020603050405020304" pitchFamily="18" charset="0"/>
              </a:rPr>
              <a:t>đó. </a:t>
            </a:r>
            <a:endParaRPr lang="en-US" sz="4000" dirty="0">
              <a:solidFill>
                <a:schemeClr val="tx1"/>
              </a:solidFill>
              <a:latin typeface="Times New Roman" panose="02020603050405020304" pitchFamily="18" charset="0"/>
              <a:cs typeface="Times New Roman" panose="02020603050405020304" pitchFamily="18" charset="0"/>
            </a:endParaRPr>
          </a:p>
          <a:p>
            <a:r>
              <a:rPr lang="pt-BR" sz="4000" dirty="0">
                <a:solidFill>
                  <a:schemeClr val="tx1"/>
                </a:solidFill>
                <a:latin typeface="Times New Roman" panose="02020603050405020304" pitchFamily="18" charset="0"/>
                <a:cs typeface="Times New Roman" panose="02020603050405020304" pitchFamily="18" charset="0"/>
              </a:rPr>
              <a:t>Cụ thể khi dạy bài Đọc: </a:t>
            </a:r>
            <a:r>
              <a:rPr lang="pt-BR" sz="4000" i="1" dirty="0">
                <a:solidFill>
                  <a:schemeClr val="tx1"/>
                </a:solidFill>
                <a:latin typeface="Times New Roman" panose="02020603050405020304" pitchFamily="18" charset="0"/>
                <a:cs typeface="Times New Roman" panose="02020603050405020304" pitchFamily="18" charset="0"/>
              </a:rPr>
              <a:t>Sông Hương - Tuần 29 (Bài 19) </a:t>
            </a:r>
            <a:endParaRPr lang="en-US" sz="4000" dirty="0">
              <a:solidFill>
                <a:schemeClr val="tx1"/>
              </a:solidFill>
              <a:latin typeface="Times New Roman" panose="02020603050405020304" pitchFamily="18" charset="0"/>
              <a:cs typeface="Times New Roman" panose="02020603050405020304" pitchFamily="18" charset="0"/>
            </a:endParaRPr>
          </a:p>
          <a:p>
            <a:pPr algn="ctr" defTabSz="1371600"/>
            <a:endParaRPr lang="en-VN" sz="4000" dirty="0">
              <a:solidFill>
                <a:schemeClr val="tx1"/>
              </a:solidFill>
              <a:latin typeface="Times New Roman" panose="02020603050405020304" pitchFamily="18" charset="0"/>
              <a:cs typeface="Times New Roman" panose="02020603050405020304" pitchFamily="18" charset="0"/>
            </a:endParaRPr>
          </a:p>
        </p:txBody>
      </p:sp>
      <p:pic>
        <p:nvPicPr>
          <p:cNvPr id="15" name="Picture 14" descr="Đọc: Sông Hương trang 88, 89 Tiếng Việt lớp 3 Tập 2 | Kết nối tri thức">
            <a:extLst>
              <a:ext uri="{FF2B5EF4-FFF2-40B4-BE49-F238E27FC236}">
                <a16:creationId xmlns:a16="http://schemas.microsoft.com/office/drawing/2014/main" id="{6BAB9CDF-0A8B-489F-B728-C252D9973B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39200" y="5143500"/>
            <a:ext cx="9296400" cy="4876800"/>
          </a:xfrm>
          <a:prstGeom prst="rect">
            <a:avLst/>
          </a:prstGeom>
          <a:noFill/>
          <a:ln>
            <a:noFill/>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out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
            <a:extLst>
              <a:ext uri="{FF2B5EF4-FFF2-40B4-BE49-F238E27FC236}">
                <a16:creationId xmlns:a16="http://schemas.microsoft.com/office/drawing/2014/main" id="{B31EF073-7D18-4530-B9B0-022808096D7B}"/>
              </a:ext>
            </a:extLst>
          </p:cNvPr>
          <p:cNvSpPr/>
          <p:nvPr/>
        </p:nvSpPr>
        <p:spPr>
          <a:xfrm>
            <a:off x="1371600" y="114301"/>
            <a:ext cx="15468600" cy="2285999"/>
          </a:xfrm>
          <a:prstGeom prst="roundRect">
            <a:avLst>
              <a:gd name="adj" fmla="val 17604"/>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000" i="1" dirty="0">
              <a:solidFill>
                <a:schemeClr val="tx1"/>
              </a:solidFill>
              <a:latin typeface="Times New Roman" panose="02020603050405020304" pitchFamily="18" charset="0"/>
              <a:cs typeface="Times New Roman" panose="02020603050405020304" pitchFamily="18" charset="0"/>
            </a:endParaRPr>
          </a:p>
          <a:p>
            <a:r>
              <a:rPr lang="pt-BR" sz="4000" i="1" dirty="0">
                <a:solidFill>
                  <a:schemeClr val="tx1"/>
                </a:solidFill>
                <a:latin typeface="Times New Roman" panose="02020603050405020304" pitchFamily="18" charset="0"/>
                <a:cs typeface="Times New Roman" panose="02020603050405020304" pitchFamily="18" charset="0"/>
              </a:rPr>
              <a:t>Ví dụ</a:t>
            </a:r>
            <a:r>
              <a:rPr lang="vi-VN" sz="4000" i="1" dirty="0">
                <a:solidFill>
                  <a:schemeClr val="tx1"/>
                </a:solidFill>
                <a:latin typeface="Times New Roman" panose="02020603050405020304" pitchFamily="18" charset="0"/>
                <a:cs typeface="Times New Roman" panose="02020603050405020304" pitchFamily="18" charset="0"/>
              </a:rPr>
              <a:t> 2</a:t>
            </a:r>
            <a:r>
              <a:rPr lang="pt-BR" sz="4000" i="1" dirty="0">
                <a:solidFill>
                  <a:schemeClr val="tx1"/>
                </a:solidFill>
                <a:latin typeface="Times New Roman" panose="02020603050405020304" pitchFamily="18" charset="0"/>
                <a:cs typeface="Times New Roman" panose="02020603050405020304" pitchFamily="18" charset="0"/>
              </a:rPr>
              <a:t>:</a:t>
            </a:r>
            <a:r>
              <a:rPr lang="en-US" sz="4000" dirty="0" err="1">
                <a:solidFill>
                  <a:schemeClr val="tx1"/>
                </a:solidFill>
                <a:latin typeface="Times New Roman" panose="02020603050405020304" pitchFamily="18" charset="0"/>
                <a:cs typeface="Times New Roman" panose="02020603050405020304" pitchFamily="18" charset="0"/>
              </a:rPr>
              <a:t>tiết</a:t>
            </a:r>
            <a:r>
              <a:rPr lang="en-US" sz="4000"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Luyện</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tập</a:t>
            </a:r>
            <a:r>
              <a:rPr lang="en-US" sz="4000" i="1" dirty="0">
                <a:solidFill>
                  <a:schemeClr val="tx1"/>
                </a:solidFill>
                <a:latin typeface="Times New Roman" panose="02020603050405020304" pitchFamily="18" charset="0"/>
                <a:cs typeface="Times New Roman" panose="02020603050405020304" pitchFamily="18" charset="0"/>
              </a:rPr>
              <a:t> - </a:t>
            </a:r>
            <a:r>
              <a:rPr lang="en-US" sz="4000" i="1" dirty="0" err="1">
                <a:solidFill>
                  <a:schemeClr val="tx1"/>
                </a:solidFill>
                <a:latin typeface="Times New Roman" panose="02020603050405020304" pitchFamily="18" charset="0"/>
                <a:cs typeface="Times New Roman" panose="02020603050405020304" pitchFamily="18" charset="0"/>
              </a:rPr>
              <a:t>Tuần</a:t>
            </a:r>
            <a:r>
              <a:rPr lang="en-US" sz="4000" i="1" dirty="0">
                <a:solidFill>
                  <a:schemeClr val="tx1"/>
                </a:solidFill>
                <a:latin typeface="Times New Roman" panose="02020603050405020304" pitchFamily="18" charset="0"/>
                <a:cs typeface="Times New Roman" panose="02020603050405020304" pitchFamily="18" charset="0"/>
              </a:rPr>
              <a:t> 29 (</a:t>
            </a:r>
            <a:r>
              <a:rPr lang="en-US" sz="4000" i="1" dirty="0" err="1">
                <a:solidFill>
                  <a:schemeClr val="tx1"/>
                </a:solidFill>
                <a:latin typeface="Times New Roman" panose="02020603050405020304" pitchFamily="18" charset="0"/>
                <a:cs typeface="Times New Roman" panose="02020603050405020304" pitchFamily="18" charset="0"/>
              </a:rPr>
              <a:t>Bài</a:t>
            </a:r>
            <a:r>
              <a:rPr lang="en-US" sz="4000" i="1" dirty="0">
                <a:solidFill>
                  <a:schemeClr val="tx1"/>
                </a:solidFill>
                <a:latin typeface="Times New Roman" panose="02020603050405020304" pitchFamily="18" charset="0"/>
                <a:cs typeface="Times New Roman" panose="02020603050405020304" pitchFamily="18" charset="0"/>
              </a:rPr>
              <a:t> 20)</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cũng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cung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cấp</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học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sinh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vốn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từ</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về</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chủ</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đề</a:t>
            </a:r>
            <a:r>
              <a:rPr lang="en-US" sz="4000"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Đất</a:t>
            </a:r>
            <a:r>
              <a:rPr lang="en-US" sz="4000"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nước</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ngàn</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năm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đặc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biệt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là</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câu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cảm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câu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khiến</a:t>
            </a:r>
            <a:r>
              <a:rPr lang="en-US" sz="4000" dirty="0">
                <a:solidFill>
                  <a:schemeClr val="tx1"/>
                </a:solidFill>
                <a:latin typeface="Times New Roman" panose="02020603050405020304" pitchFamily="18" charset="0"/>
                <a:cs typeface="Times New Roman" panose="02020603050405020304" pitchFamily="18" charset="0"/>
              </a:rPr>
              <a:t>.</a:t>
            </a:r>
          </a:p>
          <a:p>
            <a:endParaRPr lang="en-VN" sz="4000" dirty="0">
              <a:solidFill>
                <a:schemeClr val="tx1"/>
              </a:solidFill>
              <a:latin typeface="Times New Roman" panose="02020603050405020304" pitchFamily="18" charset="0"/>
              <a:cs typeface="Times New Roman" panose="02020603050405020304" pitchFamily="18" charset="0"/>
            </a:endParaRPr>
          </a:p>
        </p:txBody>
      </p:sp>
      <p:pic>
        <p:nvPicPr>
          <p:cNvPr id="6" name="Picture 5" descr="Luyện tập trang 94, 95 Tiếng Việt lớp 3 Tập 2 | Kết nối tri thức">
            <a:extLst>
              <a:ext uri="{FF2B5EF4-FFF2-40B4-BE49-F238E27FC236}">
                <a16:creationId xmlns:a16="http://schemas.microsoft.com/office/drawing/2014/main" id="{3879BA20-0E1D-4EF0-BA33-EB3C510BAC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795010"/>
            <a:ext cx="8610600" cy="6210924"/>
          </a:xfrm>
          <a:prstGeom prst="rect">
            <a:avLst/>
          </a:prstGeom>
          <a:noFill/>
          <a:ln>
            <a:noFill/>
          </a:ln>
        </p:spPr>
      </p:pic>
      <p:pic>
        <p:nvPicPr>
          <p:cNvPr id="7" name="Picture 6" descr="Luyện tập trang 94, 95 Tiếng Việt lớp 3 Tập 2 | Kết nối tri thức">
            <a:extLst>
              <a:ext uri="{FF2B5EF4-FFF2-40B4-BE49-F238E27FC236}">
                <a16:creationId xmlns:a16="http://schemas.microsoft.com/office/drawing/2014/main" id="{83D64792-022C-4CC6-9025-B854576BC5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87000" y="3795010"/>
            <a:ext cx="7467600" cy="6307584"/>
          </a:xfrm>
          <a:prstGeom prst="rect">
            <a:avLst/>
          </a:prstGeom>
          <a:noFill/>
          <a:ln>
            <a:noFill/>
          </a:ln>
        </p:spPr>
      </p:pic>
      <p:sp>
        <p:nvSpPr>
          <p:cNvPr id="9" name="TextBox 8">
            <a:extLst>
              <a:ext uri="{FF2B5EF4-FFF2-40B4-BE49-F238E27FC236}">
                <a16:creationId xmlns:a16="http://schemas.microsoft.com/office/drawing/2014/main" id="{ABF48F41-145F-49FB-85F4-D96D770AC2C5}"/>
              </a:ext>
            </a:extLst>
          </p:cNvPr>
          <p:cNvSpPr txBox="1"/>
          <p:nvPr/>
        </p:nvSpPr>
        <p:spPr>
          <a:xfrm>
            <a:off x="228600" y="2705100"/>
            <a:ext cx="9906000" cy="1036502"/>
          </a:xfrm>
          <a:prstGeom prst="rect">
            <a:avLst/>
          </a:prstGeom>
          <a:noFill/>
        </p:spPr>
        <p:txBody>
          <a:bodyPr wrap="square">
            <a:spAutoFit/>
          </a:bodyPr>
          <a:lstStyle/>
          <a:p>
            <a:pPr indent="457200" algn="just">
              <a:lnSpc>
                <a:spcPts val="1900"/>
              </a:lnSpc>
              <a:spcBef>
                <a:spcPts val="300"/>
              </a:spcBef>
              <a:spcAft>
                <a:spcPts val="300"/>
              </a:spcAft>
            </a:pPr>
            <a:r>
              <a:rPr lang="en-US" sz="4000" b="1" i="1" dirty="0" err="1">
                <a:effectLst/>
                <a:latin typeface="Times New Roman" panose="02020603050405020304" pitchFamily="18" charset="0"/>
                <a:ea typeface="Times New Roman" panose="02020603050405020304" pitchFamily="18" charset="0"/>
              </a:rPr>
              <a:t>Bài</a:t>
            </a:r>
            <a:r>
              <a:rPr lang="en-US" sz="4000" b="1" i="1" dirty="0">
                <a:effectLst/>
                <a:latin typeface="Times New Roman" panose="02020603050405020304" pitchFamily="18" charset="0"/>
                <a:ea typeface="Times New Roman" panose="02020603050405020304" pitchFamily="18" charset="0"/>
              </a:rPr>
              <a:t> 1</a:t>
            </a:r>
            <a:r>
              <a:rPr lang="en-US" sz="4000" i="1" dirty="0">
                <a:effectLst/>
                <a:latin typeface="Times New Roman" panose="02020603050405020304" pitchFamily="18" charset="0"/>
                <a:ea typeface="Times New Roman" panose="02020603050405020304" pitchFamily="18" charset="0"/>
              </a:rPr>
              <a:t>:</a:t>
            </a:r>
            <a:r>
              <a:rPr lang="en-US" sz="4000" dirty="0">
                <a:effectLst/>
                <a:latin typeface="Times New Roman" panose="02020603050405020304" pitchFamily="18" charset="0"/>
                <a:ea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rPr>
              <a:t>Tìm</a:t>
            </a:r>
            <a:r>
              <a:rPr lang="en-US" sz="4000" b="1" i="1" dirty="0">
                <a:effectLst/>
                <a:latin typeface="Times New Roman" panose="02020603050405020304" pitchFamily="18" charset="0"/>
                <a:ea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rPr>
              <a:t>từ</a:t>
            </a:r>
            <a:r>
              <a:rPr lang="en-US" sz="4000" b="1" i="1" dirty="0">
                <a:effectLst/>
                <a:latin typeface="Times New Roman" panose="02020603050405020304" pitchFamily="18" charset="0"/>
                <a:ea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rPr>
              <a:t>ngữ</a:t>
            </a:r>
            <a:r>
              <a:rPr lang="en-US" sz="4000" b="1" i="1" dirty="0">
                <a:effectLst/>
                <a:latin typeface="Times New Roman" panose="02020603050405020304" pitchFamily="18" charset="0"/>
                <a:ea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rPr>
              <a:t>thích</a:t>
            </a:r>
            <a:r>
              <a:rPr lang="en-US" sz="4000" b="1" i="1" dirty="0">
                <a:effectLst/>
                <a:latin typeface="Times New Roman" panose="02020603050405020304" pitchFamily="18" charset="0"/>
                <a:ea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rPr>
              <a:t>hợp</a:t>
            </a:r>
            <a:r>
              <a:rPr lang="en-US" sz="4000" b="1" i="1" dirty="0">
                <a:effectLst/>
                <a:latin typeface="Times New Roman" panose="02020603050405020304" pitchFamily="18" charset="0"/>
                <a:ea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rPr>
              <a:t>thay</a:t>
            </a:r>
            <a:r>
              <a:rPr lang="en-US" sz="4000" b="1" i="1" dirty="0">
                <a:effectLst/>
                <a:latin typeface="Times New Roman" panose="02020603050405020304" pitchFamily="18" charset="0"/>
                <a:ea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rPr>
              <a:t>cho</a:t>
            </a:r>
            <a:r>
              <a:rPr lang="en-US" sz="4000" b="1" i="1" dirty="0">
                <a:effectLst/>
                <a:latin typeface="Times New Roman" panose="02020603050405020304" pitchFamily="18" charset="0"/>
                <a:ea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rPr>
              <a:t>mỗi</a:t>
            </a:r>
            <a:r>
              <a:rPr lang="en-US" sz="4000" b="1" i="1" dirty="0">
                <a:effectLst/>
                <a:latin typeface="Times New Roman" panose="02020603050405020304" pitchFamily="18" charset="0"/>
                <a:ea typeface="Times New Roman" panose="02020603050405020304" pitchFamily="18" charset="0"/>
              </a:rPr>
              <a:t> </a:t>
            </a:r>
            <a:endParaRPr lang="vi-VN" sz="4000" b="1" i="1" dirty="0">
              <a:effectLst/>
              <a:latin typeface="Times New Roman" panose="02020603050405020304" pitchFamily="18" charset="0"/>
              <a:ea typeface="Times New Roman" panose="02020603050405020304" pitchFamily="18" charset="0"/>
            </a:endParaRPr>
          </a:p>
          <a:p>
            <a:pPr indent="457200" algn="just">
              <a:lnSpc>
                <a:spcPts val="1900"/>
              </a:lnSpc>
              <a:spcBef>
                <a:spcPts val="300"/>
              </a:spcBef>
              <a:spcAft>
                <a:spcPts val="300"/>
              </a:spcAft>
            </a:pPr>
            <a:endParaRPr lang="vi-VN" sz="4000" b="1" i="1" dirty="0">
              <a:latin typeface="Times New Roman" panose="02020603050405020304" pitchFamily="18" charset="0"/>
              <a:ea typeface="Times New Roman" panose="02020603050405020304" pitchFamily="18" charset="0"/>
            </a:endParaRPr>
          </a:p>
          <a:p>
            <a:pPr indent="457200" algn="just">
              <a:lnSpc>
                <a:spcPts val="1900"/>
              </a:lnSpc>
              <a:spcBef>
                <a:spcPts val="300"/>
              </a:spcBef>
              <a:spcAft>
                <a:spcPts val="300"/>
              </a:spcAft>
            </a:pPr>
            <a:r>
              <a:rPr lang="en-US" sz="4000" b="1" i="1" dirty="0" err="1">
                <a:effectLst/>
                <a:latin typeface="Times New Roman" panose="02020603050405020304" pitchFamily="18" charset="0"/>
                <a:ea typeface="Times New Roman" panose="02020603050405020304" pitchFamily="18" charset="0"/>
              </a:rPr>
              <a:t>chỗ</a:t>
            </a:r>
            <a:r>
              <a:rPr lang="en-US" sz="4000" b="1" i="1" dirty="0">
                <a:effectLst/>
                <a:latin typeface="Times New Roman" panose="02020603050405020304" pitchFamily="18" charset="0"/>
                <a:ea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rPr>
              <a:t>trống</a:t>
            </a:r>
            <a:r>
              <a:rPr lang="en-US" sz="4000" b="1" i="1" dirty="0">
                <a:effectLst/>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76E9001D-E2F0-4057-9ABF-DA97681AD5E7}"/>
              </a:ext>
            </a:extLst>
          </p:cNvPr>
          <p:cNvSpPr txBox="1"/>
          <p:nvPr/>
        </p:nvSpPr>
        <p:spPr>
          <a:xfrm>
            <a:off x="10820400" y="2619677"/>
            <a:ext cx="9144000" cy="715902"/>
          </a:xfrm>
          <a:prstGeom prst="rect">
            <a:avLst/>
          </a:prstGeom>
          <a:noFill/>
        </p:spPr>
        <p:txBody>
          <a:bodyPr wrap="square">
            <a:spAutoFit/>
          </a:bodyPr>
          <a:lstStyle/>
          <a:p>
            <a:pPr indent="457200" algn="just">
              <a:lnSpc>
                <a:spcPts val="1900"/>
              </a:lnSpc>
              <a:spcBef>
                <a:spcPts val="300"/>
              </a:spcBef>
              <a:spcAft>
                <a:spcPts val="300"/>
              </a:spcAft>
            </a:pPr>
            <a:endParaRPr lang="vi-VN" sz="4000" b="1" i="1" dirty="0">
              <a:effectLst/>
              <a:latin typeface="Times New Roman" panose="02020603050405020304" pitchFamily="18" charset="0"/>
              <a:ea typeface="Times New Roman" panose="02020603050405020304" pitchFamily="18" charset="0"/>
            </a:endParaRPr>
          </a:p>
          <a:p>
            <a:pPr indent="457200" algn="just">
              <a:lnSpc>
                <a:spcPts val="1900"/>
              </a:lnSpc>
              <a:spcBef>
                <a:spcPts val="300"/>
              </a:spcBef>
              <a:spcAft>
                <a:spcPts val="300"/>
              </a:spcAft>
            </a:pPr>
            <a:r>
              <a:rPr lang="en-US" sz="4000" b="1" i="1" dirty="0" err="1">
                <a:effectLst/>
                <a:latin typeface="Times New Roman" panose="02020603050405020304" pitchFamily="18" charset="0"/>
                <a:ea typeface="Times New Roman" panose="02020603050405020304" pitchFamily="18" charset="0"/>
              </a:rPr>
              <a:t>Bài</a:t>
            </a:r>
            <a:r>
              <a:rPr lang="en-US" sz="4000" b="1" i="1" dirty="0">
                <a:effectLst/>
                <a:latin typeface="Times New Roman" panose="02020603050405020304" pitchFamily="18" charset="0"/>
                <a:ea typeface="Times New Roman" panose="02020603050405020304" pitchFamily="18" charset="0"/>
              </a:rPr>
              <a:t> </a:t>
            </a:r>
            <a:r>
              <a:rPr lang="vi-VN" sz="4000" b="1" i="1" dirty="0">
                <a:effectLst/>
                <a:latin typeface="Times New Roman" panose="02020603050405020304" pitchFamily="18" charset="0"/>
                <a:ea typeface="Times New Roman" panose="02020603050405020304" pitchFamily="18" charset="0"/>
              </a:rPr>
              <a:t>2</a:t>
            </a:r>
            <a:r>
              <a:rPr lang="en-US" sz="4000" i="1" dirty="0">
                <a:effectLst/>
                <a:latin typeface="Times New Roman" panose="02020603050405020304" pitchFamily="18" charset="0"/>
                <a:ea typeface="Times New Roman" panose="02020603050405020304" pitchFamily="18" charset="0"/>
              </a:rPr>
              <a:t>:</a:t>
            </a:r>
            <a:r>
              <a:rPr lang="en-US" sz="4000" dirty="0">
                <a:effectLst/>
                <a:latin typeface="Times New Roman" panose="02020603050405020304" pitchFamily="18" charset="0"/>
                <a:ea typeface="Times New Roman" panose="02020603050405020304" pitchFamily="18" charset="0"/>
              </a:rPr>
              <a:t> </a:t>
            </a:r>
            <a:r>
              <a:rPr lang="vi-VN" sz="4000" b="1" i="1" dirty="0">
                <a:latin typeface="Times New Roman" panose="02020603050405020304" pitchFamily="18" charset="0"/>
                <a:ea typeface="Times New Roman" panose="02020603050405020304" pitchFamily="18" charset="0"/>
              </a:rPr>
              <a:t>Nối cột A với cột B:</a:t>
            </a:r>
            <a:endParaRPr lang="vi-VN" sz="4000" b="1"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630118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075353" y="137370"/>
            <a:ext cx="16137294" cy="1015663"/>
          </a:xfrm>
          <a:prstGeom prst="rect">
            <a:avLst/>
          </a:prstGeom>
          <a:solidFill>
            <a:schemeClr val="accent2"/>
          </a:solidFill>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Biện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pháp</a:t>
            </a:r>
            <a:r>
              <a:rPr lang="en-US" sz="6000" b="1" dirty="0">
                <a:latin typeface="Times New Roman" panose="02020603050405020304" pitchFamily="18" charset="0"/>
                <a:cs typeface="Times New Roman" panose="02020603050405020304" pitchFamily="18" charset="0"/>
              </a:rPr>
              <a:t> </a:t>
            </a:r>
            <a:r>
              <a:rPr lang="vi-VN" sz="6000" b="1" dirty="0">
                <a:latin typeface="Times New Roman" panose="02020603050405020304" pitchFamily="18" charset="0"/>
                <a:cs typeface="Times New Roman" panose="02020603050405020304" pitchFamily="18" charset="0"/>
              </a:rPr>
              <a:t>2</a:t>
            </a:r>
            <a:r>
              <a:rPr lang="en-US" sz="6000" b="1" dirty="0">
                <a:latin typeface="Times New Roman" panose="02020603050405020304" pitchFamily="18" charset="0"/>
                <a:cs typeface="Times New Roman" panose="02020603050405020304" pitchFamily="18" charset="0"/>
              </a:rPr>
              <a:t>. </a:t>
            </a:r>
            <a:r>
              <a:rPr lang="vi-VN" sz="5400" b="1" dirty="0">
                <a:solidFill>
                  <a:schemeClr val="bg1"/>
                </a:solidFill>
                <a:latin typeface="Times New Roman" panose="02020603050405020304" pitchFamily="18" charset="0"/>
                <a:cs typeface="Times New Roman" panose="02020603050405020304" pitchFamily="18" charset="0"/>
              </a:rPr>
              <a:t>Dạy học theo quan điểm giao tiếp</a:t>
            </a:r>
            <a:r>
              <a:rPr lang="en-US" sz="5400" b="1" dirty="0">
                <a:solidFill>
                  <a:schemeClr val="bg1"/>
                </a:solidFill>
                <a:latin typeface="Times New Roman" panose="02020603050405020304" pitchFamily="18" charset="0"/>
                <a:ea typeface="Times New Roman" panose="02020603050405020304" pitchFamily="18" charset="0"/>
              </a:rPr>
              <a:t>.</a:t>
            </a:r>
            <a:endParaRPr lang="vi-VN" sz="5400" b="1" dirty="0">
              <a:solidFill>
                <a:schemeClr val="bg1"/>
              </a:solidFill>
              <a:latin typeface="Times New Roman" panose="020206030504050203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id="{D9472D54-0E82-6245-834C-C20060798954}"/>
              </a:ext>
            </a:extLst>
          </p:cNvPr>
          <p:cNvSpPr/>
          <p:nvPr/>
        </p:nvSpPr>
        <p:spPr>
          <a:xfrm>
            <a:off x="1447800" y="1359402"/>
            <a:ext cx="16186395" cy="2109450"/>
          </a:xfrm>
          <a:custGeom>
            <a:avLst/>
            <a:gdLst>
              <a:gd name="connsiteX0" fmla="*/ 0 w 3110567"/>
              <a:gd name="connsiteY0" fmla="*/ 179783 h 1797834"/>
              <a:gd name="connsiteX1" fmla="*/ 179783 w 3110567"/>
              <a:gd name="connsiteY1" fmla="*/ 0 h 1797834"/>
              <a:gd name="connsiteX2" fmla="*/ 2930784 w 3110567"/>
              <a:gd name="connsiteY2" fmla="*/ 0 h 1797834"/>
              <a:gd name="connsiteX3" fmla="*/ 3110567 w 3110567"/>
              <a:gd name="connsiteY3" fmla="*/ 179783 h 1797834"/>
              <a:gd name="connsiteX4" fmla="*/ 3110567 w 3110567"/>
              <a:gd name="connsiteY4" fmla="*/ 1618051 h 1797834"/>
              <a:gd name="connsiteX5" fmla="*/ 2930784 w 3110567"/>
              <a:gd name="connsiteY5" fmla="*/ 1797834 h 1797834"/>
              <a:gd name="connsiteX6" fmla="*/ 179783 w 3110567"/>
              <a:gd name="connsiteY6" fmla="*/ 1797834 h 1797834"/>
              <a:gd name="connsiteX7" fmla="*/ 0 w 3110567"/>
              <a:gd name="connsiteY7" fmla="*/ 1618051 h 1797834"/>
              <a:gd name="connsiteX8" fmla="*/ 0 w 3110567"/>
              <a:gd name="connsiteY8" fmla="*/ 179783 h 179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567" h="1797834">
                <a:moveTo>
                  <a:pt x="0" y="179783"/>
                </a:moveTo>
                <a:cubicBezTo>
                  <a:pt x="0" y="80492"/>
                  <a:pt x="80492" y="0"/>
                  <a:pt x="179783" y="0"/>
                </a:cubicBezTo>
                <a:lnTo>
                  <a:pt x="2930784" y="0"/>
                </a:lnTo>
                <a:cubicBezTo>
                  <a:pt x="3030075" y="0"/>
                  <a:pt x="3110567" y="80492"/>
                  <a:pt x="3110567" y="179783"/>
                </a:cubicBezTo>
                <a:lnTo>
                  <a:pt x="3110567" y="1618051"/>
                </a:lnTo>
                <a:cubicBezTo>
                  <a:pt x="3110567" y="1717342"/>
                  <a:pt x="3030075" y="1797834"/>
                  <a:pt x="2930784" y="1797834"/>
                </a:cubicBezTo>
                <a:lnTo>
                  <a:pt x="179783" y="1797834"/>
                </a:lnTo>
                <a:cubicBezTo>
                  <a:pt x="80492" y="1797834"/>
                  <a:pt x="0" y="1717342"/>
                  <a:pt x="0" y="1618051"/>
                </a:cubicBezTo>
                <a:lnTo>
                  <a:pt x="0" y="179783"/>
                </a:lnTo>
                <a:close/>
              </a:path>
            </a:pathLst>
          </a:custGeom>
          <a:scene3d>
            <a:camera prst="orthographicFront">
              <a:rot lat="0" lon="0" rev="0"/>
            </a:camera>
            <a:lightRig rig="contrasting" dir="t">
              <a:rot lat="0" lon="0" rev="1200000"/>
            </a:lightRig>
          </a:scene3d>
          <a:sp3d z="-300000" prstMaterial="plastic"/>
        </p:spPr>
        <p:style>
          <a:lnRef idx="1">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82880" tIns="182880" rIns="182880" bIns="2070606" numCol="1" spcCol="1270" anchor="ctr" anchorCtr="0">
            <a:noAutofit/>
          </a:bodyPr>
          <a:lstStyle/>
          <a:p>
            <a:pPr algn="ctr" defTabSz="2133600">
              <a:lnSpc>
                <a:spcPct val="90000"/>
              </a:lnSpc>
              <a:spcBef>
                <a:spcPct val="0"/>
              </a:spcBef>
              <a:spcAft>
                <a:spcPct val="35000"/>
              </a:spcAft>
            </a:pPr>
            <a:endParaRPr lang="en-US" sz="6000" b="1" dirty="0">
              <a:solidFill>
                <a:srgbClr val="002060"/>
              </a:solidFill>
              <a:latin typeface="Times New Roman" panose="02020603050405020304" pitchFamily="18" charset="0"/>
              <a:cs typeface="Times New Roman" panose="02020603050405020304" pitchFamily="18" charset="0"/>
            </a:endParaRPr>
          </a:p>
          <a:p>
            <a:pPr algn="ctr" defTabSz="2133600">
              <a:lnSpc>
                <a:spcPct val="90000"/>
              </a:lnSpc>
              <a:spcBef>
                <a:spcPct val="0"/>
              </a:spcBef>
              <a:spcAft>
                <a:spcPct val="35000"/>
              </a:spcAft>
            </a:pPr>
            <a:endParaRPr lang="en-US" sz="6000" b="1" dirty="0">
              <a:solidFill>
                <a:srgbClr val="002060"/>
              </a:solidFill>
              <a:latin typeface="Times New Roman" panose="02020603050405020304" pitchFamily="18" charset="0"/>
              <a:cs typeface="Times New Roman" panose="02020603050405020304" pitchFamily="18" charset="0"/>
            </a:endParaRPr>
          </a:p>
          <a:p>
            <a:pPr defTabSz="2133600">
              <a:lnSpc>
                <a:spcPct val="90000"/>
              </a:lnSpc>
              <a:spcBef>
                <a:spcPct val="0"/>
              </a:spcBef>
              <a:spcAft>
                <a:spcPct val="35000"/>
              </a:spcAft>
            </a:pPr>
            <a:r>
              <a:rPr lang="vi-VN" sz="4200" b="1" dirty="0">
                <a:solidFill>
                  <a:srgbClr val="002060"/>
                </a:solidFill>
                <a:latin typeface="Times New Roman" panose="02020603050405020304" pitchFamily="18" charset="0"/>
                <a:cs typeface="Times New Roman" panose="02020603050405020304" pitchFamily="18" charset="0"/>
              </a:rPr>
              <a:t>Hình thành thói quen tương tác ứng xử giao tiếp hàng ngày.</a:t>
            </a:r>
            <a:endParaRPr lang="en-US" sz="4200" b="1" dirty="0">
              <a:solidFill>
                <a:srgbClr val="002060"/>
              </a:solidFill>
              <a:latin typeface="Times New Roman" panose="02020603050405020304" pitchFamily="18" charset="0"/>
              <a:cs typeface="Times New Roman" panose="02020603050405020304" pitchFamily="18" charset="0"/>
            </a:endParaRPr>
          </a:p>
        </p:txBody>
      </p:sp>
      <p:sp>
        <p:nvSpPr>
          <p:cNvPr id="7" name="Freeform 6">
            <a:extLst>
              <a:ext uri="{FF2B5EF4-FFF2-40B4-BE49-F238E27FC236}">
                <a16:creationId xmlns:a16="http://schemas.microsoft.com/office/drawing/2014/main" id="{76F652AC-CA48-624B-9A49-57256A045FD6}"/>
              </a:ext>
            </a:extLst>
          </p:cNvPr>
          <p:cNvSpPr/>
          <p:nvPr/>
        </p:nvSpPr>
        <p:spPr>
          <a:xfrm>
            <a:off x="1447801" y="3675220"/>
            <a:ext cx="16208880" cy="1818181"/>
          </a:xfrm>
          <a:custGeom>
            <a:avLst/>
            <a:gdLst>
              <a:gd name="connsiteX0" fmla="*/ 0 w 3110567"/>
              <a:gd name="connsiteY0" fmla="*/ 179783 h 1797834"/>
              <a:gd name="connsiteX1" fmla="*/ 179783 w 3110567"/>
              <a:gd name="connsiteY1" fmla="*/ 0 h 1797834"/>
              <a:gd name="connsiteX2" fmla="*/ 2930784 w 3110567"/>
              <a:gd name="connsiteY2" fmla="*/ 0 h 1797834"/>
              <a:gd name="connsiteX3" fmla="*/ 3110567 w 3110567"/>
              <a:gd name="connsiteY3" fmla="*/ 179783 h 1797834"/>
              <a:gd name="connsiteX4" fmla="*/ 3110567 w 3110567"/>
              <a:gd name="connsiteY4" fmla="*/ 1618051 h 1797834"/>
              <a:gd name="connsiteX5" fmla="*/ 2930784 w 3110567"/>
              <a:gd name="connsiteY5" fmla="*/ 1797834 h 1797834"/>
              <a:gd name="connsiteX6" fmla="*/ 179783 w 3110567"/>
              <a:gd name="connsiteY6" fmla="*/ 1797834 h 1797834"/>
              <a:gd name="connsiteX7" fmla="*/ 0 w 3110567"/>
              <a:gd name="connsiteY7" fmla="*/ 1618051 h 1797834"/>
              <a:gd name="connsiteX8" fmla="*/ 0 w 3110567"/>
              <a:gd name="connsiteY8" fmla="*/ 179783 h 179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567" h="1797834">
                <a:moveTo>
                  <a:pt x="0" y="179783"/>
                </a:moveTo>
                <a:cubicBezTo>
                  <a:pt x="0" y="80492"/>
                  <a:pt x="80492" y="0"/>
                  <a:pt x="179783" y="0"/>
                </a:cubicBezTo>
                <a:lnTo>
                  <a:pt x="2930784" y="0"/>
                </a:lnTo>
                <a:cubicBezTo>
                  <a:pt x="3030075" y="0"/>
                  <a:pt x="3110567" y="80492"/>
                  <a:pt x="3110567" y="179783"/>
                </a:cubicBezTo>
                <a:lnTo>
                  <a:pt x="3110567" y="1618051"/>
                </a:lnTo>
                <a:cubicBezTo>
                  <a:pt x="3110567" y="1717342"/>
                  <a:pt x="3030075" y="1797834"/>
                  <a:pt x="2930784" y="1797834"/>
                </a:cubicBezTo>
                <a:lnTo>
                  <a:pt x="179783" y="1797834"/>
                </a:lnTo>
                <a:cubicBezTo>
                  <a:pt x="80492" y="1797834"/>
                  <a:pt x="0" y="1717342"/>
                  <a:pt x="0" y="1618051"/>
                </a:cubicBezTo>
                <a:lnTo>
                  <a:pt x="0" y="179783"/>
                </a:lnTo>
                <a:close/>
              </a:path>
            </a:pathLst>
          </a:custGeom>
          <a:scene3d>
            <a:camera prst="orthographicFront">
              <a:rot lat="0" lon="0" rev="0"/>
            </a:camera>
            <a:lightRig rig="contrasting" dir="t">
              <a:rot lat="0" lon="0" rev="1200000"/>
            </a:lightRig>
          </a:scene3d>
          <a:sp3d z="-300000" prstMaterial="plastic"/>
        </p:spPr>
        <p:style>
          <a:lnRef idx="1">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82880" tIns="182880" rIns="182880" bIns="2070606" numCol="1" spcCol="1270" anchor="ctr" anchorCtr="0">
            <a:noAutofit/>
          </a:bodyPr>
          <a:lstStyle/>
          <a:p>
            <a:pPr algn="ctr" defTabSz="2133600">
              <a:lnSpc>
                <a:spcPct val="90000"/>
              </a:lnSpc>
              <a:spcBef>
                <a:spcPct val="0"/>
              </a:spcBef>
              <a:spcAft>
                <a:spcPct val="35000"/>
              </a:spcAft>
            </a:pPr>
            <a:endParaRPr lang="en-US" sz="6000" b="1" dirty="0">
              <a:solidFill>
                <a:srgbClr val="002060"/>
              </a:solidFill>
              <a:latin typeface="Times New Roman" panose="02020603050405020304" pitchFamily="18" charset="0"/>
              <a:cs typeface="Times New Roman" panose="02020603050405020304" pitchFamily="18" charset="0"/>
            </a:endParaRPr>
          </a:p>
          <a:p>
            <a:pPr algn="ctr" defTabSz="2133600">
              <a:lnSpc>
                <a:spcPct val="90000"/>
              </a:lnSpc>
              <a:spcBef>
                <a:spcPct val="0"/>
              </a:spcBef>
              <a:spcAft>
                <a:spcPct val="35000"/>
              </a:spcAft>
            </a:pPr>
            <a:endParaRPr lang="vi-VN" sz="6000" b="1" dirty="0">
              <a:solidFill>
                <a:srgbClr val="002060"/>
              </a:solidFill>
              <a:latin typeface="Times New Roman" panose="02020603050405020304" pitchFamily="18" charset="0"/>
              <a:cs typeface="Times New Roman" panose="02020603050405020304" pitchFamily="18" charset="0"/>
            </a:endParaRPr>
          </a:p>
          <a:p>
            <a:pPr defTabSz="2133600">
              <a:lnSpc>
                <a:spcPct val="90000"/>
              </a:lnSpc>
              <a:spcBef>
                <a:spcPct val="0"/>
              </a:spcBef>
              <a:spcAft>
                <a:spcPct val="35000"/>
              </a:spcAft>
            </a:pPr>
            <a:r>
              <a:rPr lang="vi-VN" sz="4200" b="1" dirty="0">
                <a:solidFill>
                  <a:srgbClr val="002060"/>
                </a:solidFill>
                <a:latin typeface="Times New Roman" panose="02020603050405020304" pitchFamily="18" charset="0"/>
                <a:cs typeface="Times New Roman" panose="02020603050405020304" pitchFamily="18" charset="0"/>
              </a:rPr>
              <a:t>Học sinh có nhiều cơ hội thực hành, luyện tập, không đặt nặng về lý thuyết.</a:t>
            </a:r>
            <a:endParaRPr lang="en-US" sz="4200" b="1" dirty="0">
              <a:solidFill>
                <a:srgbClr val="002060"/>
              </a:solidFill>
              <a:latin typeface="Times New Roman" panose="02020603050405020304" pitchFamily="18" charset="0"/>
              <a:cs typeface="Times New Roman" panose="02020603050405020304" pitchFamily="18" charset="0"/>
            </a:endParaRPr>
          </a:p>
        </p:txBody>
      </p:sp>
      <p:sp>
        <p:nvSpPr>
          <p:cNvPr id="16" name="Freeform 15">
            <a:extLst>
              <a:ext uri="{FF2B5EF4-FFF2-40B4-BE49-F238E27FC236}">
                <a16:creationId xmlns:a16="http://schemas.microsoft.com/office/drawing/2014/main" id="{8816ED04-39D7-4942-935D-F5D015FD6C16}"/>
              </a:ext>
            </a:extLst>
          </p:cNvPr>
          <p:cNvSpPr/>
          <p:nvPr/>
        </p:nvSpPr>
        <p:spPr>
          <a:xfrm>
            <a:off x="1295400" y="5753100"/>
            <a:ext cx="16652147" cy="1280597"/>
          </a:xfrm>
          <a:custGeom>
            <a:avLst/>
            <a:gdLst>
              <a:gd name="connsiteX0" fmla="*/ 0 w 3110567"/>
              <a:gd name="connsiteY0" fmla="*/ 179783 h 1797834"/>
              <a:gd name="connsiteX1" fmla="*/ 179783 w 3110567"/>
              <a:gd name="connsiteY1" fmla="*/ 0 h 1797834"/>
              <a:gd name="connsiteX2" fmla="*/ 2930784 w 3110567"/>
              <a:gd name="connsiteY2" fmla="*/ 0 h 1797834"/>
              <a:gd name="connsiteX3" fmla="*/ 3110567 w 3110567"/>
              <a:gd name="connsiteY3" fmla="*/ 179783 h 1797834"/>
              <a:gd name="connsiteX4" fmla="*/ 3110567 w 3110567"/>
              <a:gd name="connsiteY4" fmla="*/ 1618051 h 1797834"/>
              <a:gd name="connsiteX5" fmla="*/ 2930784 w 3110567"/>
              <a:gd name="connsiteY5" fmla="*/ 1797834 h 1797834"/>
              <a:gd name="connsiteX6" fmla="*/ 179783 w 3110567"/>
              <a:gd name="connsiteY6" fmla="*/ 1797834 h 1797834"/>
              <a:gd name="connsiteX7" fmla="*/ 0 w 3110567"/>
              <a:gd name="connsiteY7" fmla="*/ 1618051 h 1797834"/>
              <a:gd name="connsiteX8" fmla="*/ 0 w 3110567"/>
              <a:gd name="connsiteY8" fmla="*/ 179783 h 179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567" h="1797834">
                <a:moveTo>
                  <a:pt x="0" y="179783"/>
                </a:moveTo>
                <a:cubicBezTo>
                  <a:pt x="0" y="80492"/>
                  <a:pt x="80492" y="0"/>
                  <a:pt x="179783" y="0"/>
                </a:cubicBezTo>
                <a:lnTo>
                  <a:pt x="2930784" y="0"/>
                </a:lnTo>
                <a:cubicBezTo>
                  <a:pt x="3030075" y="0"/>
                  <a:pt x="3110567" y="80492"/>
                  <a:pt x="3110567" y="179783"/>
                </a:cubicBezTo>
                <a:lnTo>
                  <a:pt x="3110567" y="1618051"/>
                </a:lnTo>
                <a:cubicBezTo>
                  <a:pt x="3110567" y="1717342"/>
                  <a:pt x="3030075" y="1797834"/>
                  <a:pt x="2930784" y="1797834"/>
                </a:cubicBezTo>
                <a:lnTo>
                  <a:pt x="179783" y="1797834"/>
                </a:lnTo>
                <a:cubicBezTo>
                  <a:pt x="80492" y="1797834"/>
                  <a:pt x="0" y="1717342"/>
                  <a:pt x="0" y="1618051"/>
                </a:cubicBezTo>
                <a:lnTo>
                  <a:pt x="0" y="179783"/>
                </a:lnTo>
                <a:close/>
              </a:path>
            </a:pathLst>
          </a:custGeom>
          <a:scene3d>
            <a:camera prst="orthographicFront">
              <a:rot lat="0" lon="0" rev="0"/>
            </a:camera>
            <a:lightRig rig="contrasting" dir="t">
              <a:rot lat="0" lon="0" rev="1200000"/>
            </a:lightRig>
          </a:scene3d>
          <a:sp3d z="-300000" prstMaterial="plastic"/>
        </p:spPr>
        <p:style>
          <a:lnRef idx="1">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82880" tIns="182880" rIns="182880" bIns="2070606" numCol="1" spcCol="1270" anchor="ctr" anchorCtr="0">
            <a:noAutofit/>
          </a:bodyPr>
          <a:lstStyle/>
          <a:p>
            <a:pPr algn="ctr" defTabSz="2133600">
              <a:lnSpc>
                <a:spcPct val="90000"/>
              </a:lnSpc>
              <a:spcBef>
                <a:spcPct val="0"/>
              </a:spcBef>
              <a:spcAft>
                <a:spcPct val="35000"/>
              </a:spcAft>
            </a:pPr>
            <a:endParaRPr lang="vi-VN" sz="6000" b="1" dirty="0">
              <a:solidFill>
                <a:srgbClr val="002060"/>
              </a:solidFill>
              <a:latin typeface="Times New Roman" panose="02020603050405020304" pitchFamily="18" charset="0"/>
              <a:cs typeface="Times New Roman" panose="02020603050405020304" pitchFamily="18" charset="0"/>
            </a:endParaRPr>
          </a:p>
          <a:p>
            <a:pPr algn="ctr" defTabSz="2133600">
              <a:lnSpc>
                <a:spcPct val="90000"/>
              </a:lnSpc>
              <a:spcBef>
                <a:spcPct val="0"/>
              </a:spcBef>
              <a:spcAft>
                <a:spcPct val="35000"/>
              </a:spcAft>
            </a:pPr>
            <a:endParaRPr lang="vi-VN" sz="6000" b="1" dirty="0">
              <a:solidFill>
                <a:srgbClr val="002060"/>
              </a:solidFill>
              <a:latin typeface="Times New Roman" panose="02020603050405020304" pitchFamily="18" charset="0"/>
              <a:cs typeface="Times New Roman" panose="02020603050405020304" pitchFamily="18" charset="0"/>
            </a:endParaRPr>
          </a:p>
          <a:p>
            <a:pPr defTabSz="2133600">
              <a:lnSpc>
                <a:spcPct val="90000"/>
              </a:lnSpc>
              <a:spcBef>
                <a:spcPct val="0"/>
              </a:spcBef>
              <a:spcAft>
                <a:spcPct val="35000"/>
              </a:spcAft>
            </a:pPr>
            <a:r>
              <a:rPr lang="vi-VN" sz="4200" b="1" dirty="0">
                <a:solidFill>
                  <a:srgbClr val="002060"/>
                </a:solidFill>
                <a:latin typeface="Times New Roman" panose="02020603050405020304" pitchFamily="18" charset="0"/>
                <a:cs typeface="Times New Roman" panose="02020603050405020304" pitchFamily="18" charset="0"/>
              </a:rPr>
              <a:t>Rèn các kĩ năng nghe, nói, đọc, viết đạt hiệu quả.</a:t>
            </a:r>
            <a:r>
              <a:rPr lang="en-US" sz="4200" b="1" dirty="0">
                <a:solidFill>
                  <a:srgbClr val="002060"/>
                </a:solidFill>
                <a:latin typeface="Times New Roman" panose="02020603050405020304" pitchFamily="18" charset="0"/>
                <a:cs typeface="Times New Roman" panose="02020603050405020304" pitchFamily="18" charset="0"/>
              </a:rPr>
              <a:t> </a:t>
            </a:r>
          </a:p>
        </p:txBody>
      </p:sp>
      <p:sp>
        <p:nvSpPr>
          <p:cNvPr id="11" name="Rounded Rectangle 10">
            <a:extLst>
              <a:ext uri="{FF2B5EF4-FFF2-40B4-BE49-F238E27FC236}">
                <a16:creationId xmlns:a16="http://schemas.microsoft.com/office/drawing/2014/main" id="{F35D28DE-3B0E-6B40-85AB-DF9400846EE3}"/>
              </a:ext>
            </a:extLst>
          </p:cNvPr>
          <p:cNvSpPr/>
          <p:nvPr/>
        </p:nvSpPr>
        <p:spPr>
          <a:xfrm>
            <a:off x="1075353" y="7293396"/>
            <a:ext cx="17212647" cy="2574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00075">
              <a:lnSpc>
                <a:spcPct val="115000"/>
              </a:lnSpc>
            </a:pPr>
            <a:r>
              <a:rPr lang="vi-VN" sz="4200" b="1" dirty="0">
                <a:solidFill>
                  <a:srgbClr val="FF0000"/>
                </a:solidFill>
                <a:latin typeface="Times New Roman" panose="02020603050405020304" pitchFamily="18" charset="0"/>
                <a:ea typeface="Times New Roman" panose="02020603050405020304" pitchFamily="18" charset="0"/>
              </a:rPr>
              <a:t>Mỗi đoạn văn các em viết ra sẽ chính là tâm hồn tình cảm của các em, các em thêm yêu văn, yêu Tiếng Việt .</a:t>
            </a:r>
            <a:endParaRPr lang="en-VN" sz="4200" b="1" dirty="0">
              <a:solidFill>
                <a:srgbClr val="FF0000"/>
              </a:solidFill>
              <a:latin typeface="Times New Roman" panose="02020603050405020304" pitchFamily="18" charset="0"/>
              <a:ea typeface="Times New Roman" panose="02020603050405020304" pitchFamily="18" charset="0"/>
            </a:endParaRPr>
          </a:p>
        </p:txBody>
      </p:sp>
      <p:sp>
        <p:nvSpPr>
          <p:cNvPr id="9" name="Curved Right Arrow 7">
            <a:extLst>
              <a:ext uri="{FF2B5EF4-FFF2-40B4-BE49-F238E27FC236}">
                <a16:creationId xmlns:a16="http://schemas.microsoft.com/office/drawing/2014/main" id="{B3C17E13-6C3E-416F-9239-767A5477CD21}"/>
              </a:ext>
            </a:extLst>
          </p:cNvPr>
          <p:cNvSpPr/>
          <p:nvPr/>
        </p:nvSpPr>
        <p:spPr>
          <a:xfrm>
            <a:off x="-25924" y="3339649"/>
            <a:ext cx="1314486" cy="430750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Tree>
    <p:extLst>
      <p:ext uri="{BB962C8B-B14F-4D97-AF65-F5344CB8AC3E}">
        <p14:creationId xmlns:p14="http://schemas.microsoft.com/office/powerpoint/2010/main" val="9748552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par>
                          <p:cTn id="18" fill="hold">
                            <p:stCondLst>
                              <p:cond delay="500"/>
                            </p:stCondLst>
                            <p:childTnLst>
                              <p:par>
                                <p:cTn id="19" presetID="55"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0.70"/>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6" grpId="0" animBg="1"/>
      <p:bldP spid="11"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C9AA6D0-CA4C-4BD0-836A-8857BB1A2A66}"/>
              </a:ext>
            </a:extLst>
          </p:cNvPr>
          <p:cNvSpPr txBox="1"/>
          <p:nvPr/>
        </p:nvSpPr>
        <p:spPr>
          <a:xfrm>
            <a:off x="2682240" y="106680"/>
            <a:ext cx="13014960" cy="830997"/>
          </a:xfrm>
          <a:prstGeom prst="rect">
            <a:avLst/>
          </a:prstGeom>
          <a:noFill/>
        </p:spPr>
        <p:txBody>
          <a:bodyPr wrap="square" rtlCol="0">
            <a:spAutoFit/>
          </a:bodyPr>
          <a:lstStyle/>
          <a:p>
            <a:pPr algn="ctr"/>
            <a:r>
              <a:rPr lang="vi-VN" sz="4800" b="1" dirty="0">
                <a:latin typeface="+mj-lt"/>
              </a:rPr>
              <a:t>Giới thiệu về bản thân (Bài 14- Tuần 7) </a:t>
            </a:r>
            <a:endParaRPr lang="en-US" sz="4800" b="1" dirty="0">
              <a:latin typeface="+mj-lt"/>
            </a:endParaRPr>
          </a:p>
        </p:txBody>
      </p:sp>
      <p:pic>
        <p:nvPicPr>
          <p:cNvPr id="6" name="5032265925176828134">
            <a:hlinkClick r:id="" action="ppaction://media"/>
            <a:extLst>
              <a:ext uri="{FF2B5EF4-FFF2-40B4-BE49-F238E27FC236}">
                <a16:creationId xmlns:a16="http://schemas.microsoft.com/office/drawing/2014/main" id="{7F93B288-54D4-4709-88D6-3FC3A8DC2F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15000" y="1013877"/>
            <a:ext cx="7247011" cy="8396823"/>
          </a:xfrm>
          <a:prstGeom prst="rect">
            <a:avLst/>
          </a:prstGeom>
        </p:spPr>
      </p:pic>
    </p:spTree>
    <p:extLst>
      <p:ext uri="{BB962C8B-B14F-4D97-AF65-F5344CB8AC3E}">
        <p14:creationId xmlns:p14="http://schemas.microsoft.com/office/powerpoint/2010/main" val="108549642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04800" y="137370"/>
            <a:ext cx="17602199" cy="1846659"/>
          </a:xfrm>
          <a:prstGeom prst="rect">
            <a:avLst/>
          </a:prstGeom>
          <a:solidFill>
            <a:schemeClr val="accent2"/>
          </a:solidFill>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Biện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pháp</a:t>
            </a:r>
            <a:r>
              <a:rPr lang="en-US" sz="6000" b="1" dirty="0">
                <a:latin typeface="Times New Roman" panose="02020603050405020304" pitchFamily="18" charset="0"/>
                <a:cs typeface="Times New Roman" panose="02020603050405020304" pitchFamily="18" charset="0"/>
              </a:rPr>
              <a:t> </a:t>
            </a:r>
            <a:r>
              <a:rPr lang="vi-VN" sz="6000" b="1" dirty="0">
                <a:latin typeface="Times New Roman" panose="02020603050405020304" pitchFamily="18" charset="0"/>
                <a:cs typeface="Times New Roman" panose="02020603050405020304" pitchFamily="18" charset="0"/>
              </a:rPr>
              <a:t>3:</a:t>
            </a:r>
            <a:r>
              <a:rPr lang="vi-VN" sz="5400" b="1" dirty="0">
                <a:solidFill>
                  <a:schemeClr val="bg1"/>
                </a:solidFill>
                <a:latin typeface="Times New Roman" panose="02020603050405020304" pitchFamily="18" charset="0"/>
                <a:cs typeface="Times New Roman" panose="02020603050405020304" pitchFamily="18" charset="0"/>
              </a:rPr>
              <a:t>Tổ chức việc quan sát tranh, hướng dẫn học sinh cách dùng từ, giọng kể, khi làm bài nghe, nói, viết</a:t>
            </a:r>
          </a:p>
        </p:txBody>
      </p:sp>
      <p:sp>
        <p:nvSpPr>
          <p:cNvPr id="3" name="Freeform 2">
            <a:extLst>
              <a:ext uri="{FF2B5EF4-FFF2-40B4-BE49-F238E27FC236}">
                <a16:creationId xmlns:a16="http://schemas.microsoft.com/office/drawing/2014/main" id="{D9472D54-0E82-6245-834C-C20060798954}"/>
              </a:ext>
            </a:extLst>
          </p:cNvPr>
          <p:cNvSpPr/>
          <p:nvPr/>
        </p:nvSpPr>
        <p:spPr>
          <a:xfrm>
            <a:off x="304800" y="2384672"/>
            <a:ext cx="17385034" cy="2179696"/>
          </a:xfrm>
          <a:custGeom>
            <a:avLst/>
            <a:gdLst>
              <a:gd name="connsiteX0" fmla="*/ 0 w 3110567"/>
              <a:gd name="connsiteY0" fmla="*/ 179783 h 1797834"/>
              <a:gd name="connsiteX1" fmla="*/ 179783 w 3110567"/>
              <a:gd name="connsiteY1" fmla="*/ 0 h 1797834"/>
              <a:gd name="connsiteX2" fmla="*/ 2930784 w 3110567"/>
              <a:gd name="connsiteY2" fmla="*/ 0 h 1797834"/>
              <a:gd name="connsiteX3" fmla="*/ 3110567 w 3110567"/>
              <a:gd name="connsiteY3" fmla="*/ 179783 h 1797834"/>
              <a:gd name="connsiteX4" fmla="*/ 3110567 w 3110567"/>
              <a:gd name="connsiteY4" fmla="*/ 1618051 h 1797834"/>
              <a:gd name="connsiteX5" fmla="*/ 2930784 w 3110567"/>
              <a:gd name="connsiteY5" fmla="*/ 1797834 h 1797834"/>
              <a:gd name="connsiteX6" fmla="*/ 179783 w 3110567"/>
              <a:gd name="connsiteY6" fmla="*/ 1797834 h 1797834"/>
              <a:gd name="connsiteX7" fmla="*/ 0 w 3110567"/>
              <a:gd name="connsiteY7" fmla="*/ 1618051 h 1797834"/>
              <a:gd name="connsiteX8" fmla="*/ 0 w 3110567"/>
              <a:gd name="connsiteY8" fmla="*/ 179783 h 179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567" h="1797834">
                <a:moveTo>
                  <a:pt x="0" y="179783"/>
                </a:moveTo>
                <a:cubicBezTo>
                  <a:pt x="0" y="80492"/>
                  <a:pt x="80492" y="0"/>
                  <a:pt x="179783" y="0"/>
                </a:cubicBezTo>
                <a:lnTo>
                  <a:pt x="2930784" y="0"/>
                </a:lnTo>
                <a:cubicBezTo>
                  <a:pt x="3030075" y="0"/>
                  <a:pt x="3110567" y="80492"/>
                  <a:pt x="3110567" y="179783"/>
                </a:cubicBezTo>
                <a:lnTo>
                  <a:pt x="3110567" y="1618051"/>
                </a:lnTo>
                <a:cubicBezTo>
                  <a:pt x="3110567" y="1717342"/>
                  <a:pt x="3030075" y="1797834"/>
                  <a:pt x="2930784" y="1797834"/>
                </a:cubicBezTo>
                <a:lnTo>
                  <a:pt x="179783" y="1797834"/>
                </a:lnTo>
                <a:cubicBezTo>
                  <a:pt x="80492" y="1797834"/>
                  <a:pt x="0" y="1717342"/>
                  <a:pt x="0" y="1618051"/>
                </a:cubicBezTo>
                <a:lnTo>
                  <a:pt x="0" y="179783"/>
                </a:lnTo>
                <a:close/>
              </a:path>
            </a:pathLst>
          </a:custGeom>
          <a:scene3d>
            <a:camera prst="orthographicFront">
              <a:rot lat="0" lon="0" rev="0"/>
            </a:camera>
            <a:lightRig rig="contrasting" dir="t">
              <a:rot lat="0" lon="0" rev="1200000"/>
            </a:lightRig>
          </a:scene3d>
          <a:sp3d z="-300000" prstMaterial="plastic"/>
        </p:spPr>
        <p:style>
          <a:lnRef idx="1">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82880" tIns="182880" rIns="182880" bIns="2070606" numCol="1" spcCol="1270" anchor="ctr" anchorCtr="0">
            <a:noAutofit/>
          </a:bodyPr>
          <a:lstStyle/>
          <a:p>
            <a:pPr algn="ctr" defTabSz="2133600">
              <a:lnSpc>
                <a:spcPct val="90000"/>
              </a:lnSpc>
              <a:spcBef>
                <a:spcPct val="0"/>
              </a:spcBef>
              <a:spcAft>
                <a:spcPct val="35000"/>
              </a:spcAft>
            </a:pPr>
            <a:endParaRPr lang="en-US" sz="6000" b="1" dirty="0">
              <a:solidFill>
                <a:srgbClr val="002060"/>
              </a:solidFill>
              <a:latin typeface="Times New Roman" panose="02020603050405020304" pitchFamily="18" charset="0"/>
              <a:cs typeface="Times New Roman" panose="02020603050405020304" pitchFamily="18" charset="0"/>
            </a:endParaRPr>
          </a:p>
          <a:p>
            <a:pPr algn="ctr" defTabSz="2133600">
              <a:lnSpc>
                <a:spcPct val="90000"/>
              </a:lnSpc>
              <a:spcBef>
                <a:spcPct val="0"/>
              </a:spcBef>
              <a:spcAft>
                <a:spcPct val="35000"/>
              </a:spcAft>
            </a:pPr>
            <a:r>
              <a:rPr lang="vi-VN" sz="4000" b="1" dirty="0">
                <a:solidFill>
                  <a:srgbClr val="002060"/>
                </a:solidFill>
                <a:latin typeface="Times New Roman" panose="02020603050405020304" pitchFamily="18" charset="0"/>
                <a:cs typeface="Times New Roman" panose="02020603050405020304" pitchFamily="18" charset="0"/>
              </a:rPr>
              <a:t>Học sinh cảm nhận được những nét đẹp của sự vật, cảnh vật, con người và muốn bày tỏ, trao đổi với bạn, với thầy cô.</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7" name="Freeform 6">
            <a:extLst>
              <a:ext uri="{FF2B5EF4-FFF2-40B4-BE49-F238E27FC236}">
                <a16:creationId xmlns:a16="http://schemas.microsoft.com/office/drawing/2014/main" id="{76F652AC-CA48-624B-9A49-57256A045FD6}"/>
              </a:ext>
            </a:extLst>
          </p:cNvPr>
          <p:cNvSpPr/>
          <p:nvPr/>
        </p:nvSpPr>
        <p:spPr>
          <a:xfrm>
            <a:off x="533400" y="5295975"/>
            <a:ext cx="17156434" cy="1702489"/>
          </a:xfrm>
          <a:custGeom>
            <a:avLst/>
            <a:gdLst>
              <a:gd name="connsiteX0" fmla="*/ 0 w 3110567"/>
              <a:gd name="connsiteY0" fmla="*/ 179783 h 1797834"/>
              <a:gd name="connsiteX1" fmla="*/ 179783 w 3110567"/>
              <a:gd name="connsiteY1" fmla="*/ 0 h 1797834"/>
              <a:gd name="connsiteX2" fmla="*/ 2930784 w 3110567"/>
              <a:gd name="connsiteY2" fmla="*/ 0 h 1797834"/>
              <a:gd name="connsiteX3" fmla="*/ 3110567 w 3110567"/>
              <a:gd name="connsiteY3" fmla="*/ 179783 h 1797834"/>
              <a:gd name="connsiteX4" fmla="*/ 3110567 w 3110567"/>
              <a:gd name="connsiteY4" fmla="*/ 1618051 h 1797834"/>
              <a:gd name="connsiteX5" fmla="*/ 2930784 w 3110567"/>
              <a:gd name="connsiteY5" fmla="*/ 1797834 h 1797834"/>
              <a:gd name="connsiteX6" fmla="*/ 179783 w 3110567"/>
              <a:gd name="connsiteY6" fmla="*/ 1797834 h 1797834"/>
              <a:gd name="connsiteX7" fmla="*/ 0 w 3110567"/>
              <a:gd name="connsiteY7" fmla="*/ 1618051 h 1797834"/>
              <a:gd name="connsiteX8" fmla="*/ 0 w 3110567"/>
              <a:gd name="connsiteY8" fmla="*/ 179783 h 179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567" h="1797834">
                <a:moveTo>
                  <a:pt x="0" y="179783"/>
                </a:moveTo>
                <a:cubicBezTo>
                  <a:pt x="0" y="80492"/>
                  <a:pt x="80492" y="0"/>
                  <a:pt x="179783" y="0"/>
                </a:cubicBezTo>
                <a:lnTo>
                  <a:pt x="2930784" y="0"/>
                </a:lnTo>
                <a:cubicBezTo>
                  <a:pt x="3030075" y="0"/>
                  <a:pt x="3110567" y="80492"/>
                  <a:pt x="3110567" y="179783"/>
                </a:cubicBezTo>
                <a:lnTo>
                  <a:pt x="3110567" y="1618051"/>
                </a:lnTo>
                <a:cubicBezTo>
                  <a:pt x="3110567" y="1717342"/>
                  <a:pt x="3030075" y="1797834"/>
                  <a:pt x="2930784" y="1797834"/>
                </a:cubicBezTo>
                <a:lnTo>
                  <a:pt x="179783" y="1797834"/>
                </a:lnTo>
                <a:cubicBezTo>
                  <a:pt x="80492" y="1797834"/>
                  <a:pt x="0" y="1717342"/>
                  <a:pt x="0" y="1618051"/>
                </a:cubicBezTo>
                <a:lnTo>
                  <a:pt x="0" y="179783"/>
                </a:lnTo>
                <a:close/>
              </a:path>
            </a:pathLst>
          </a:custGeom>
          <a:scene3d>
            <a:camera prst="orthographicFront">
              <a:rot lat="0" lon="0" rev="0"/>
            </a:camera>
            <a:lightRig rig="contrasting" dir="t">
              <a:rot lat="0" lon="0" rev="1200000"/>
            </a:lightRig>
          </a:scene3d>
          <a:sp3d z="-300000" prstMaterial="plastic"/>
        </p:spPr>
        <p:style>
          <a:lnRef idx="1">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82880" tIns="182880" rIns="182880" bIns="2070606" numCol="1" spcCol="1270" anchor="ctr" anchorCtr="0">
            <a:noAutofit/>
          </a:bodyPr>
          <a:lstStyle/>
          <a:p>
            <a:pPr algn="ctr" defTabSz="2133600">
              <a:lnSpc>
                <a:spcPct val="90000"/>
              </a:lnSpc>
              <a:spcBef>
                <a:spcPct val="0"/>
              </a:spcBef>
              <a:spcAft>
                <a:spcPct val="35000"/>
              </a:spcAft>
            </a:pPr>
            <a:endParaRPr lang="en-US" sz="6000" b="1" dirty="0">
              <a:solidFill>
                <a:srgbClr val="002060"/>
              </a:solidFill>
              <a:latin typeface="Times New Roman" panose="02020603050405020304" pitchFamily="18" charset="0"/>
              <a:cs typeface="Times New Roman" panose="02020603050405020304" pitchFamily="18" charset="0"/>
            </a:endParaRPr>
          </a:p>
          <a:p>
            <a:pPr algn="ctr" defTabSz="2133600">
              <a:lnSpc>
                <a:spcPct val="90000"/>
              </a:lnSpc>
              <a:spcBef>
                <a:spcPct val="0"/>
              </a:spcBef>
              <a:spcAft>
                <a:spcPct val="35000"/>
              </a:spcAft>
            </a:pPr>
            <a:endParaRPr lang="vi-VN" sz="6000" b="1" dirty="0">
              <a:solidFill>
                <a:srgbClr val="002060"/>
              </a:solidFill>
              <a:latin typeface="Times New Roman" panose="02020603050405020304" pitchFamily="18" charset="0"/>
              <a:cs typeface="Times New Roman" panose="02020603050405020304" pitchFamily="18" charset="0"/>
            </a:endParaRPr>
          </a:p>
          <a:p>
            <a:pPr defTabSz="2133600">
              <a:lnSpc>
                <a:spcPct val="90000"/>
              </a:lnSpc>
              <a:spcBef>
                <a:spcPct val="0"/>
              </a:spcBef>
              <a:spcAft>
                <a:spcPct val="35000"/>
              </a:spcAft>
            </a:pPr>
            <a:r>
              <a:rPr lang="vi-VN" sz="4000" b="1" dirty="0">
                <a:solidFill>
                  <a:srgbClr val="002060"/>
                </a:solidFill>
                <a:latin typeface="Times New Roman" panose="02020603050405020304" pitchFamily="18" charset="0"/>
                <a:cs typeface="Times New Roman" panose="02020603050405020304" pitchFamily="18" charset="0"/>
              </a:rPr>
              <a:t>   Học sinh sử dụng gợi ý trong sách giáo khoa và vốn hiểu biết của mình.</a:t>
            </a:r>
          </a:p>
          <a:p>
            <a:pPr algn="ctr" defTabSz="2133600">
              <a:lnSpc>
                <a:spcPct val="90000"/>
              </a:lnSpc>
              <a:spcBef>
                <a:spcPct val="0"/>
              </a:spcBef>
              <a:spcAft>
                <a:spcPct val="35000"/>
              </a:spcAft>
            </a:pP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8" name="Freeform 6">
            <a:extLst>
              <a:ext uri="{FF2B5EF4-FFF2-40B4-BE49-F238E27FC236}">
                <a16:creationId xmlns:a16="http://schemas.microsoft.com/office/drawing/2014/main" id="{13339720-FB37-4B6B-91EB-8C0EEB1B9DBC}"/>
              </a:ext>
            </a:extLst>
          </p:cNvPr>
          <p:cNvSpPr/>
          <p:nvPr/>
        </p:nvSpPr>
        <p:spPr>
          <a:xfrm>
            <a:off x="656349" y="7581900"/>
            <a:ext cx="16975302" cy="2362200"/>
          </a:xfrm>
          <a:custGeom>
            <a:avLst/>
            <a:gdLst>
              <a:gd name="connsiteX0" fmla="*/ 0 w 3110567"/>
              <a:gd name="connsiteY0" fmla="*/ 179783 h 1797834"/>
              <a:gd name="connsiteX1" fmla="*/ 179783 w 3110567"/>
              <a:gd name="connsiteY1" fmla="*/ 0 h 1797834"/>
              <a:gd name="connsiteX2" fmla="*/ 2930784 w 3110567"/>
              <a:gd name="connsiteY2" fmla="*/ 0 h 1797834"/>
              <a:gd name="connsiteX3" fmla="*/ 3110567 w 3110567"/>
              <a:gd name="connsiteY3" fmla="*/ 179783 h 1797834"/>
              <a:gd name="connsiteX4" fmla="*/ 3110567 w 3110567"/>
              <a:gd name="connsiteY4" fmla="*/ 1618051 h 1797834"/>
              <a:gd name="connsiteX5" fmla="*/ 2930784 w 3110567"/>
              <a:gd name="connsiteY5" fmla="*/ 1797834 h 1797834"/>
              <a:gd name="connsiteX6" fmla="*/ 179783 w 3110567"/>
              <a:gd name="connsiteY6" fmla="*/ 1797834 h 1797834"/>
              <a:gd name="connsiteX7" fmla="*/ 0 w 3110567"/>
              <a:gd name="connsiteY7" fmla="*/ 1618051 h 1797834"/>
              <a:gd name="connsiteX8" fmla="*/ 0 w 3110567"/>
              <a:gd name="connsiteY8" fmla="*/ 179783 h 179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567" h="1797834">
                <a:moveTo>
                  <a:pt x="0" y="179783"/>
                </a:moveTo>
                <a:cubicBezTo>
                  <a:pt x="0" y="80492"/>
                  <a:pt x="80492" y="0"/>
                  <a:pt x="179783" y="0"/>
                </a:cubicBezTo>
                <a:lnTo>
                  <a:pt x="2930784" y="0"/>
                </a:lnTo>
                <a:cubicBezTo>
                  <a:pt x="3030075" y="0"/>
                  <a:pt x="3110567" y="80492"/>
                  <a:pt x="3110567" y="179783"/>
                </a:cubicBezTo>
                <a:lnTo>
                  <a:pt x="3110567" y="1618051"/>
                </a:lnTo>
                <a:cubicBezTo>
                  <a:pt x="3110567" y="1717342"/>
                  <a:pt x="3030075" y="1797834"/>
                  <a:pt x="2930784" y="1797834"/>
                </a:cubicBezTo>
                <a:lnTo>
                  <a:pt x="179783" y="1797834"/>
                </a:lnTo>
                <a:cubicBezTo>
                  <a:pt x="80492" y="1797834"/>
                  <a:pt x="0" y="1717342"/>
                  <a:pt x="0" y="1618051"/>
                </a:cubicBezTo>
                <a:lnTo>
                  <a:pt x="0" y="179783"/>
                </a:lnTo>
                <a:close/>
              </a:path>
            </a:pathLst>
          </a:custGeom>
          <a:scene3d>
            <a:camera prst="orthographicFront">
              <a:rot lat="0" lon="0" rev="0"/>
            </a:camera>
            <a:lightRig rig="contrasting" dir="t">
              <a:rot lat="0" lon="0" rev="1200000"/>
            </a:lightRig>
          </a:scene3d>
          <a:sp3d z="-300000" prstMaterial="plastic"/>
        </p:spPr>
        <p:style>
          <a:lnRef idx="1">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82880" tIns="182880" rIns="182880" bIns="2070606" numCol="1" spcCol="1270" anchor="ctr" anchorCtr="0">
            <a:noAutofit/>
          </a:bodyPr>
          <a:lstStyle/>
          <a:p>
            <a:pPr algn="ctr" defTabSz="2133600">
              <a:lnSpc>
                <a:spcPct val="90000"/>
              </a:lnSpc>
              <a:spcBef>
                <a:spcPct val="0"/>
              </a:spcBef>
              <a:spcAft>
                <a:spcPct val="35000"/>
              </a:spcAft>
            </a:pPr>
            <a:endParaRPr lang="en-US" sz="6000" b="1" dirty="0">
              <a:solidFill>
                <a:srgbClr val="002060"/>
              </a:solidFill>
              <a:latin typeface="Times New Roman" panose="02020603050405020304" pitchFamily="18" charset="0"/>
              <a:cs typeface="Times New Roman" panose="02020603050405020304" pitchFamily="18" charset="0"/>
            </a:endParaRPr>
          </a:p>
          <a:p>
            <a:pPr defTabSz="2133600">
              <a:lnSpc>
                <a:spcPct val="90000"/>
              </a:lnSpc>
              <a:spcBef>
                <a:spcPct val="0"/>
              </a:spcBef>
              <a:spcAft>
                <a:spcPct val="35000"/>
              </a:spcAft>
            </a:pPr>
            <a:endParaRPr lang="vi-VN" sz="6000" b="1" dirty="0">
              <a:solidFill>
                <a:srgbClr val="002060"/>
              </a:solidFill>
              <a:latin typeface="Times New Roman" panose="02020603050405020304" pitchFamily="18" charset="0"/>
              <a:cs typeface="Times New Roman" panose="02020603050405020304" pitchFamily="18" charset="0"/>
            </a:endParaRPr>
          </a:p>
          <a:p>
            <a:pPr defTabSz="2133600">
              <a:lnSpc>
                <a:spcPct val="90000"/>
              </a:lnSpc>
              <a:spcBef>
                <a:spcPct val="0"/>
              </a:spcBef>
              <a:spcAft>
                <a:spcPct val="35000"/>
              </a:spcAft>
            </a:pPr>
            <a:r>
              <a:rPr lang="vi-VN" sz="4200" b="1" dirty="0">
                <a:solidFill>
                  <a:srgbClr val="002060"/>
                </a:solidFill>
                <a:latin typeface="Times New Roman" panose="02020603050405020304" pitchFamily="18" charset="0"/>
                <a:cs typeface="Times New Roman" panose="02020603050405020304" pitchFamily="18" charset="0"/>
              </a:rPr>
              <a:t>Giáo viên hướng dẫn các em cách chọn lựa, sử dụng từ ngữ, hình ảnh để diễn đạt sao cho dễ hiểu, sinh động.</a:t>
            </a:r>
          </a:p>
          <a:p>
            <a:pPr algn="ctr" defTabSz="2133600">
              <a:lnSpc>
                <a:spcPct val="90000"/>
              </a:lnSpc>
              <a:spcBef>
                <a:spcPct val="0"/>
              </a:spcBef>
              <a:spcAft>
                <a:spcPct val="35000"/>
              </a:spcAft>
            </a:pPr>
            <a:endParaRPr lang="en-US" sz="4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4939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C9AA6D0-CA4C-4BD0-836A-8857BB1A2A66}"/>
              </a:ext>
            </a:extLst>
          </p:cNvPr>
          <p:cNvSpPr txBox="1"/>
          <p:nvPr/>
        </p:nvSpPr>
        <p:spPr>
          <a:xfrm>
            <a:off x="2682240" y="106680"/>
            <a:ext cx="13014960" cy="1569660"/>
          </a:xfrm>
          <a:prstGeom prst="rect">
            <a:avLst/>
          </a:prstGeom>
          <a:noFill/>
        </p:spPr>
        <p:txBody>
          <a:bodyPr wrap="square" rtlCol="0">
            <a:spAutoFit/>
          </a:bodyPr>
          <a:lstStyle/>
          <a:p>
            <a:pPr algn="ctr"/>
            <a:r>
              <a:rPr lang="vi-VN" sz="4800" b="1" dirty="0">
                <a:latin typeface="+mj-lt"/>
              </a:rPr>
              <a:t>Ví dụ: Dạy bài viết đoạn văn kể lại hoạt động đã làm cùng người thân (Tuần 2)</a:t>
            </a:r>
            <a:endParaRPr lang="en-US" sz="4800" b="1" dirty="0">
              <a:latin typeface="+mj-lt"/>
            </a:endParaRPr>
          </a:p>
        </p:txBody>
      </p:sp>
      <p:pic>
        <p:nvPicPr>
          <p:cNvPr id="6" name="Picture 5" descr="Luyện tập trang 24, 25 Tiếng Việt lớp 3 Tập 1 Kết nối tri thức">
            <a:extLst>
              <a:ext uri="{FF2B5EF4-FFF2-40B4-BE49-F238E27FC236}">
                <a16:creationId xmlns:a16="http://schemas.microsoft.com/office/drawing/2014/main" id="{252BCF86-EFC4-41DD-82DE-7AD45096DB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76340"/>
            <a:ext cx="18135600" cy="8406749"/>
          </a:xfrm>
          <a:prstGeom prst="rect">
            <a:avLst/>
          </a:prstGeom>
          <a:noFill/>
          <a:ln>
            <a:noFill/>
          </a:ln>
        </p:spPr>
      </p:pic>
    </p:spTree>
    <p:extLst>
      <p:ext uri="{BB962C8B-B14F-4D97-AF65-F5344CB8AC3E}">
        <p14:creationId xmlns:p14="http://schemas.microsoft.com/office/powerpoint/2010/main" val="22079585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04800" y="137370"/>
            <a:ext cx="17602199" cy="1846659"/>
          </a:xfrm>
          <a:prstGeom prst="rect">
            <a:avLst/>
          </a:prstGeom>
          <a:solidFill>
            <a:schemeClr val="accent2"/>
          </a:solidFill>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Biện</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pháp</a:t>
            </a:r>
            <a:r>
              <a:rPr lang="en-US" sz="6000" b="1" dirty="0">
                <a:solidFill>
                  <a:schemeClr val="tx1"/>
                </a:solidFill>
                <a:latin typeface="Times New Roman" panose="02020603050405020304" pitchFamily="18" charset="0"/>
                <a:cs typeface="Times New Roman" panose="02020603050405020304" pitchFamily="18" charset="0"/>
              </a:rPr>
              <a:t> </a:t>
            </a:r>
            <a:r>
              <a:rPr lang="vi-VN" sz="6000" b="1" dirty="0">
                <a:solidFill>
                  <a:schemeClr val="tx1"/>
                </a:solidFill>
                <a:latin typeface="Times New Roman" panose="02020603050405020304" pitchFamily="18" charset="0"/>
                <a:cs typeface="Times New Roman" panose="02020603050405020304" pitchFamily="18" charset="0"/>
              </a:rPr>
              <a:t>4:</a:t>
            </a:r>
            <a:r>
              <a:rPr lang="vi-VN" sz="5400" b="1" dirty="0">
                <a:solidFill>
                  <a:schemeClr val="tx1"/>
                </a:solidFill>
                <a:latin typeface="Times New Roman" panose="02020603050405020304" pitchFamily="18" charset="0"/>
                <a:cs typeface="Times New Roman" panose="02020603050405020304" pitchFamily="18" charset="0"/>
              </a:rPr>
              <a:t>Tích cực áp dụng công nghệ thông tin và các phương tiện dạy học hiện đại vào dạy học</a:t>
            </a:r>
          </a:p>
        </p:txBody>
      </p:sp>
      <p:sp>
        <p:nvSpPr>
          <p:cNvPr id="3" name="Freeform 2">
            <a:extLst>
              <a:ext uri="{FF2B5EF4-FFF2-40B4-BE49-F238E27FC236}">
                <a16:creationId xmlns:a16="http://schemas.microsoft.com/office/drawing/2014/main" id="{D9472D54-0E82-6245-834C-C20060798954}"/>
              </a:ext>
            </a:extLst>
          </p:cNvPr>
          <p:cNvSpPr/>
          <p:nvPr/>
        </p:nvSpPr>
        <p:spPr>
          <a:xfrm>
            <a:off x="304800" y="2384672"/>
            <a:ext cx="17385034" cy="2179696"/>
          </a:xfrm>
          <a:custGeom>
            <a:avLst/>
            <a:gdLst>
              <a:gd name="connsiteX0" fmla="*/ 0 w 3110567"/>
              <a:gd name="connsiteY0" fmla="*/ 179783 h 1797834"/>
              <a:gd name="connsiteX1" fmla="*/ 179783 w 3110567"/>
              <a:gd name="connsiteY1" fmla="*/ 0 h 1797834"/>
              <a:gd name="connsiteX2" fmla="*/ 2930784 w 3110567"/>
              <a:gd name="connsiteY2" fmla="*/ 0 h 1797834"/>
              <a:gd name="connsiteX3" fmla="*/ 3110567 w 3110567"/>
              <a:gd name="connsiteY3" fmla="*/ 179783 h 1797834"/>
              <a:gd name="connsiteX4" fmla="*/ 3110567 w 3110567"/>
              <a:gd name="connsiteY4" fmla="*/ 1618051 h 1797834"/>
              <a:gd name="connsiteX5" fmla="*/ 2930784 w 3110567"/>
              <a:gd name="connsiteY5" fmla="*/ 1797834 h 1797834"/>
              <a:gd name="connsiteX6" fmla="*/ 179783 w 3110567"/>
              <a:gd name="connsiteY6" fmla="*/ 1797834 h 1797834"/>
              <a:gd name="connsiteX7" fmla="*/ 0 w 3110567"/>
              <a:gd name="connsiteY7" fmla="*/ 1618051 h 1797834"/>
              <a:gd name="connsiteX8" fmla="*/ 0 w 3110567"/>
              <a:gd name="connsiteY8" fmla="*/ 179783 h 179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567" h="1797834">
                <a:moveTo>
                  <a:pt x="0" y="179783"/>
                </a:moveTo>
                <a:cubicBezTo>
                  <a:pt x="0" y="80492"/>
                  <a:pt x="80492" y="0"/>
                  <a:pt x="179783" y="0"/>
                </a:cubicBezTo>
                <a:lnTo>
                  <a:pt x="2930784" y="0"/>
                </a:lnTo>
                <a:cubicBezTo>
                  <a:pt x="3030075" y="0"/>
                  <a:pt x="3110567" y="80492"/>
                  <a:pt x="3110567" y="179783"/>
                </a:cubicBezTo>
                <a:lnTo>
                  <a:pt x="3110567" y="1618051"/>
                </a:lnTo>
                <a:cubicBezTo>
                  <a:pt x="3110567" y="1717342"/>
                  <a:pt x="3030075" y="1797834"/>
                  <a:pt x="2930784" y="1797834"/>
                </a:cubicBezTo>
                <a:lnTo>
                  <a:pt x="179783" y="1797834"/>
                </a:lnTo>
                <a:cubicBezTo>
                  <a:pt x="80492" y="1797834"/>
                  <a:pt x="0" y="1717342"/>
                  <a:pt x="0" y="1618051"/>
                </a:cubicBezTo>
                <a:lnTo>
                  <a:pt x="0" y="179783"/>
                </a:lnTo>
                <a:close/>
              </a:path>
            </a:pathLst>
          </a:custGeom>
          <a:scene3d>
            <a:camera prst="orthographicFront">
              <a:rot lat="0" lon="0" rev="0"/>
            </a:camera>
            <a:lightRig rig="contrasting" dir="t">
              <a:rot lat="0" lon="0" rev="1200000"/>
            </a:lightRig>
          </a:scene3d>
          <a:sp3d z="-300000" prstMaterial="plastic"/>
        </p:spPr>
        <p:style>
          <a:lnRef idx="1">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82880" tIns="182880" rIns="182880" bIns="2070606" numCol="1" spcCol="1270" anchor="ctr" anchorCtr="0">
            <a:noAutofit/>
          </a:bodyPr>
          <a:lstStyle/>
          <a:p>
            <a:pPr algn="ctr" defTabSz="2133600">
              <a:lnSpc>
                <a:spcPct val="90000"/>
              </a:lnSpc>
              <a:spcBef>
                <a:spcPct val="0"/>
              </a:spcBef>
              <a:spcAft>
                <a:spcPct val="35000"/>
              </a:spcAft>
            </a:pPr>
            <a:endParaRPr lang="en-US" sz="6000" b="1" dirty="0">
              <a:solidFill>
                <a:srgbClr val="002060"/>
              </a:solidFill>
              <a:latin typeface="Times New Roman" panose="02020603050405020304" pitchFamily="18" charset="0"/>
              <a:cs typeface="Times New Roman" panose="02020603050405020304" pitchFamily="18" charset="0"/>
            </a:endParaRPr>
          </a:p>
          <a:p>
            <a:pPr algn="ctr" defTabSz="2133600">
              <a:lnSpc>
                <a:spcPct val="90000"/>
              </a:lnSpc>
              <a:spcBef>
                <a:spcPct val="0"/>
              </a:spcBef>
              <a:spcAft>
                <a:spcPct val="35000"/>
              </a:spcAft>
            </a:pPr>
            <a:r>
              <a:rPr lang="vi-VN" sz="4000" b="1" dirty="0">
                <a:solidFill>
                  <a:srgbClr val="002060"/>
                </a:solidFill>
                <a:latin typeface="Times New Roman" panose="02020603050405020304" pitchFamily="18" charset="0"/>
                <a:cs typeface="Times New Roman" panose="02020603050405020304" pitchFamily="18" charset="0"/>
              </a:rPr>
              <a:t>Việc sử dụng công nghệ thông tin trong việc giảng dạy là một hình thức đổi mới phương pháp giảng dạy theo hướng tích cực.</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7" name="Freeform 6">
            <a:extLst>
              <a:ext uri="{FF2B5EF4-FFF2-40B4-BE49-F238E27FC236}">
                <a16:creationId xmlns:a16="http://schemas.microsoft.com/office/drawing/2014/main" id="{76F652AC-CA48-624B-9A49-57256A045FD6}"/>
              </a:ext>
            </a:extLst>
          </p:cNvPr>
          <p:cNvSpPr/>
          <p:nvPr/>
        </p:nvSpPr>
        <p:spPr>
          <a:xfrm>
            <a:off x="475217" y="4965012"/>
            <a:ext cx="17156434" cy="1889098"/>
          </a:xfrm>
          <a:custGeom>
            <a:avLst/>
            <a:gdLst>
              <a:gd name="connsiteX0" fmla="*/ 0 w 3110567"/>
              <a:gd name="connsiteY0" fmla="*/ 179783 h 1797834"/>
              <a:gd name="connsiteX1" fmla="*/ 179783 w 3110567"/>
              <a:gd name="connsiteY1" fmla="*/ 0 h 1797834"/>
              <a:gd name="connsiteX2" fmla="*/ 2930784 w 3110567"/>
              <a:gd name="connsiteY2" fmla="*/ 0 h 1797834"/>
              <a:gd name="connsiteX3" fmla="*/ 3110567 w 3110567"/>
              <a:gd name="connsiteY3" fmla="*/ 179783 h 1797834"/>
              <a:gd name="connsiteX4" fmla="*/ 3110567 w 3110567"/>
              <a:gd name="connsiteY4" fmla="*/ 1618051 h 1797834"/>
              <a:gd name="connsiteX5" fmla="*/ 2930784 w 3110567"/>
              <a:gd name="connsiteY5" fmla="*/ 1797834 h 1797834"/>
              <a:gd name="connsiteX6" fmla="*/ 179783 w 3110567"/>
              <a:gd name="connsiteY6" fmla="*/ 1797834 h 1797834"/>
              <a:gd name="connsiteX7" fmla="*/ 0 w 3110567"/>
              <a:gd name="connsiteY7" fmla="*/ 1618051 h 1797834"/>
              <a:gd name="connsiteX8" fmla="*/ 0 w 3110567"/>
              <a:gd name="connsiteY8" fmla="*/ 179783 h 179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567" h="1797834">
                <a:moveTo>
                  <a:pt x="0" y="179783"/>
                </a:moveTo>
                <a:cubicBezTo>
                  <a:pt x="0" y="80492"/>
                  <a:pt x="80492" y="0"/>
                  <a:pt x="179783" y="0"/>
                </a:cubicBezTo>
                <a:lnTo>
                  <a:pt x="2930784" y="0"/>
                </a:lnTo>
                <a:cubicBezTo>
                  <a:pt x="3030075" y="0"/>
                  <a:pt x="3110567" y="80492"/>
                  <a:pt x="3110567" y="179783"/>
                </a:cubicBezTo>
                <a:lnTo>
                  <a:pt x="3110567" y="1618051"/>
                </a:lnTo>
                <a:cubicBezTo>
                  <a:pt x="3110567" y="1717342"/>
                  <a:pt x="3030075" y="1797834"/>
                  <a:pt x="2930784" y="1797834"/>
                </a:cubicBezTo>
                <a:lnTo>
                  <a:pt x="179783" y="1797834"/>
                </a:lnTo>
                <a:cubicBezTo>
                  <a:pt x="80492" y="1797834"/>
                  <a:pt x="0" y="1717342"/>
                  <a:pt x="0" y="1618051"/>
                </a:cubicBezTo>
                <a:lnTo>
                  <a:pt x="0" y="179783"/>
                </a:lnTo>
                <a:close/>
              </a:path>
            </a:pathLst>
          </a:custGeom>
          <a:scene3d>
            <a:camera prst="orthographicFront">
              <a:rot lat="0" lon="0" rev="0"/>
            </a:camera>
            <a:lightRig rig="contrasting" dir="t">
              <a:rot lat="0" lon="0" rev="1200000"/>
            </a:lightRig>
          </a:scene3d>
          <a:sp3d z="-300000" prstMaterial="plastic"/>
        </p:spPr>
        <p:style>
          <a:lnRef idx="1">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82880" tIns="182880" rIns="182880" bIns="2070606" numCol="1" spcCol="1270" anchor="ctr" anchorCtr="0">
            <a:noAutofit/>
          </a:bodyPr>
          <a:lstStyle/>
          <a:p>
            <a:pPr algn="ctr" defTabSz="2133600">
              <a:lnSpc>
                <a:spcPct val="90000"/>
              </a:lnSpc>
              <a:spcBef>
                <a:spcPct val="0"/>
              </a:spcBef>
              <a:spcAft>
                <a:spcPct val="35000"/>
              </a:spcAft>
            </a:pPr>
            <a:endParaRPr lang="en-US" sz="6000" b="1" dirty="0">
              <a:solidFill>
                <a:srgbClr val="002060"/>
              </a:solidFill>
              <a:latin typeface="Times New Roman" panose="02020603050405020304" pitchFamily="18" charset="0"/>
              <a:cs typeface="Times New Roman" panose="02020603050405020304" pitchFamily="18" charset="0"/>
            </a:endParaRPr>
          </a:p>
          <a:p>
            <a:pPr algn="ctr" defTabSz="2133600">
              <a:lnSpc>
                <a:spcPct val="90000"/>
              </a:lnSpc>
              <a:spcBef>
                <a:spcPct val="0"/>
              </a:spcBef>
              <a:spcAft>
                <a:spcPct val="35000"/>
              </a:spcAft>
            </a:pPr>
            <a:endParaRPr lang="vi-VN" sz="6000" b="1" dirty="0">
              <a:solidFill>
                <a:srgbClr val="002060"/>
              </a:solidFill>
              <a:latin typeface="Times New Roman" panose="02020603050405020304" pitchFamily="18" charset="0"/>
              <a:cs typeface="Times New Roman" panose="02020603050405020304" pitchFamily="18" charset="0"/>
            </a:endParaRPr>
          </a:p>
          <a:p>
            <a:pPr defTabSz="2133600">
              <a:lnSpc>
                <a:spcPct val="90000"/>
              </a:lnSpc>
              <a:spcBef>
                <a:spcPct val="0"/>
              </a:spcBef>
              <a:spcAft>
                <a:spcPct val="35000"/>
              </a:spcAft>
            </a:pPr>
            <a:r>
              <a:rPr lang="vi-VN" sz="4000" b="1" dirty="0">
                <a:solidFill>
                  <a:srgbClr val="002060"/>
                </a:solidFill>
                <a:latin typeface="Times New Roman" panose="02020603050405020304" pitchFamily="18" charset="0"/>
                <a:cs typeface="Times New Roman" panose="02020603050405020304" pitchFamily="18" charset="0"/>
              </a:rPr>
              <a:t>  </a:t>
            </a:r>
          </a:p>
          <a:p>
            <a:pPr defTabSz="2133600">
              <a:lnSpc>
                <a:spcPct val="90000"/>
              </a:lnSpc>
              <a:spcBef>
                <a:spcPct val="0"/>
              </a:spcBef>
              <a:spcAft>
                <a:spcPct val="35000"/>
              </a:spcAft>
            </a:pPr>
            <a:r>
              <a:rPr lang="vi-VN" sz="4000" b="1" dirty="0">
                <a:solidFill>
                  <a:srgbClr val="002060"/>
                </a:solidFill>
                <a:latin typeface="Times New Roman" panose="02020603050405020304" pitchFamily="18" charset="0"/>
                <a:cs typeface="Times New Roman" panose="02020603050405020304" pitchFamily="18" charset="0"/>
              </a:rPr>
              <a:t> Giáo viên mang đến cho học sinh những hình ảnh rõ nét, sinh động nhất về đối tượng kiểu bài thông qua các video, clip, các hình ảnh mình tự thiết kế hoặc sưu tầm .</a:t>
            </a:r>
          </a:p>
          <a:p>
            <a:pPr algn="ctr" defTabSz="2133600">
              <a:lnSpc>
                <a:spcPct val="90000"/>
              </a:lnSpc>
              <a:spcBef>
                <a:spcPct val="0"/>
              </a:spcBef>
              <a:spcAft>
                <a:spcPct val="35000"/>
              </a:spcAft>
            </a:pP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8" name="Freeform 6">
            <a:extLst>
              <a:ext uri="{FF2B5EF4-FFF2-40B4-BE49-F238E27FC236}">
                <a16:creationId xmlns:a16="http://schemas.microsoft.com/office/drawing/2014/main" id="{13339720-FB37-4B6B-91EB-8C0EEB1B9DBC}"/>
              </a:ext>
            </a:extLst>
          </p:cNvPr>
          <p:cNvSpPr/>
          <p:nvPr/>
        </p:nvSpPr>
        <p:spPr>
          <a:xfrm>
            <a:off x="656349" y="7581900"/>
            <a:ext cx="16975302" cy="2362200"/>
          </a:xfrm>
          <a:custGeom>
            <a:avLst/>
            <a:gdLst>
              <a:gd name="connsiteX0" fmla="*/ 0 w 3110567"/>
              <a:gd name="connsiteY0" fmla="*/ 179783 h 1797834"/>
              <a:gd name="connsiteX1" fmla="*/ 179783 w 3110567"/>
              <a:gd name="connsiteY1" fmla="*/ 0 h 1797834"/>
              <a:gd name="connsiteX2" fmla="*/ 2930784 w 3110567"/>
              <a:gd name="connsiteY2" fmla="*/ 0 h 1797834"/>
              <a:gd name="connsiteX3" fmla="*/ 3110567 w 3110567"/>
              <a:gd name="connsiteY3" fmla="*/ 179783 h 1797834"/>
              <a:gd name="connsiteX4" fmla="*/ 3110567 w 3110567"/>
              <a:gd name="connsiteY4" fmla="*/ 1618051 h 1797834"/>
              <a:gd name="connsiteX5" fmla="*/ 2930784 w 3110567"/>
              <a:gd name="connsiteY5" fmla="*/ 1797834 h 1797834"/>
              <a:gd name="connsiteX6" fmla="*/ 179783 w 3110567"/>
              <a:gd name="connsiteY6" fmla="*/ 1797834 h 1797834"/>
              <a:gd name="connsiteX7" fmla="*/ 0 w 3110567"/>
              <a:gd name="connsiteY7" fmla="*/ 1618051 h 1797834"/>
              <a:gd name="connsiteX8" fmla="*/ 0 w 3110567"/>
              <a:gd name="connsiteY8" fmla="*/ 179783 h 179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567" h="1797834">
                <a:moveTo>
                  <a:pt x="0" y="179783"/>
                </a:moveTo>
                <a:cubicBezTo>
                  <a:pt x="0" y="80492"/>
                  <a:pt x="80492" y="0"/>
                  <a:pt x="179783" y="0"/>
                </a:cubicBezTo>
                <a:lnTo>
                  <a:pt x="2930784" y="0"/>
                </a:lnTo>
                <a:cubicBezTo>
                  <a:pt x="3030075" y="0"/>
                  <a:pt x="3110567" y="80492"/>
                  <a:pt x="3110567" y="179783"/>
                </a:cubicBezTo>
                <a:lnTo>
                  <a:pt x="3110567" y="1618051"/>
                </a:lnTo>
                <a:cubicBezTo>
                  <a:pt x="3110567" y="1717342"/>
                  <a:pt x="3030075" y="1797834"/>
                  <a:pt x="2930784" y="1797834"/>
                </a:cubicBezTo>
                <a:lnTo>
                  <a:pt x="179783" y="1797834"/>
                </a:lnTo>
                <a:cubicBezTo>
                  <a:pt x="80492" y="1797834"/>
                  <a:pt x="0" y="1717342"/>
                  <a:pt x="0" y="1618051"/>
                </a:cubicBezTo>
                <a:lnTo>
                  <a:pt x="0" y="179783"/>
                </a:lnTo>
                <a:close/>
              </a:path>
            </a:pathLst>
          </a:custGeom>
          <a:scene3d>
            <a:camera prst="orthographicFront">
              <a:rot lat="0" lon="0" rev="0"/>
            </a:camera>
            <a:lightRig rig="contrasting" dir="t">
              <a:rot lat="0" lon="0" rev="1200000"/>
            </a:lightRig>
          </a:scene3d>
          <a:sp3d z="-300000" prstMaterial="plastic"/>
        </p:spPr>
        <p:style>
          <a:lnRef idx="1">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82880" tIns="182880" rIns="182880" bIns="2070606" numCol="1" spcCol="1270" anchor="ctr" anchorCtr="0">
            <a:noAutofit/>
          </a:bodyPr>
          <a:lstStyle/>
          <a:p>
            <a:pPr defTabSz="2133600">
              <a:lnSpc>
                <a:spcPct val="90000"/>
              </a:lnSpc>
              <a:spcBef>
                <a:spcPct val="0"/>
              </a:spcBef>
              <a:spcAft>
                <a:spcPct val="35000"/>
              </a:spcAft>
            </a:pPr>
            <a:endParaRPr lang="vi-VN" sz="4200" b="1" dirty="0">
              <a:solidFill>
                <a:srgbClr val="002060"/>
              </a:solidFill>
              <a:latin typeface="Times New Roman" panose="02020603050405020304" pitchFamily="18" charset="0"/>
              <a:cs typeface="Times New Roman" panose="02020603050405020304" pitchFamily="18" charset="0"/>
            </a:endParaRPr>
          </a:p>
          <a:p>
            <a:pPr algn="ctr" defTabSz="2133600">
              <a:lnSpc>
                <a:spcPct val="90000"/>
              </a:lnSpc>
              <a:spcBef>
                <a:spcPct val="0"/>
              </a:spcBef>
              <a:spcAft>
                <a:spcPct val="35000"/>
              </a:spcAft>
            </a:pPr>
            <a:endParaRPr lang="vi-VN" sz="4000" b="1" dirty="0">
              <a:solidFill>
                <a:srgbClr val="002060"/>
              </a:solidFill>
              <a:latin typeface="Times New Roman" panose="02020603050405020304" pitchFamily="18" charset="0"/>
              <a:cs typeface="Times New Roman" panose="02020603050405020304" pitchFamily="18" charset="0"/>
            </a:endParaRPr>
          </a:p>
          <a:p>
            <a:pPr defTabSz="2133600">
              <a:lnSpc>
                <a:spcPct val="90000"/>
              </a:lnSpc>
              <a:spcBef>
                <a:spcPct val="0"/>
              </a:spcBef>
              <a:spcAft>
                <a:spcPct val="35000"/>
              </a:spcAft>
            </a:pPr>
            <a:r>
              <a:rPr lang="vi-VN" sz="4000" b="1" dirty="0">
                <a:solidFill>
                  <a:srgbClr val="002060"/>
                </a:solidFill>
                <a:latin typeface="Times New Roman" panose="02020603050405020304" pitchFamily="18" charset="0"/>
                <a:cs typeface="Times New Roman" panose="02020603050405020304" pitchFamily="18" charset="0"/>
              </a:rPr>
              <a:t>Sử dụng máy soi và soi bài giúp học sinh dễ dàng bao quát được bài làm, nhận ra những ưu điểm để học tập hoặc sửa chữa kịp thời những tồn tại trong bài làm của bạn.</a:t>
            </a:r>
            <a:endParaRPr lang="en-US" sz="4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34105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ách làm thịt rang cháy cạnh n">
            <a:hlinkClick r:id="" action="ppaction://media"/>
            <a:extLst>
              <a:ext uri="{FF2B5EF4-FFF2-40B4-BE49-F238E27FC236}">
                <a16:creationId xmlns:a16="http://schemas.microsoft.com/office/drawing/2014/main" id="{9E1B97FF-D928-4C07-A429-145807FA70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90011" y="1676340"/>
            <a:ext cx="15599417" cy="8442573"/>
          </a:xfrm>
          <a:prstGeom prst="rect">
            <a:avLst/>
          </a:prstGeom>
        </p:spPr>
      </p:pic>
      <p:sp>
        <p:nvSpPr>
          <p:cNvPr id="5" name="TextBox 4">
            <a:extLst>
              <a:ext uri="{FF2B5EF4-FFF2-40B4-BE49-F238E27FC236}">
                <a16:creationId xmlns:a16="http://schemas.microsoft.com/office/drawing/2014/main" id="{8C9AA6D0-CA4C-4BD0-836A-8857BB1A2A66}"/>
              </a:ext>
            </a:extLst>
          </p:cNvPr>
          <p:cNvSpPr txBox="1"/>
          <p:nvPr/>
        </p:nvSpPr>
        <p:spPr>
          <a:xfrm>
            <a:off x="2682240" y="106680"/>
            <a:ext cx="13014960" cy="1569660"/>
          </a:xfrm>
          <a:prstGeom prst="rect">
            <a:avLst/>
          </a:prstGeom>
          <a:noFill/>
        </p:spPr>
        <p:txBody>
          <a:bodyPr wrap="square" rtlCol="0">
            <a:spAutoFit/>
          </a:bodyPr>
          <a:lstStyle/>
          <a:p>
            <a:pPr algn="ctr"/>
            <a:r>
              <a:rPr lang="en-US" sz="4800" b="1" dirty="0" err="1">
                <a:latin typeface="+mj-lt"/>
              </a:rPr>
              <a:t>Tham</a:t>
            </a:r>
            <a:r>
              <a:rPr lang="en-US" sz="4800" b="1" dirty="0">
                <a:latin typeface="+mj-lt"/>
              </a:rPr>
              <a:t> </a:t>
            </a:r>
            <a:r>
              <a:rPr lang="en-US" sz="4800" b="1" dirty="0" err="1">
                <a:latin typeface="+mj-lt"/>
              </a:rPr>
              <a:t>khảo</a:t>
            </a:r>
            <a:r>
              <a:rPr lang="en-US" sz="4800" b="1" dirty="0">
                <a:latin typeface="+mj-lt"/>
              </a:rPr>
              <a:t> </a:t>
            </a:r>
            <a:r>
              <a:rPr lang="en-US" sz="4800" b="1" dirty="0" err="1">
                <a:latin typeface="+mj-lt"/>
              </a:rPr>
              <a:t>thêm</a:t>
            </a:r>
            <a:r>
              <a:rPr lang="en-US" sz="4800" b="1" dirty="0">
                <a:latin typeface="+mj-lt"/>
              </a:rPr>
              <a:t> </a:t>
            </a:r>
            <a:r>
              <a:rPr lang="en-US" sz="4800" b="1" dirty="0" err="1">
                <a:latin typeface="+mj-lt"/>
              </a:rPr>
              <a:t>cách</a:t>
            </a:r>
            <a:r>
              <a:rPr lang="en-US" sz="4800" b="1" dirty="0">
                <a:latin typeface="+mj-lt"/>
              </a:rPr>
              <a:t> </a:t>
            </a:r>
            <a:r>
              <a:rPr lang="en-US" sz="4800" b="1" dirty="0" err="1">
                <a:latin typeface="+mj-lt"/>
              </a:rPr>
              <a:t>làm</a:t>
            </a:r>
            <a:r>
              <a:rPr lang="en-US" sz="4800" b="1" dirty="0">
                <a:latin typeface="+mj-lt"/>
              </a:rPr>
              <a:t> </a:t>
            </a:r>
            <a:r>
              <a:rPr lang="en-US" sz="4800" b="1" dirty="0" err="1">
                <a:latin typeface="+mj-lt"/>
              </a:rPr>
              <a:t>món</a:t>
            </a:r>
            <a:r>
              <a:rPr lang="en-US" sz="4800" b="1" dirty="0">
                <a:latin typeface="+mj-lt"/>
              </a:rPr>
              <a:t> </a:t>
            </a:r>
            <a:r>
              <a:rPr lang="en-US" sz="4800" b="1" dirty="0" err="1">
                <a:latin typeface="+mj-lt"/>
              </a:rPr>
              <a:t>thịt</a:t>
            </a:r>
            <a:r>
              <a:rPr lang="en-US" sz="4800" b="1" dirty="0">
                <a:latin typeface="+mj-lt"/>
              </a:rPr>
              <a:t> rang </a:t>
            </a:r>
            <a:r>
              <a:rPr lang="en-US" sz="4800" b="1" dirty="0" err="1">
                <a:latin typeface="+mj-lt"/>
              </a:rPr>
              <a:t>cháy</a:t>
            </a:r>
            <a:r>
              <a:rPr lang="en-US" sz="4800" b="1" dirty="0">
                <a:latin typeface="+mj-lt"/>
              </a:rPr>
              <a:t> </a:t>
            </a:r>
            <a:r>
              <a:rPr lang="en-US" sz="4800" b="1" dirty="0" err="1">
                <a:latin typeface="+mj-lt"/>
              </a:rPr>
              <a:t>cạnh</a:t>
            </a:r>
            <a:endParaRPr lang="en-US" sz="4800" b="1" dirty="0">
              <a:latin typeface="+mj-lt"/>
            </a:endParaRPr>
          </a:p>
        </p:txBody>
      </p:sp>
    </p:spTree>
    <p:extLst>
      <p:ext uri="{BB962C8B-B14F-4D97-AF65-F5344CB8AC3E}">
        <p14:creationId xmlns:p14="http://schemas.microsoft.com/office/powerpoint/2010/main" val="3198293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2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C9AA6D0-CA4C-4BD0-836A-8857BB1A2A66}"/>
              </a:ext>
            </a:extLst>
          </p:cNvPr>
          <p:cNvSpPr txBox="1"/>
          <p:nvPr/>
        </p:nvSpPr>
        <p:spPr>
          <a:xfrm>
            <a:off x="2682240" y="106680"/>
            <a:ext cx="13014960" cy="1569660"/>
          </a:xfrm>
          <a:prstGeom prst="rect">
            <a:avLst/>
          </a:prstGeom>
          <a:noFill/>
        </p:spPr>
        <p:txBody>
          <a:bodyPr wrap="square" rtlCol="0">
            <a:spAutoFit/>
          </a:bodyPr>
          <a:lstStyle/>
          <a:p>
            <a:pPr algn="ctr"/>
            <a:r>
              <a:rPr lang="vi-VN" sz="4800" b="1" dirty="0">
                <a:latin typeface="+mj-lt"/>
              </a:rPr>
              <a:t>Ví dụ: Dạy bài viết đoạn văn kể lại hoạt động đã làm cùng người thân (Tuần 2)</a:t>
            </a:r>
            <a:endParaRPr lang="en-US" sz="4800" b="1" dirty="0">
              <a:latin typeface="+mj-lt"/>
            </a:endParaRPr>
          </a:p>
        </p:txBody>
      </p:sp>
      <p:pic>
        <p:nvPicPr>
          <p:cNvPr id="3" name="Picture 2">
            <a:extLst>
              <a:ext uri="{FF2B5EF4-FFF2-40B4-BE49-F238E27FC236}">
                <a16:creationId xmlns:a16="http://schemas.microsoft.com/office/drawing/2014/main" id="{11C5D760-3D6D-41A0-89B7-30E415685A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676340"/>
            <a:ext cx="8229600" cy="8394700"/>
          </a:xfrm>
          <a:prstGeom prst="rect">
            <a:avLst/>
          </a:prstGeom>
        </p:spPr>
      </p:pic>
      <p:pic>
        <p:nvPicPr>
          <p:cNvPr id="10" name="Picture 9">
            <a:extLst>
              <a:ext uri="{FF2B5EF4-FFF2-40B4-BE49-F238E27FC236}">
                <a16:creationId xmlns:a16="http://schemas.microsoft.com/office/drawing/2014/main" id="{0C03BEB6-6CB4-43C2-B2F4-E0ED247FA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3987" y="1676340"/>
            <a:ext cx="8971613" cy="8394700"/>
          </a:xfrm>
          <a:prstGeom prst="rect">
            <a:avLst/>
          </a:prstGeom>
        </p:spPr>
      </p:pic>
    </p:spTree>
    <p:extLst>
      <p:ext uri="{BB962C8B-B14F-4D97-AF65-F5344CB8AC3E}">
        <p14:creationId xmlns:p14="http://schemas.microsoft.com/office/powerpoint/2010/main" val="341308843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water, nature, night sky&#10;&#10;Description automatically generated">
            <a:extLst>
              <a:ext uri="{FF2B5EF4-FFF2-40B4-BE49-F238E27FC236}">
                <a16:creationId xmlns:a16="http://schemas.microsoft.com/office/drawing/2014/main" id="{EDABEA90-88F1-B6BB-1045-EFF5366F0C84}"/>
              </a:ext>
            </a:extLst>
          </p:cNvPr>
          <p:cNvPicPr>
            <a:picLocks noChangeAspect="1"/>
          </p:cNvPicPr>
          <p:nvPr/>
        </p:nvPicPr>
        <p:blipFill>
          <a:blip r:embed="rId2">
            <a:extLst>
              <a:ext uri="{28A0092B-C50C-407E-A947-70E740481C1C}">
                <a14:useLocalDpi xmlns:a14="http://schemas.microsoft.com/office/drawing/2010/main" val="0"/>
              </a:ext>
            </a:extLst>
          </a:blip>
          <a:srcRect l="1474" t="2720" r="65711" b="91657"/>
          <a:stretch>
            <a:fillRect/>
          </a:stretch>
        </p:blipFill>
        <p:spPr>
          <a:xfrm>
            <a:off x="569625" y="503573"/>
            <a:ext cx="5486401" cy="530748"/>
          </a:xfrm>
          <a:custGeom>
            <a:avLst/>
            <a:gdLst/>
            <a:ahLst/>
            <a:cxnLst/>
            <a:rect l="l" t="t" r="r" b="b"/>
            <a:pathLst>
              <a:path w="3484538" h="385614">
                <a:moveTo>
                  <a:pt x="2436168" y="342305"/>
                </a:moveTo>
                <a:cubicBezTo>
                  <a:pt x="2444701" y="342305"/>
                  <a:pt x="2451447" y="346820"/>
                  <a:pt x="2456408" y="355848"/>
                </a:cubicBezTo>
                <a:cubicBezTo>
                  <a:pt x="2457797" y="358329"/>
                  <a:pt x="2458492" y="361305"/>
                  <a:pt x="2458492" y="364778"/>
                </a:cubicBezTo>
                <a:cubicBezTo>
                  <a:pt x="2458492" y="372120"/>
                  <a:pt x="2454920" y="378024"/>
                  <a:pt x="2447776" y="382489"/>
                </a:cubicBezTo>
                <a:cubicBezTo>
                  <a:pt x="2444502" y="384572"/>
                  <a:pt x="2440930" y="385614"/>
                  <a:pt x="2437061" y="385614"/>
                </a:cubicBezTo>
                <a:cubicBezTo>
                  <a:pt x="2430710" y="385614"/>
                  <a:pt x="2425402" y="383456"/>
                  <a:pt x="2421136" y="379140"/>
                </a:cubicBezTo>
                <a:cubicBezTo>
                  <a:pt x="2416869" y="374824"/>
                  <a:pt x="2414736" y="369491"/>
                  <a:pt x="2414736" y="363141"/>
                </a:cubicBezTo>
                <a:cubicBezTo>
                  <a:pt x="2414736" y="353616"/>
                  <a:pt x="2418854" y="347216"/>
                  <a:pt x="2427089" y="343942"/>
                </a:cubicBezTo>
                <a:cubicBezTo>
                  <a:pt x="2429867" y="342851"/>
                  <a:pt x="2432893" y="342305"/>
                  <a:pt x="2436168" y="342305"/>
                </a:cubicBezTo>
                <a:close/>
                <a:moveTo>
                  <a:pt x="2153245" y="247204"/>
                </a:moveTo>
                <a:cubicBezTo>
                  <a:pt x="2148781" y="247204"/>
                  <a:pt x="2145109" y="249387"/>
                  <a:pt x="2142232" y="253752"/>
                </a:cubicBezTo>
                <a:cubicBezTo>
                  <a:pt x="2139354" y="258118"/>
                  <a:pt x="2137916" y="262632"/>
                  <a:pt x="2137916" y="267296"/>
                </a:cubicBezTo>
                <a:cubicBezTo>
                  <a:pt x="2137916" y="271562"/>
                  <a:pt x="2140049" y="274985"/>
                  <a:pt x="2144316" y="277565"/>
                </a:cubicBezTo>
                <a:cubicBezTo>
                  <a:pt x="2147788" y="279648"/>
                  <a:pt x="2151856" y="280690"/>
                  <a:pt x="2156520" y="280690"/>
                </a:cubicBezTo>
                <a:cubicBezTo>
                  <a:pt x="2160984" y="280690"/>
                  <a:pt x="2165201" y="279524"/>
                  <a:pt x="2169170" y="277193"/>
                </a:cubicBezTo>
                <a:cubicBezTo>
                  <a:pt x="2173139" y="274861"/>
                  <a:pt x="2175123" y="271562"/>
                  <a:pt x="2175123" y="267296"/>
                </a:cubicBezTo>
                <a:cubicBezTo>
                  <a:pt x="2175123" y="262831"/>
                  <a:pt x="2172593" y="258366"/>
                  <a:pt x="2167533" y="253901"/>
                </a:cubicBezTo>
                <a:cubicBezTo>
                  <a:pt x="2162472" y="249436"/>
                  <a:pt x="2157710" y="247204"/>
                  <a:pt x="2153245" y="247204"/>
                </a:cubicBezTo>
                <a:close/>
                <a:moveTo>
                  <a:pt x="3221534" y="173088"/>
                </a:moveTo>
                <a:cubicBezTo>
                  <a:pt x="3216672" y="173088"/>
                  <a:pt x="3212405" y="174650"/>
                  <a:pt x="3208734" y="177776"/>
                </a:cubicBezTo>
                <a:cubicBezTo>
                  <a:pt x="3205063" y="180901"/>
                  <a:pt x="3203228" y="184944"/>
                  <a:pt x="3203228" y="189905"/>
                </a:cubicBezTo>
                <a:cubicBezTo>
                  <a:pt x="3203228" y="194767"/>
                  <a:pt x="3205063" y="198760"/>
                  <a:pt x="3208734" y="201886"/>
                </a:cubicBezTo>
                <a:cubicBezTo>
                  <a:pt x="3212405" y="205011"/>
                  <a:pt x="3216672" y="206574"/>
                  <a:pt x="3221534" y="206574"/>
                </a:cubicBezTo>
                <a:cubicBezTo>
                  <a:pt x="3226395" y="206574"/>
                  <a:pt x="3230711" y="205011"/>
                  <a:pt x="3234482" y="201886"/>
                </a:cubicBezTo>
                <a:cubicBezTo>
                  <a:pt x="3238252" y="198760"/>
                  <a:pt x="3240137" y="194767"/>
                  <a:pt x="3240137" y="189905"/>
                </a:cubicBezTo>
                <a:cubicBezTo>
                  <a:pt x="3240137" y="184944"/>
                  <a:pt x="3238252" y="180901"/>
                  <a:pt x="3234482" y="177776"/>
                </a:cubicBezTo>
                <a:cubicBezTo>
                  <a:pt x="3230711" y="174650"/>
                  <a:pt x="3226395" y="173088"/>
                  <a:pt x="3221534" y="173088"/>
                </a:cubicBezTo>
                <a:close/>
                <a:moveTo>
                  <a:pt x="1868984" y="173088"/>
                </a:moveTo>
                <a:cubicBezTo>
                  <a:pt x="1864122" y="173088"/>
                  <a:pt x="1859855" y="174650"/>
                  <a:pt x="1856184" y="177776"/>
                </a:cubicBezTo>
                <a:cubicBezTo>
                  <a:pt x="1852513" y="180901"/>
                  <a:pt x="1850678" y="184944"/>
                  <a:pt x="1850678" y="189905"/>
                </a:cubicBezTo>
                <a:cubicBezTo>
                  <a:pt x="1850678" y="194767"/>
                  <a:pt x="1852513" y="198760"/>
                  <a:pt x="1856184" y="201886"/>
                </a:cubicBezTo>
                <a:cubicBezTo>
                  <a:pt x="1859855" y="205011"/>
                  <a:pt x="1864122" y="206574"/>
                  <a:pt x="1868984" y="206574"/>
                </a:cubicBezTo>
                <a:cubicBezTo>
                  <a:pt x="1873845" y="206574"/>
                  <a:pt x="1878161" y="205011"/>
                  <a:pt x="1881932" y="201886"/>
                </a:cubicBezTo>
                <a:cubicBezTo>
                  <a:pt x="1885702" y="198760"/>
                  <a:pt x="1887587" y="194767"/>
                  <a:pt x="1887587" y="189905"/>
                </a:cubicBezTo>
                <a:cubicBezTo>
                  <a:pt x="1887587" y="184944"/>
                  <a:pt x="1885702" y="180901"/>
                  <a:pt x="1881932" y="177776"/>
                </a:cubicBezTo>
                <a:cubicBezTo>
                  <a:pt x="1878161" y="174650"/>
                  <a:pt x="1873845" y="173088"/>
                  <a:pt x="1868984" y="173088"/>
                </a:cubicBezTo>
                <a:close/>
                <a:moveTo>
                  <a:pt x="249733" y="173088"/>
                </a:moveTo>
                <a:cubicBezTo>
                  <a:pt x="244872" y="173088"/>
                  <a:pt x="240605" y="174650"/>
                  <a:pt x="236934" y="177776"/>
                </a:cubicBezTo>
                <a:cubicBezTo>
                  <a:pt x="233263" y="180901"/>
                  <a:pt x="231428" y="184944"/>
                  <a:pt x="231428" y="189905"/>
                </a:cubicBezTo>
                <a:cubicBezTo>
                  <a:pt x="231428" y="194767"/>
                  <a:pt x="233263" y="198760"/>
                  <a:pt x="236934" y="201886"/>
                </a:cubicBezTo>
                <a:cubicBezTo>
                  <a:pt x="240605" y="205011"/>
                  <a:pt x="244872" y="206574"/>
                  <a:pt x="249733" y="206574"/>
                </a:cubicBezTo>
                <a:cubicBezTo>
                  <a:pt x="254595" y="206574"/>
                  <a:pt x="258911" y="205011"/>
                  <a:pt x="262682" y="201886"/>
                </a:cubicBezTo>
                <a:cubicBezTo>
                  <a:pt x="266452" y="198760"/>
                  <a:pt x="268337" y="194767"/>
                  <a:pt x="268337" y="189905"/>
                </a:cubicBezTo>
                <a:cubicBezTo>
                  <a:pt x="268337" y="184944"/>
                  <a:pt x="266452" y="180901"/>
                  <a:pt x="262682" y="177776"/>
                </a:cubicBezTo>
                <a:cubicBezTo>
                  <a:pt x="258911" y="174650"/>
                  <a:pt x="254595" y="173088"/>
                  <a:pt x="249733" y="173088"/>
                </a:cubicBezTo>
                <a:close/>
                <a:moveTo>
                  <a:pt x="883741" y="167878"/>
                </a:moveTo>
                <a:cubicBezTo>
                  <a:pt x="872331" y="167878"/>
                  <a:pt x="866626" y="172740"/>
                  <a:pt x="866626" y="182464"/>
                </a:cubicBezTo>
                <a:cubicBezTo>
                  <a:pt x="866626" y="187821"/>
                  <a:pt x="868065" y="192386"/>
                  <a:pt x="870942" y="196156"/>
                </a:cubicBezTo>
                <a:cubicBezTo>
                  <a:pt x="873820" y="199926"/>
                  <a:pt x="877887" y="201811"/>
                  <a:pt x="883146" y="201811"/>
                </a:cubicBezTo>
                <a:cubicBezTo>
                  <a:pt x="898525" y="201811"/>
                  <a:pt x="905817" y="195362"/>
                  <a:pt x="905024" y="182464"/>
                </a:cubicBezTo>
                <a:cubicBezTo>
                  <a:pt x="904429" y="172740"/>
                  <a:pt x="897334" y="167878"/>
                  <a:pt x="883741" y="167878"/>
                </a:cubicBezTo>
                <a:close/>
                <a:moveTo>
                  <a:pt x="3406676" y="163711"/>
                </a:moveTo>
                <a:cubicBezTo>
                  <a:pt x="3397548" y="163711"/>
                  <a:pt x="3392984" y="168573"/>
                  <a:pt x="3392984" y="178296"/>
                </a:cubicBezTo>
                <a:cubicBezTo>
                  <a:pt x="3392984" y="182563"/>
                  <a:pt x="3394918" y="186085"/>
                  <a:pt x="3398788" y="188863"/>
                </a:cubicBezTo>
                <a:cubicBezTo>
                  <a:pt x="3402062" y="191542"/>
                  <a:pt x="3405932" y="193179"/>
                  <a:pt x="3410397" y="193775"/>
                </a:cubicBezTo>
                <a:cubicBezTo>
                  <a:pt x="3422799" y="195461"/>
                  <a:pt x="3430091" y="189359"/>
                  <a:pt x="3432274" y="175469"/>
                </a:cubicBezTo>
                <a:cubicBezTo>
                  <a:pt x="3432274" y="167630"/>
                  <a:pt x="3423741" y="163711"/>
                  <a:pt x="3406676" y="163711"/>
                </a:cubicBezTo>
                <a:close/>
                <a:moveTo>
                  <a:pt x="2873276" y="163711"/>
                </a:moveTo>
                <a:cubicBezTo>
                  <a:pt x="2864148" y="163711"/>
                  <a:pt x="2859583" y="168573"/>
                  <a:pt x="2859583" y="178296"/>
                </a:cubicBezTo>
                <a:cubicBezTo>
                  <a:pt x="2859583" y="182563"/>
                  <a:pt x="2861518" y="186085"/>
                  <a:pt x="2865388" y="188863"/>
                </a:cubicBezTo>
                <a:cubicBezTo>
                  <a:pt x="2868662" y="191542"/>
                  <a:pt x="2872532" y="193179"/>
                  <a:pt x="2876997" y="193775"/>
                </a:cubicBezTo>
                <a:cubicBezTo>
                  <a:pt x="2889399" y="195461"/>
                  <a:pt x="2896691" y="189359"/>
                  <a:pt x="2898874" y="175469"/>
                </a:cubicBezTo>
                <a:cubicBezTo>
                  <a:pt x="2898874" y="167630"/>
                  <a:pt x="2890341" y="163711"/>
                  <a:pt x="2873276" y="163711"/>
                </a:cubicBezTo>
                <a:close/>
                <a:moveTo>
                  <a:pt x="2151013" y="150168"/>
                </a:moveTo>
                <a:cubicBezTo>
                  <a:pt x="2146746" y="150168"/>
                  <a:pt x="2143001" y="151656"/>
                  <a:pt x="2139776" y="154633"/>
                </a:cubicBezTo>
                <a:cubicBezTo>
                  <a:pt x="2136552" y="157609"/>
                  <a:pt x="2134939" y="161231"/>
                  <a:pt x="2134939" y="165497"/>
                </a:cubicBezTo>
                <a:cubicBezTo>
                  <a:pt x="2134939" y="169962"/>
                  <a:pt x="2136502" y="173658"/>
                  <a:pt x="2139628" y="176585"/>
                </a:cubicBezTo>
                <a:cubicBezTo>
                  <a:pt x="2142753" y="179512"/>
                  <a:pt x="2146548" y="180975"/>
                  <a:pt x="2151013" y="180975"/>
                </a:cubicBezTo>
                <a:cubicBezTo>
                  <a:pt x="2155478" y="180975"/>
                  <a:pt x="2159347" y="179512"/>
                  <a:pt x="2162622" y="176585"/>
                </a:cubicBezTo>
                <a:cubicBezTo>
                  <a:pt x="2165896" y="173658"/>
                  <a:pt x="2167533" y="169962"/>
                  <a:pt x="2167533" y="165497"/>
                </a:cubicBezTo>
                <a:cubicBezTo>
                  <a:pt x="2167533" y="161231"/>
                  <a:pt x="2165846" y="157609"/>
                  <a:pt x="2162472" y="154633"/>
                </a:cubicBezTo>
                <a:cubicBezTo>
                  <a:pt x="2159099" y="151656"/>
                  <a:pt x="2155279" y="150168"/>
                  <a:pt x="2151013" y="150168"/>
                </a:cubicBezTo>
                <a:close/>
                <a:moveTo>
                  <a:pt x="2291506" y="113110"/>
                </a:moveTo>
                <a:cubicBezTo>
                  <a:pt x="2306985" y="113110"/>
                  <a:pt x="2316857" y="116830"/>
                  <a:pt x="2321123" y="124272"/>
                </a:cubicBezTo>
                <a:cubicBezTo>
                  <a:pt x="2324398" y="130225"/>
                  <a:pt x="2326035" y="164455"/>
                  <a:pt x="2326035" y="226963"/>
                </a:cubicBezTo>
                <a:cubicBezTo>
                  <a:pt x="2326035" y="282327"/>
                  <a:pt x="2324695" y="314276"/>
                  <a:pt x="2322016" y="322809"/>
                </a:cubicBezTo>
                <a:cubicBezTo>
                  <a:pt x="2319139" y="329456"/>
                  <a:pt x="2309267" y="332780"/>
                  <a:pt x="2292400" y="332780"/>
                </a:cubicBezTo>
                <a:cubicBezTo>
                  <a:pt x="2277021" y="332780"/>
                  <a:pt x="2267992" y="329754"/>
                  <a:pt x="2265313" y="323702"/>
                </a:cubicBezTo>
                <a:cubicBezTo>
                  <a:pt x="2260848" y="313482"/>
                  <a:pt x="2258616" y="277317"/>
                  <a:pt x="2258616" y="215206"/>
                </a:cubicBezTo>
                <a:cubicBezTo>
                  <a:pt x="2258616" y="159247"/>
                  <a:pt x="2260650" y="128538"/>
                  <a:pt x="2264717" y="123081"/>
                </a:cubicBezTo>
                <a:cubicBezTo>
                  <a:pt x="2268388" y="116434"/>
                  <a:pt x="2277318" y="113110"/>
                  <a:pt x="2291506" y="113110"/>
                </a:cubicBezTo>
                <a:close/>
                <a:moveTo>
                  <a:pt x="3089672" y="112366"/>
                </a:moveTo>
                <a:cubicBezTo>
                  <a:pt x="3101280" y="112366"/>
                  <a:pt x="3109019" y="115342"/>
                  <a:pt x="3112889" y="121295"/>
                </a:cubicBezTo>
                <a:cubicBezTo>
                  <a:pt x="3118148" y="141238"/>
                  <a:pt x="3120777" y="178197"/>
                  <a:pt x="3120777" y="232172"/>
                </a:cubicBezTo>
                <a:cubicBezTo>
                  <a:pt x="3120777" y="260450"/>
                  <a:pt x="3120083" y="288280"/>
                  <a:pt x="3118693" y="315665"/>
                </a:cubicBezTo>
                <a:cubicBezTo>
                  <a:pt x="3117007" y="320229"/>
                  <a:pt x="3113137" y="323801"/>
                  <a:pt x="3107085" y="326380"/>
                </a:cubicBezTo>
                <a:cubicBezTo>
                  <a:pt x="3102024" y="328464"/>
                  <a:pt x="3096617" y="329506"/>
                  <a:pt x="3090863" y="329506"/>
                </a:cubicBezTo>
                <a:cubicBezTo>
                  <a:pt x="3077865" y="329506"/>
                  <a:pt x="3069977" y="325240"/>
                  <a:pt x="3067199" y="316707"/>
                </a:cubicBezTo>
                <a:cubicBezTo>
                  <a:pt x="3064917" y="304304"/>
                  <a:pt x="3063280" y="286197"/>
                  <a:pt x="3062288" y="262384"/>
                </a:cubicBezTo>
                <a:cubicBezTo>
                  <a:pt x="3061891" y="254645"/>
                  <a:pt x="3057326" y="250776"/>
                  <a:pt x="3048595" y="250776"/>
                </a:cubicBezTo>
                <a:cubicBezTo>
                  <a:pt x="3038971" y="250776"/>
                  <a:pt x="3034159" y="254844"/>
                  <a:pt x="3034159" y="262980"/>
                </a:cubicBezTo>
                <a:cubicBezTo>
                  <a:pt x="3034358" y="287388"/>
                  <a:pt x="3033961" y="301923"/>
                  <a:pt x="3032968" y="306586"/>
                </a:cubicBezTo>
                <a:cubicBezTo>
                  <a:pt x="3029297" y="322263"/>
                  <a:pt x="3019574" y="330101"/>
                  <a:pt x="3003798" y="330101"/>
                </a:cubicBezTo>
                <a:cubicBezTo>
                  <a:pt x="2997845" y="330101"/>
                  <a:pt x="2992040" y="329059"/>
                  <a:pt x="2986385" y="326976"/>
                </a:cubicBezTo>
                <a:cubicBezTo>
                  <a:pt x="2979043" y="324396"/>
                  <a:pt x="2975074" y="320626"/>
                  <a:pt x="2974479" y="315665"/>
                </a:cubicBezTo>
                <a:cubicBezTo>
                  <a:pt x="2970609" y="289074"/>
                  <a:pt x="2968675" y="255241"/>
                  <a:pt x="2968675" y="214164"/>
                </a:cubicBezTo>
                <a:cubicBezTo>
                  <a:pt x="2968675" y="169516"/>
                  <a:pt x="2970907" y="138956"/>
                  <a:pt x="2975372" y="122486"/>
                </a:cubicBezTo>
                <a:cubicBezTo>
                  <a:pt x="2980829" y="115937"/>
                  <a:pt x="2990056" y="112663"/>
                  <a:pt x="3003054" y="112663"/>
                </a:cubicBezTo>
                <a:cubicBezTo>
                  <a:pt x="3017937" y="112663"/>
                  <a:pt x="3026718" y="120303"/>
                  <a:pt x="3029396" y="135583"/>
                </a:cubicBezTo>
                <a:cubicBezTo>
                  <a:pt x="3031182" y="146398"/>
                  <a:pt x="3031381" y="162273"/>
                  <a:pt x="3029992" y="183208"/>
                </a:cubicBezTo>
                <a:cubicBezTo>
                  <a:pt x="3031381" y="189856"/>
                  <a:pt x="3036144" y="193179"/>
                  <a:pt x="3044279" y="193179"/>
                </a:cubicBezTo>
                <a:cubicBezTo>
                  <a:pt x="3053011" y="193179"/>
                  <a:pt x="3058715" y="189508"/>
                  <a:pt x="3061395" y="182166"/>
                </a:cubicBezTo>
                <a:cubicBezTo>
                  <a:pt x="3061791" y="163513"/>
                  <a:pt x="3061990" y="153591"/>
                  <a:pt x="3061990" y="152400"/>
                </a:cubicBezTo>
                <a:cubicBezTo>
                  <a:pt x="3062585" y="140792"/>
                  <a:pt x="3063974" y="131019"/>
                  <a:pt x="3066157" y="123081"/>
                </a:cubicBezTo>
                <a:cubicBezTo>
                  <a:pt x="3068240" y="115937"/>
                  <a:pt x="3076079" y="112366"/>
                  <a:pt x="3089672" y="112366"/>
                </a:cubicBezTo>
                <a:close/>
                <a:moveTo>
                  <a:pt x="2429917" y="111473"/>
                </a:moveTo>
                <a:cubicBezTo>
                  <a:pt x="2452142" y="111473"/>
                  <a:pt x="2471985" y="115144"/>
                  <a:pt x="2489448" y="122486"/>
                </a:cubicBezTo>
                <a:cubicBezTo>
                  <a:pt x="2495897" y="130820"/>
                  <a:pt x="2499122" y="138758"/>
                  <a:pt x="2499122" y="146298"/>
                </a:cubicBezTo>
                <a:cubicBezTo>
                  <a:pt x="2499122" y="152351"/>
                  <a:pt x="2496790" y="157212"/>
                  <a:pt x="2492127" y="160884"/>
                </a:cubicBezTo>
                <a:cubicBezTo>
                  <a:pt x="2490738" y="161876"/>
                  <a:pt x="2488704" y="162372"/>
                  <a:pt x="2486025" y="162372"/>
                </a:cubicBezTo>
                <a:cubicBezTo>
                  <a:pt x="2483048" y="162372"/>
                  <a:pt x="2477939" y="161727"/>
                  <a:pt x="2470696" y="160437"/>
                </a:cubicBezTo>
                <a:cubicBezTo>
                  <a:pt x="2463453" y="159147"/>
                  <a:pt x="2457995" y="158502"/>
                  <a:pt x="2454324" y="158502"/>
                </a:cubicBezTo>
                <a:cubicBezTo>
                  <a:pt x="2446586" y="158502"/>
                  <a:pt x="2439888" y="160239"/>
                  <a:pt x="2434233" y="163711"/>
                </a:cubicBezTo>
                <a:cubicBezTo>
                  <a:pt x="2427784" y="167680"/>
                  <a:pt x="2424559" y="173336"/>
                  <a:pt x="2424559" y="180678"/>
                </a:cubicBezTo>
                <a:cubicBezTo>
                  <a:pt x="2424559" y="187226"/>
                  <a:pt x="2426791" y="191691"/>
                  <a:pt x="2431256" y="194072"/>
                </a:cubicBezTo>
                <a:cubicBezTo>
                  <a:pt x="2435324" y="197148"/>
                  <a:pt x="2444552" y="199083"/>
                  <a:pt x="2458938" y="199877"/>
                </a:cubicBezTo>
                <a:cubicBezTo>
                  <a:pt x="2474813" y="200869"/>
                  <a:pt x="2484388" y="201911"/>
                  <a:pt x="2487662" y="203002"/>
                </a:cubicBezTo>
                <a:cubicBezTo>
                  <a:pt x="2492722" y="206177"/>
                  <a:pt x="2495252" y="211932"/>
                  <a:pt x="2495252" y="220266"/>
                </a:cubicBezTo>
                <a:cubicBezTo>
                  <a:pt x="2495252" y="226616"/>
                  <a:pt x="2493020" y="231131"/>
                  <a:pt x="2488555" y="233809"/>
                </a:cubicBezTo>
                <a:cubicBezTo>
                  <a:pt x="2485281" y="234405"/>
                  <a:pt x="2481015" y="234702"/>
                  <a:pt x="2475756" y="234702"/>
                </a:cubicBezTo>
                <a:cubicBezTo>
                  <a:pt x="2470398" y="234702"/>
                  <a:pt x="2467719" y="234702"/>
                  <a:pt x="2467719" y="234702"/>
                </a:cubicBezTo>
                <a:cubicBezTo>
                  <a:pt x="2460476" y="234504"/>
                  <a:pt x="2457748" y="234405"/>
                  <a:pt x="2459533" y="234405"/>
                </a:cubicBezTo>
                <a:cubicBezTo>
                  <a:pt x="2444353" y="234405"/>
                  <a:pt x="2434630" y="237728"/>
                  <a:pt x="2430363" y="244376"/>
                </a:cubicBezTo>
                <a:cubicBezTo>
                  <a:pt x="2431355" y="268387"/>
                  <a:pt x="2454721" y="279897"/>
                  <a:pt x="2500461" y="278904"/>
                </a:cubicBezTo>
                <a:cubicBezTo>
                  <a:pt x="2508101" y="281087"/>
                  <a:pt x="2511921" y="287983"/>
                  <a:pt x="2511921" y="299591"/>
                </a:cubicBezTo>
                <a:cubicBezTo>
                  <a:pt x="2511921" y="311002"/>
                  <a:pt x="2506960" y="319038"/>
                  <a:pt x="2497038" y="323702"/>
                </a:cubicBezTo>
                <a:cubicBezTo>
                  <a:pt x="2486025" y="328762"/>
                  <a:pt x="2468265" y="331292"/>
                  <a:pt x="2443758" y="331292"/>
                </a:cubicBezTo>
                <a:cubicBezTo>
                  <a:pt x="2403673" y="331292"/>
                  <a:pt x="2378670" y="322362"/>
                  <a:pt x="2368748" y="304503"/>
                </a:cubicBezTo>
                <a:cubicBezTo>
                  <a:pt x="2361009" y="290612"/>
                  <a:pt x="2357140" y="262434"/>
                  <a:pt x="2357140" y="219968"/>
                </a:cubicBezTo>
                <a:cubicBezTo>
                  <a:pt x="2357140" y="172839"/>
                  <a:pt x="2362399" y="142082"/>
                  <a:pt x="2372915" y="127695"/>
                </a:cubicBezTo>
                <a:cubicBezTo>
                  <a:pt x="2380853" y="116880"/>
                  <a:pt x="2399854" y="111473"/>
                  <a:pt x="2429917" y="111473"/>
                </a:cubicBezTo>
                <a:close/>
                <a:moveTo>
                  <a:pt x="2559100" y="110580"/>
                </a:moveTo>
                <a:cubicBezTo>
                  <a:pt x="2573784" y="110580"/>
                  <a:pt x="2584500" y="113854"/>
                  <a:pt x="2591247" y="120402"/>
                </a:cubicBezTo>
                <a:cubicBezTo>
                  <a:pt x="2595017" y="124272"/>
                  <a:pt x="2598936" y="134095"/>
                  <a:pt x="2603004" y="149870"/>
                </a:cubicBezTo>
                <a:cubicBezTo>
                  <a:pt x="2608957" y="173683"/>
                  <a:pt x="2612628" y="187425"/>
                  <a:pt x="2614017" y="191096"/>
                </a:cubicBezTo>
                <a:cubicBezTo>
                  <a:pt x="2618879" y="204689"/>
                  <a:pt x="2624485" y="210989"/>
                  <a:pt x="2630835" y="209997"/>
                </a:cubicBezTo>
                <a:cubicBezTo>
                  <a:pt x="2634506" y="209402"/>
                  <a:pt x="2636341" y="205830"/>
                  <a:pt x="2636341" y="199281"/>
                </a:cubicBezTo>
                <a:cubicBezTo>
                  <a:pt x="2636341" y="191741"/>
                  <a:pt x="2634406" y="180653"/>
                  <a:pt x="2630537" y="166018"/>
                </a:cubicBezTo>
                <a:cubicBezTo>
                  <a:pt x="2626668" y="151383"/>
                  <a:pt x="2624733" y="140345"/>
                  <a:pt x="2624733" y="132904"/>
                </a:cubicBezTo>
                <a:cubicBezTo>
                  <a:pt x="2624733" y="128241"/>
                  <a:pt x="2625526" y="124966"/>
                  <a:pt x="2627114" y="123081"/>
                </a:cubicBezTo>
                <a:cubicBezTo>
                  <a:pt x="2629396" y="117624"/>
                  <a:pt x="2637333" y="114896"/>
                  <a:pt x="2650926" y="114896"/>
                </a:cubicBezTo>
                <a:cubicBezTo>
                  <a:pt x="2666603" y="114896"/>
                  <a:pt x="2676227" y="118120"/>
                  <a:pt x="2679799" y="124570"/>
                </a:cubicBezTo>
                <a:cubicBezTo>
                  <a:pt x="2683272" y="136575"/>
                  <a:pt x="2685008" y="165944"/>
                  <a:pt x="2685008" y="212676"/>
                </a:cubicBezTo>
                <a:cubicBezTo>
                  <a:pt x="2685008" y="266155"/>
                  <a:pt x="2683272" y="300931"/>
                  <a:pt x="2679799" y="317004"/>
                </a:cubicBezTo>
                <a:cubicBezTo>
                  <a:pt x="2678212" y="324644"/>
                  <a:pt x="2670919" y="328464"/>
                  <a:pt x="2657921" y="328464"/>
                </a:cubicBezTo>
                <a:cubicBezTo>
                  <a:pt x="2650778" y="328464"/>
                  <a:pt x="2644180" y="326976"/>
                  <a:pt x="2638127" y="323999"/>
                </a:cubicBezTo>
                <a:cubicBezTo>
                  <a:pt x="2630984" y="320527"/>
                  <a:pt x="2626618" y="315714"/>
                  <a:pt x="2625031" y="309563"/>
                </a:cubicBezTo>
                <a:cubicBezTo>
                  <a:pt x="2616497" y="291902"/>
                  <a:pt x="2610098" y="278706"/>
                  <a:pt x="2605831" y="269975"/>
                </a:cubicBezTo>
                <a:cubicBezTo>
                  <a:pt x="2598688" y="255786"/>
                  <a:pt x="2592189" y="248494"/>
                  <a:pt x="2586335" y="248097"/>
                </a:cubicBezTo>
                <a:cubicBezTo>
                  <a:pt x="2583260" y="248494"/>
                  <a:pt x="2581722" y="250925"/>
                  <a:pt x="2581722" y="255389"/>
                </a:cubicBezTo>
                <a:cubicBezTo>
                  <a:pt x="2581722" y="260846"/>
                  <a:pt x="2583656" y="269528"/>
                  <a:pt x="2587526" y="281434"/>
                </a:cubicBezTo>
                <a:cubicBezTo>
                  <a:pt x="2591395" y="293341"/>
                  <a:pt x="2593330" y="302122"/>
                  <a:pt x="2593330" y="307777"/>
                </a:cubicBezTo>
                <a:cubicBezTo>
                  <a:pt x="2593330" y="311448"/>
                  <a:pt x="2592487" y="314077"/>
                  <a:pt x="2590800" y="315665"/>
                </a:cubicBezTo>
                <a:cubicBezTo>
                  <a:pt x="2587426" y="325289"/>
                  <a:pt x="2577703" y="330101"/>
                  <a:pt x="2561630" y="330101"/>
                </a:cubicBezTo>
                <a:cubicBezTo>
                  <a:pt x="2555081" y="330101"/>
                  <a:pt x="2548979" y="328960"/>
                  <a:pt x="2543324" y="326678"/>
                </a:cubicBezTo>
                <a:cubicBezTo>
                  <a:pt x="2535783" y="324099"/>
                  <a:pt x="2531517" y="320130"/>
                  <a:pt x="2530525" y="314772"/>
                </a:cubicBezTo>
                <a:cubicBezTo>
                  <a:pt x="2526457" y="262781"/>
                  <a:pt x="2524422" y="221159"/>
                  <a:pt x="2524422" y="189905"/>
                </a:cubicBezTo>
                <a:cubicBezTo>
                  <a:pt x="2524422" y="163811"/>
                  <a:pt x="2525663" y="142379"/>
                  <a:pt x="2528143" y="125611"/>
                </a:cubicBezTo>
                <a:cubicBezTo>
                  <a:pt x="2529532" y="115590"/>
                  <a:pt x="2539851" y="110580"/>
                  <a:pt x="2559100" y="110580"/>
                </a:cubicBezTo>
                <a:close/>
                <a:moveTo>
                  <a:pt x="877639" y="110580"/>
                </a:moveTo>
                <a:cubicBezTo>
                  <a:pt x="900162" y="110580"/>
                  <a:pt x="919758" y="115888"/>
                  <a:pt x="936426" y="126504"/>
                </a:cubicBezTo>
                <a:cubicBezTo>
                  <a:pt x="954980" y="138212"/>
                  <a:pt x="964753" y="154335"/>
                  <a:pt x="965746" y="174873"/>
                </a:cubicBezTo>
                <a:cubicBezTo>
                  <a:pt x="965944" y="178346"/>
                  <a:pt x="966341" y="183654"/>
                  <a:pt x="966936" y="190798"/>
                </a:cubicBezTo>
                <a:cubicBezTo>
                  <a:pt x="967135" y="192981"/>
                  <a:pt x="966539" y="196751"/>
                  <a:pt x="965150" y="202109"/>
                </a:cubicBezTo>
                <a:lnTo>
                  <a:pt x="963960" y="206871"/>
                </a:lnTo>
                <a:cubicBezTo>
                  <a:pt x="961876" y="215007"/>
                  <a:pt x="957610" y="221308"/>
                  <a:pt x="951160" y="225773"/>
                </a:cubicBezTo>
                <a:cubicBezTo>
                  <a:pt x="948879" y="227261"/>
                  <a:pt x="944562" y="229097"/>
                  <a:pt x="938212" y="231279"/>
                </a:cubicBezTo>
                <a:cubicBezTo>
                  <a:pt x="934442" y="232668"/>
                  <a:pt x="932557" y="234901"/>
                  <a:pt x="932557" y="237977"/>
                </a:cubicBezTo>
                <a:cubicBezTo>
                  <a:pt x="932557" y="238969"/>
                  <a:pt x="932656" y="240209"/>
                  <a:pt x="932854" y="241697"/>
                </a:cubicBezTo>
                <a:cubicBezTo>
                  <a:pt x="934442" y="245765"/>
                  <a:pt x="938510" y="251768"/>
                  <a:pt x="945058" y="259706"/>
                </a:cubicBezTo>
                <a:cubicBezTo>
                  <a:pt x="952301" y="268437"/>
                  <a:pt x="956965" y="274836"/>
                  <a:pt x="959048" y="278904"/>
                </a:cubicBezTo>
                <a:cubicBezTo>
                  <a:pt x="963910" y="288231"/>
                  <a:pt x="966440" y="298996"/>
                  <a:pt x="966639" y="311200"/>
                </a:cubicBezTo>
                <a:cubicBezTo>
                  <a:pt x="966837" y="318046"/>
                  <a:pt x="963364" y="323305"/>
                  <a:pt x="956221" y="326976"/>
                </a:cubicBezTo>
                <a:cubicBezTo>
                  <a:pt x="950764" y="329853"/>
                  <a:pt x="944265" y="331292"/>
                  <a:pt x="936724" y="331292"/>
                </a:cubicBezTo>
                <a:cubicBezTo>
                  <a:pt x="928588" y="331292"/>
                  <a:pt x="921990" y="329754"/>
                  <a:pt x="916930" y="326678"/>
                </a:cubicBezTo>
                <a:cubicBezTo>
                  <a:pt x="912862" y="323602"/>
                  <a:pt x="909736" y="316806"/>
                  <a:pt x="907554" y="306289"/>
                </a:cubicBezTo>
                <a:cubicBezTo>
                  <a:pt x="904875" y="293490"/>
                  <a:pt x="902543" y="285254"/>
                  <a:pt x="900559" y="281583"/>
                </a:cubicBezTo>
                <a:cubicBezTo>
                  <a:pt x="896293" y="273646"/>
                  <a:pt x="889545" y="269776"/>
                  <a:pt x="880318" y="269975"/>
                </a:cubicBezTo>
                <a:cubicBezTo>
                  <a:pt x="874861" y="269578"/>
                  <a:pt x="872133" y="272108"/>
                  <a:pt x="872133" y="277565"/>
                </a:cubicBezTo>
                <a:cubicBezTo>
                  <a:pt x="872133" y="281434"/>
                  <a:pt x="873199" y="287189"/>
                  <a:pt x="875333" y="294829"/>
                </a:cubicBezTo>
                <a:cubicBezTo>
                  <a:pt x="877466" y="302469"/>
                  <a:pt x="878532" y="308223"/>
                  <a:pt x="878532" y="312093"/>
                </a:cubicBezTo>
                <a:cubicBezTo>
                  <a:pt x="878532" y="315963"/>
                  <a:pt x="877639" y="318989"/>
                  <a:pt x="875853" y="321172"/>
                </a:cubicBezTo>
                <a:cubicBezTo>
                  <a:pt x="869504" y="329109"/>
                  <a:pt x="860028" y="333078"/>
                  <a:pt x="847427" y="333078"/>
                </a:cubicBezTo>
                <a:cubicBezTo>
                  <a:pt x="841772" y="333078"/>
                  <a:pt x="836116" y="332185"/>
                  <a:pt x="830461" y="330399"/>
                </a:cubicBezTo>
                <a:cubicBezTo>
                  <a:pt x="823118" y="328117"/>
                  <a:pt x="818406" y="325041"/>
                  <a:pt x="816322" y="321172"/>
                </a:cubicBezTo>
                <a:cubicBezTo>
                  <a:pt x="810865" y="302717"/>
                  <a:pt x="808137" y="272356"/>
                  <a:pt x="808137" y="230089"/>
                </a:cubicBezTo>
                <a:cubicBezTo>
                  <a:pt x="808137" y="192485"/>
                  <a:pt x="810568" y="163116"/>
                  <a:pt x="815429" y="141982"/>
                </a:cubicBezTo>
                <a:cubicBezTo>
                  <a:pt x="817711" y="132259"/>
                  <a:pt x="825153" y="124421"/>
                  <a:pt x="837753" y="118468"/>
                </a:cubicBezTo>
                <a:cubicBezTo>
                  <a:pt x="848866" y="113209"/>
                  <a:pt x="862161" y="110580"/>
                  <a:pt x="877639" y="110580"/>
                </a:cubicBezTo>
                <a:close/>
                <a:moveTo>
                  <a:pt x="707975" y="110282"/>
                </a:moveTo>
                <a:cubicBezTo>
                  <a:pt x="735360" y="110282"/>
                  <a:pt x="759817" y="111820"/>
                  <a:pt x="781347" y="114896"/>
                </a:cubicBezTo>
                <a:cubicBezTo>
                  <a:pt x="788491" y="118170"/>
                  <a:pt x="792063" y="128241"/>
                  <a:pt x="792063" y="145108"/>
                </a:cubicBezTo>
                <a:cubicBezTo>
                  <a:pt x="792063" y="160288"/>
                  <a:pt x="789087" y="169416"/>
                  <a:pt x="783133" y="172492"/>
                </a:cubicBezTo>
                <a:cubicBezTo>
                  <a:pt x="779363" y="177354"/>
                  <a:pt x="774402" y="179785"/>
                  <a:pt x="768251" y="179785"/>
                </a:cubicBezTo>
                <a:cubicBezTo>
                  <a:pt x="765175" y="179785"/>
                  <a:pt x="760710" y="178867"/>
                  <a:pt x="754856" y="177031"/>
                </a:cubicBezTo>
                <a:cubicBezTo>
                  <a:pt x="749002" y="175196"/>
                  <a:pt x="744736" y="174278"/>
                  <a:pt x="742057" y="174278"/>
                </a:cubicBezTo>
                <a:cubicBezTo>
                  <a:pt x="738981" y="174278"/>
                  <a:pt x="736749" y="175419"/>
                  <a:pt x="735360" y="177701"/>
                </a:cubicBezTo>
                <a:cubicBezTo>
                  <a:pt x="734566" y="178892"/>
                  <a:pt x="734169" y="181620"/>
                  <a:pt x="734169" y="185887"/>
                </a:cubicBezTo>
                <a:cubicBezTo>
                  <a:pt x="734169" y="198884"/>
                  <a:pt x="735831" y="218381"/>
                  <a:pt x="739155" y="244376"/>
                </a:cubicBezTo>
                <a:cubicBezTo>
                  <a:pt x="742479" y="270372"/>
                  <a:pt x="744141" y="289868"/>
                  <a:pt x="744141" y="302866"/>
                </a:cubicBezTo>
                <a:cubicBezTo>
                  <a:pt x="744141" y="313879"/>
                  <a:pt x="742950" y="320279"/>
                  <a:pt x="740569" y="322065"/>
                </a:cubicBezTo>
                <a:cubicBezTo>
                  <a:pt x="732631" y="328216"/>
                  <a:pt x="721320" y="331292"/>
                  <a:pt x="706636" y="331292"/>
                </a:cubicBezTo>
                <a:cubicBezTo>
                  <a:pt x="692646" y="331292"/>
                  <a:pt x="683815" y="327323"/>
                  <a:pt x="680144" y="319386"/>
                </a:cubicBezTo>
                <a:cubicBezTo>
                  <a:pt x="677962" y="317203"/>
                  <a:pt x="676870" y="311200"/>
                  <a:pt x="676870" y="301377"/>
                </a:cubicBezTo>
                <a:cubicBezTo>
                  <a:pt x="676870" y="288578"/>
                  <a:pt x="678855" y="269429"/>
                  <a:pt x="682823" y="243930"/>
                </a:cubicBezTo>
                <a:cubicBezTo>
                  <a:pt x="686792" y="218431"/>
                  <a:pt x="688777" y="199281"/>
                  <a:pt x="688777" y="186482"/>
                </a:cubicBezTo>
                <a:cubicBezTo>
                  <a:pt x="688777" y="182414"/>
                  <a:pt x="688330" y="180082"/>
                  <a:pt x="687437" y="179487"/>
                </a:cubicBezTo>
                <a:cubicBezTo>
                  <a:pt x="686048" y="176411"/>
                  <a:pt x="683518" y="174873"/>
                  <a:pt x="679847" y="174873"/>
                </a:cubicBezTo>
                <a:cubicBezTo>
                  <a:pt x="677069" y="174873"/>
                  <a:pt x="672405" y="175742"/>
                  <a:pt x="665857" y="177478"/>
                </a:cubicBezTo>
                <a:cubicBezTo>
                  <a:pt x="659308" y="179214"/>
                  <a:pt x="654347" y="180082"/>
                  <a:pt x="650974" y="180082"/>
                </a:cubicBezTo>
                <a:cubicBezTo>
                  <a:pt x="646013" y="180082"/>
                  <a:pt x="641647" y="179090"/>
                  <a:pt x="637877" y="177106"/>
                </a:cubicBezTo>
                <a:cubicBezTo>
                  <a:pt x="631130" y="173633"/>
                  <a:pt x="627757" y="163364"/>
                  <a:pt x="627757" y="146298"/>
                </a:cubicBezTo>
                <a:cubicBezTo>
                  <a:pt x="627757" y="129431"/>
                  <a:pt x="631130" y="118964"/>
                  <a:pt x="637877" y="114896"/>
                </a:cubicBezTo>
                <a:cubicBezTo>
                  <a:pt x="654744" y="111820"/>
                  <a:pt x="678111" y="110282"/>
                  <a:pt x="707975" y="110282"/>
                </a:cubicBezTo>
                <a:close/>
                <a:moveTo>
                  <a:pt x="3396109" y="109984"/>
                </a:moveTo>
                <a:cubicBezTo>
                  <a:pt x="3418632" y="109984"/>
                  <a:pt x="3438426" y="114548"/>
                  <a:pt x="3455491" y="123677"/>
                </a:cubicBezTo>
                <a:cubicBezTo>
                  <a:pt x="3475434" y="130423"/>
                  <a:pt x="3485108" y="150565"/>
                  <a:pt x="3484513" y="184101"/>
                </a:cubicBezTo>
                <a:cubicBezTo>
                  <a:pt x="3483818" y="223689"/>
                  <a:pt x="3465612" y="243483"/>
                  <a:pt x="3429893" y="243483"/>
                </a:cubicBezTo>
                <a:cubicBezTo>
                  <a:pt x="3419376" y="243483"/>
                  <a:pt x="3407370" y="241648"/>
                  <a:pt x="3393877" y="237977"/>
                </a:cubicBezTo>
                <a:cubicBezTo>
                  <a:pt x="3392090" y="238770"/>
                  <a:pt x="3391198" y="240606"/>
                  <a:pt x="3391198" y="243483"/>
                </a:cubicBezTo>
                <a:cubicBezTo>
                  <a:pt x="3391198" y="247750"/>
                  <a:pt x="3394000" y="257349"/>
                  <a:pt x="3399607" y="272281"/>
                </a:cubicBezTo>
                <a:cubicBezTo>
                  <a:pt x="3405212" y="287214"/>
                  <a:pt x="3408015" y="298351"/>
                  <a:pt x="3408015" y="305693"/>
                </a:cubicBezTo>
                <a:cubicBezTo>
                  <a:pt x="3408015" y="314028"/>
                  <a:pt x="3405039" y="319733"/>
                  <a:pt x="3399085" y="322809"/>
                </a:cubicBezTo>
                <a:cubicBezTo>
                  <a:pt x="3391743" y="327472"/>
                  <a:pt x="3383210" y="329804"/>
                  <a:pt x="3373487" y="329804"/>
                </a:cubicBezTo>
                <a:cubicBezTo>
                  <a:pt x="3357612" y="329804"/>
                  <a:pt x="3346351" y="325736"/>
                  <a:pt x="3339703" y="317600"/>
                </a:cubicBezTo>
                <a:cubicBezTo>
                  <a:pt x="3336032" y="311448"/>
                  <a:pt x="3333055" y="294680"/>
                  <a:pt x="3330773" y="267296"/>
                </a:cubicBezTo>
                <a:cubicBezTo>
                  <a:pt x="3328988" y="246361"/>
                  <a:pt x="3328095" y="228551"/>
                  <a:pt x="3328095" y="213866"/>
                </a:cubicBezTo>
                <a:cubicBezTo>
                  <a:pt x="3328095" y="177949"/>
                  <a:pt x="3330922" y="153690"/>
                  <a:pt x="3336578" y="141089"/>
                </a:cubicBezTo>
                <a:cubicBezTo>
                  <a:pt x="3345805" y="120353"/>
                  <a:pt x="3365648" y="109984"/>
                  <a:pt x="3396109" y="109984"/>
                </a:cubicBezTo>
                <a:close/>
                <a:moveTo>
                  <a:pt x="2862709" y="109984"/>
                </a:moveTo>
                <a:cubicBezTo>
                  <a:pt x="2885232" y="109984"/>
                  <a:pt x="2905026" y="114548"/>
                  <a:pt x="2922091" y="123677"/>
                </a:cubicBezTo>
                <a:cubicBezTo>
                  <a:pt x="2942034" y="130423"/>
                  <a:pt x="2951708" y="150565"/>
                  <a:pt x="2951113" y="184101"/>
                </a:cubicBezTo>
                <a:cubicBezTo>
                  <a:pt x="2950419" y="223689"/>
                  <a:pt x="2932212" y="243483"/>
                  <a:pt x="2896493" y="243483"/>
                </a:cubicBezTo>
                <a:cubicBezTo>
                  <a:pt x="2885976" y="243483"/>
                  <a:pt x="2873970" y="241648"/>
                  <a:pt x="2860477" y="237977"/>
                </a:cubicBezTo>
                <a:cubicBezTo>
                  <a:pt x="2858691" y="238770"/>
                  <a:pt x="2857797" y="240606"/>
                  <a:pt x="2857797" y="243483"/>
                </a:cubicBezTo>
                <a:cubicBezTo>
                  <a:pt x="2857797" y="247750"/>
                  <a:pt x="2860601" y="257349"/>
                  <a:pt x="2866206" y="272281"/>
                </a:cubicBezTo>
                <a:cubicBezTo>
                  <a:pt x="2871812" y="287214"/>
                  <a:pt x="2874615" y="298351"/>
                  <a:pt x="2874615" y="305693"/>
                </a:cubicBezTo>
                <a:cubicBezTo>
                  <a:pt x="2874615" y="314028"/>
                  <a:pt x="2871639" y="319733"/>
                  <a:pt x="2865686" y="322809"/>
                </a:cubicBezTo>
                <a:cubicBezTo>
                  <a:pt x="2858343" y="327472"/>
                  <a:pt x="2849811" y="329804"/>
                  <a:pt x="2840087" y="329804"/>
                </a:cubicBezTo>
                <a:cubicBezTo>
                  <a:pt x="2824212" y="329804"/>
                  <a:pt x="2812951" y="325736"/>
                  <a:pt x="2806303" y="317600"/>
                </a:cubicBezTo>
                <a:cubicBezTo>
                  <a:pt x="2802632" y="311448"/>
                  <a:pt x="2799656" y="294680"/>
                  <a:pt x="2797373" y="267296"/>
                </a:cubicBezTo>
                <a:cubicBezTo>
                  <a:pt x="2795588" y="246361"/>
                  <a:pt x="2794694" y="228551"/>
                  <a:pt x="2794694" y="213866"/>
                </a:cubicBezTo>
                <a:cubicBezTo>
                  <a:pt x="2794694" y="177949"/>
                  <a:pt x="2797522" y="153690"/>
                  <a:pt x="2803178" y="141089"/>
                </a:cubicBezTo>
                <a:cubicBezTo>
                  <a:pt x="2812405" y="120353"/>
                  <a:pt x="2832249" y="109984"/>
                  <a:pt x="2862709" y="109984"/>
                </a:cubicBezTo>
                <a:close/>
                <a:moveTo>
                  <a:pt x="1653034" y="109984"/>
                </a:moveTo>
                <a:cubicBezTo>
                  <a:pt x="1660178" y="109984"/>
                  <a:pt x="1666875" y="111324"/>
                  <a:pt x="1673126" y="114003"/>
                </a:cubicBezTo>
                <a:cubicBezTo>
                  <a:pt x="1681262" y="117376"/>
                  <a:pt x="1685330" y="122238"/>
                  <a:pt x="1685330" y="128588"/>
                </a:cubicBezTo>
                <a:cubicBezTo>
                  <a:pt x="1685330" y="129183"/>
                  <a:pt x="1685230" y="130324"/>
                  <a:pt x="1685032" y="132011"/>
                </a:cubicBezTo>
                <a:cubicBezTo>
                  <a:pt x="1683841" y="145207"/>
                  <a:pt x="1682105" y="159693"/>
                  <a:pt x="1679823" y="175469"/>
                </a:cubicBezTo>
                <a:cubicBezTo>
                  <a:pt x="1677243" y="194023"/>
                  <a:pt x="1675954" y="207864"/>
                  <a:pt x="1675954" y="216992"/>
                </a:cubicBezTo>
                <a:cubicBezTo>
                  <a:pt x="1675954" y="235645"/>
                  <a:pt x="1681411" y="245170"/>
                  <a:pt x="1692324" y="245567"/>
                </a:cubicBezTo>
                <a:cubicBezTo>
                  <a:pt x="1703338" y="246063"/>
                  <a:pt x="1708845" y="235943"/>
                  <a:pt x="1708845" y="215206"/>
                </a:cubicBezTo>
                <a:cubicBezTo>
                  <a:pt x="1708845" y="204986"/>
                  <a:pt x="1707505" y="190848"/>
                  <a:pt x="1704826" y="172790"/>
                </a:cubicBezTo>
                <a:cubicBezTo>
                  <a:pt x="1701750" y="151855"/>
                  <a:pt x="1700014" y="138559"/>
                  <a:pt x="1699617" y="132904"/>
                </a:cubicBezTo>
                <a:cubicBezTo>
                  <a:pt x="1699022" y="125363"/>
                  <a:pt x="1702197" y="119559"/>
                  <a:pt x="1709142" y="115491"/>
                </a:cubicBezTo>
                <a:cubicBezTo>
                  <a:pt x="1714798" y="112217"/>
                  <a:pt x="1721594" y="110580"/>
                  <a:pt x="1729532" y="110580"/>
                </a:cubicBezTo>
                <a:cubicBezTo>
                  <a:pt x="1738263" y="110580"/>
                  <a:pt x="1746002" y="112614"/>
                  <a:pt x="1752749" y="116682"/>
                </a:cubicBezTo>
                <a:cubicBezTo>
                  <a:pt x="1760190" y="121147"/>
                  <a:pt x="1764853" y="127447"/>
                  <a:pt x="1766739" y="135583"/>
                </a:cubicBezTo>
                <a:cubicBezTo>
                  <a:pt x="1770013" y="150664"/>
                  <a:pt x="1771650" y="168127"/>
                  <a:pt x="1771650" y="187970"/>
                </a:cubicBezTo>
                <a:cubicBezTo>
                  <a:pt x="1771650" y="208905"/>
                  <a:pt x="1769318" y="231974"/>
                  <a:pt x="1764655" y="257175"/>
                </a:cubicBezTo>
                <a:cubicBezTo>
                  <a:pt x="1758504" y="291108"/>
                  <a:pt x="1750070" y="311250"/>
                  <a:pt x="1739354" y="317600"/>
                </a:cubicBezTo>
                <a:cubicBezTo>
                  <a:pt x="1734195" y="326926"/>
                  <a:pt x="1718121" y="331590"/>
                  <a:pt x="1691134" y="331590"/>
                </a:cubicBezTo>
                <a:cubicBezTo>
                  <a:pt x="1662261" y="331590"/>
                  <a:pt x="1645890" y="326629"/>
                  <a:pt x="1642021" y="316707"/>
                </a:cubicBezTo>
                <a:cubicBezTo>
                  <a:pt x="1629618" y="306090"/>
                  <a:pt x="1620589" y="287487"/>
                  <a:pt x="1614934" y="260896"/>
                </a:cubicBezTo>
                <a:cubicBezTo>
                  <a:pt x="1610667" y="241350"/>
                  <a:pt x="1608534" y="220117"/>
                  <a:pt x="1608534" y="197198"/>
                </a:cubicBezTo>
                <a:cubicBezTo>
                  <a:pt x="1608534" y="177056"/>
                  <a:pt x="1610568" y="157113"/>
                  <a:pt x="1614636" y="137369"/>
                </a:cubicBezTo>
                <a:cubicBezTo>
                  <a:pt x="1616621" y="128042"/>
                  <a:pt x="1621185" y="121147"/>
                  <a:pt x="1628329" y="116682"/>
                </a:cubicBezTo>
                <a:cubicBezTo>
                  <a:pt x="1635472" y="112217"/>
                  <a:pt x="1643707" y="109984"/>
                  <a:pt x="1653034" y="109984"/>
                </a:cubicBezTo>
                <a:close/>
                <a:moveTo>
                  <a:pt x="1033909" y="109984"/>
                </a:moveTo>
                <a:cubicBezTo>
                  <a:pt x="1041053" y="109984"/>
                  <a:pt x="1047750" y="111324"/>
                  <a:pt x="1054001" y="114003"/>
                </a:cubicBezTo>
                <a:cubicBezTo>
                  <a:pt x="1062137" y="117376"/>
                  <a:pt x="1066205" y="122238"/>
                  <a:pt x="1066205" y="128588"/>
                </a:cubicBezTo>
                <a:cubicBezTo>
                  <a:pt x="1066205" y="129183"/>
                  <a:pt x="1066106" y="130324"/>
                  <a:pt x="1065907" y="132011"/>
                </a:cubicBezTo>
                <a:cubicBezTo>
                  <a:pt x="1064716" y="145207"/>
                  <a:pt x="1062980" y="159693"/>
                  <a:pt x="1060698" y="175469"/>
                </a:cubicBezTo>
                <a:cubicBezTo>
                  <a:pt x="1058118" y="194023"/>
                  <a:pt x="1056828" y="207864"/>
                  <a:pt x="1056828" y="216992"/>
                </a:cubicBezTo>
                <a:cubicBezTo>
                  <a:pt x="1056828" y="235645"/>
                  <a:pt x="1062285" y="245170"/>
                  <a:pt x="1073200" y="245567"/>
                </a:cubicBezTo>
                <a:cubicBezTo>
                  <a:pt x="1084213" y="246063"/>
                  <a:pt x="1089719" y="235943"/>
                  <a:pt x="1089719" y="215206"/>
                </a:cubicBezTo>
                <a:cubicBezTo>
                  <a:pt x="1089719" y="204986"/>
                  <a:pt x="1088380" y="190848"/>
                  <a:pt x="1085701" y="172790"/>
                </a:cubicBezTo>
                <a:cubicBezTo>
                  <a:pt x="1082625" y="151855"/>
                  <a:pt x="1080889" y="138559"/>
                  <a:pt x="1080492" y="132904"/>
                </a:cubicBezTo>
                <a:cubicBezTo>
                  <a:pt x="1079897" y="125363"/>
                  <a:pt x="1083072" y="119559"/>
                  <a:pt x="1090017" y="115491"/>
                </a:cubicBezTo>
                <a:cubicBezTo>
                  <a:pt x="1095672" y="112217"/>
                  <a:pt x="1102469" y="110580"/>
                  <a:pt x="1110407" y="110580"/>
                </a:cubicBezTo>
                <a:cubicBezTo>
                  <a:pt x="1119138" y="110580"/>
                  <a:pt x="1126877" y="112614"/>
                  <a:pt x="1133624" y="116682"/>
                </a:cubicBezTo>
                <a:cubicBezTo>
                  <a:pt x="1141065" y="121147"/>
                  <a:pt x="1145728" y="127447"/>
                  <a:pt x="1147614" y="135583"/>
                </a:cubicBezTo>
                <a:cubicBezTo>
                  <a:pt x="1150888" y="150664"/>
                  <a:pt x="1152525" y="168127"/>
                  <a:pt x="1152525" y="187970"/>
                </a:cubicBezTo>
                <a:cubicBezTo>
                  <a:pt x="1152525" y="208905"/>
                  <a:pt x="1150193" y="231974"/>
                  <a:pt x="1145530" y="257175"/>
                </a:cubicBezTo>
                <a:cubicBezTo>
                  <a:pt x="1139378" y="291108"/>
                  <a:pt x="1130945" y="311250"/>
                  <a:pt x="1120229" y="317600"/>
                </a:cubicBezTo>
                <a:cubicBezTo>
                  <a:pt x="1115070" y="326926"/>
                  <a:pt x="1098996" y="331590"/>
                  <a:pt x="1072009" y="331590"/>
                </a:cubicBezTo>
                <a:cubicBezTo>
                  <a:pt x="1043136" y="331590"/>
                  <a:pt x="1026765" y="326629"/>
                  <a:pt x="1022896" y="316707"/>
                </a:cubicBezTo>
                <a:cubicBezTo>
                  <a:pt x="1010493" y="306090"/>
                  <a:pt x="1001464" y="287487"/>
                  <a:pt x="995809" y="260896"/>
                </a:cubicBezTo>
                <a:cubicBezTo>
                  <a:pt x="991542" y="241350"/>
                  <a:pt x="989409" y="220117"/>
                  <a:pt x="989409" y="197198"/>
                </a:cubicBezTo>
                <a:cubicBezTo>
                  <a:pt x="989409" y="177056"/>
                  <a:pt x="991443" y="157113"/>
                  <a:pt x="995511" y="137369"/>
                </a:cubicBezTo>
                <a:cubicBezTo>
                  <a:pt x="997496" y="128042"/>
                  <a:pt x="1002060" y="121147"/>
                  <a:pt x="1009203" y="116682"/>
                </a:cubicBezTo>
                <a:cubicBezTo>
                  <a:pt x="1016347" y="112217"/>
                  <a:pt x="1024582" y="109984"/>
                  <a:pt x="1033909" y="109984"/>
                </a:cubicBezTo>
                <a:close/>
                <a:moveTo>
                  <a:pt x="395734" y="109984"/>
                </a:moveTo>
                <a:cubicBezTo>
                  <a:pt x="402878" y="109984"/>
                  <a:pt x="409575" y="111324"/>
                  <a:pt x="415826" y="114003"/>
                </a:cubicBezTo>
                <a:cubicBezTo>
                  <a:pt x="423962" y="117376"/>
                  <a:pt x="428030" y="122238"/>
                  <a:pt x="428030" y="128588"/>
                </a:cubicBezTo>
                <a:cubicBezTo>
                  <a:pt x="428030" y="129183"/>
                  <a:pt x="427930" y="130324"/>
                  <a:pt x="427732" y="132011"/>
                </a:cubicBezTo>
                <a:cubicBezTo>
                  <a:pt x="426541" y="145207"/>
                  <a:pt x="424805" y="159693"/>
                  <a:pt x="422523" y="175469"/>
                </a:cubicBezTo>
                <a:cubicBezTo>
                  <a:pt x="419943" y="194023"/>
                  <a:pt x="418653" y="207864"/>
                  <a:pt x="418653" y="216992"/>
                </a:cubicBezTo>
                <a:cubicBezTo>
                  <a:pt x="418653" y="235645"/>
                  <a:pt x="424111" y="245170"/>
                  <a:pt x="435025" y="245567"/>
                </a:cubicBezTo>
                <a:cubicBezTo>
                  <a:pt x="446038" y="246063"/>
                  <a:pt x="451545" y="235943"/>
                  <a:pt x="451545" y="215206"/>
                </a:cubicBezTo>
                <a:cubicBezTo>
                  <a:pt x="451545" y="204986"/>
                  <a:pt x="450205" y="190848"/>
                  <a:pt x="447526" y="172790"/>
                </a:cubicBezTo>
                <a:cubicBezTo>
                  <a:pt x="444450" y="151855"/>
                  <a:pt x="442714" y="138559"/>
                  <a:pt x="442317" y="132904"/>
                </a:cubicBezTo>
                <a:cubicBezTo>
                  <a:pt x="441722" y="125363"/>
                  <a:pt x="444897" y="119559"/>
                  <a:pt x="451842" y="115491"/>
                </a:cubicBezTo>
                <a:cubicBezTo>
                  <a:pt x="457498" y="112217"/>
                  <a:pt x="464294" y="110580"/>
                  <a:pt x="472231" y="110580"/>
                </a:cubicBezTo>
                <a:cubicBezTo>
                  <a:pt x="480963" y="110580"/>
                  <a:pt x="488702" y="112614"/>
                  <a:pt x="495449" y="116682"/>
                </a:cubicBezTo>
                <a:cubicBezTo>
                  <a:pt x="502890" y="121147"/>
                  <a:pt x="507553" y="127447"/>
                  <a:pt x="509439" y="135583"/>
                </a:cubicBezTo>
                <a:cubicBezTo>
                  <a:pt x="512713" y="150664"/>
                  <a:pt x="514350" y="168127"/>
                  <a:pt x="514350" y="187970"/>
                </a:cubicBezTo>
                <a:cubicBezTo>
                  <a:pt x="514350" y="208905"/>
                  <a:pt x="512018" y="231974"/>
                  <a:pt x="507355" y="257175"/>
                </a:cubicBezTo>
                <a:cubicBezTo>
                  <a:pt x="501203" y="291108"/>
                  <a:pt x="492770" y="311250"/>
                  <a:pt x="482054" y="317600"/>
                </a:cubicBezTo>
                <a:cubicBezTo>
                  <a:pt x="476895" y="326926"/>
                  <a:pt x="460821" y="331590"/>
                  <a:pt x="433834" y="331590"/>
                </a:cubicBezTo>
                <a:cubicBezTo>
                  <a:pt x="404961" y="331590"/>
                  <a:pt x="388590" y="326629"/>
                  <a:pt x="384721" y="316707"/>
                </a:cubicBezTo>
                <a:cubicBezTo>
                  <a:pt x="372318" y="306090"/>
                  <a:pt x="363289" y="287487"/>
                  <a:pt x="357634" y="260896"/>
                </a:cubicBezTo>
                <a:cubicBezTo>
                  <a:pt x="353367" y="241350"/>
                  <a:pt x="351234" y="220117"/>
                  <a:pt x="351234" y="197198"/>
                </a:cubicBezTo>
                <a:cubicBezTo>
                  <a:pt x="351234" y="177056"/>
                  <a:pt x="353268" y="157113"/>
                  <a:pt x="357336" y="137369"/>
                </a:cubicBezTo>
                <a:cubicBezTo>
                  <a:pt x="359321" y="128042"/>
                  <a:pt x="363885" y="121147"/>
                  <a:pt x="371028" y="116682"/>
                </a:cubicBezTo>
                <a:cubicBezTo>
                  <a:pt x="378172" y="112217"/>
                  <a:pt x="386407" y="109984"/>
                  <a:pt x="395734" y="109984"/>
                </a:cubicBezTo>
                <a:close/>
                <a:moveTo>
                  <a:pt x="3223022" y="109687"/>
                </a:moveTo>
                <a:cubicBezTo>
                  <a:pt x="3232845" y="109687"/>
                  <a:pt x="3241923" y="111026"/>
                  <a:pt x="3250257" y="113705"/>
                </a:cubicBezTo>
                <a:cubicBezTo>
                  <a:pt x="3261370" y="116880"/>
                  <a:pt x="3268563" y="121841"/>
                  <a:pt x="3271837" y="128588"/>
                </a:cubicBezTo>
                <a:cubicBezTo>
                  <a:pt x="3278981" y="142578"/>
                  <a:pt x="3286423" y="171748"/>
                  <a:pt x="3294162" y="216099"/>
                </a:cubicBezTo>
                <a:cubicBezTo>
                  <a:pt x="3301603" y="257969"/>
                  <a:pt x="3305324" y="288529"/>
                  <a:pt x="3305324" y="307777"/>
                </a:cubicBezTo>
                <a:cubicBezTo>
                  <a:pt x="3305324" y="316508"/>
                  <a:pt x="3304431" y="321519"/>
                  <a:pt x="3302645" y="322809"/>
                </a:cubicBezTo>
                <a:cubicBezTo>
                  <a:pt x="3301256" y="325388"/>
                  <a:pt x="3297088" y="327621"/>
                  <a:pt x="3290143" y="329506"/>
                </a:cubicBezTo>
                <a:cubicBezTo>
                  <a:pt x="3284488" y="330895"/>
                  <a:pt x="3279626" y="331590"/>
                  <a:pt x="3275558" y="331590"/>
                </a:cubicBezTo>
                <a:cubicBezTo>
                  <a:pt x="3265736" y="331590"/>
                  <a:pt x="3257500" y="328663"/>
                  <a:pt x="3250853" y="322809"/>
                </a:cubicBezTo>
                <a:cubicBezTo>
                  <a:pt x="3244503" y="312589"/>
                  <a:pt x="3240633" y="302618"/>
                  <a:pt x="3239244" y="292894"/>
                </a:cubicBezTo>
                <a:cubicBezTo>
                  <a:pt x="3238450" y="285750"/>
                  <a:pt x="3237111" y="275184"/>
                  <a:pt x="3235226" y="261194"/>
                </a:cubicBezTo>
                <a:cubicBezTo>
                  <a:pt x="3233837" y="255241"/>
                  <a:pt x="3230513" y="252264"/>
                  <a:pt x="3225254" y="252264"/>
                </a:cubicBezTo>
                <a:cubicBezTo>
                  <a:pt x="3222972" y="252264"/>
                  <a:pt x="3220516" y="253033"/>
                  <a:pt x="3217887" y="254571"/>
                </a:cubicBezTo>
                <a:cubicBezTo>
                  <a:pt x="3215258" y="256109"/>
                  <a:pt x="3214043" y="258019"/>
                  <a:pt x="3214241" y="260301"/>
                </a:cubicBezTo>
                <a:cubicBezTo>
                  <a:pt x="3213646" y="268834"/>
                  <a:pt x="3212505" y="281534"/>
                  <a:pt x="3210818" y="298401"/>
                </a:cubicBezTo>
                <a:cubicBezTo>
                  <a:pt x="3209627" y="310803"/>
                  <a:pt x="3206701" y="318939"/>
                  <a:pt x="3202037" y="322809"/>
                </a:cubicBezTo>
                <a:cubicBezTo>
                  <a:pt x="3195290" y="328464"/>
                  <a:pt x="3186857" y="331292"/>
                  <a:pt x="3176736" y="331292"/>
                </a:cubicBezTo>
                <a:cubicBezTo>
                  <a:pt x="3163342" y="331292"/>
                  <a:pt x="3153569" y="327323"/>
                  <a:pt x="3147417" y="319386"/>
                </a:cubicBezTo>
                <a:cubicBezTo>
                  <a:pt x="3145433" y="317600"/>
                  <a:pt x="3144441" y="310704"/>
                  <a:pt x="3144441" y="298698"/>
                </a:cubicBezTo>
                <a:cubicBezTo>
                  <a:pt x="3144441" y="275481"/>
                  <a:pt x="3147268" y="247105"/>
                  <a:pt x="3152924" y="213569"/>
                </a:cubicBezTo>
                <a:cubicBezTo>
                  <a:pt x="3159671" y="174377"/>
                  <a:pt x="3167310" y="145753"/>
                  <a:pt x="3175843" y="127695"/>
                </a:cubicBezTo>
                <a:cubicBezTo>
                  <a:pt x="3181499" y="115689"/>
                  <a:pt x="3197225" y="109687"/>
                  <a:pt x="3223022" y="109687"/>
                </a:cubicBezTo>
                <a:close/>
                <a:moveTo>
                  <a:pt x="1870472" y="109687"/>
                </a:moveTo>
                <a:cubicBezTo>
                  <a:pt x="1880295" y="109687"/>
                  <a:pt x="1889373" y="111026"/>
                  <a:pt x="1897707" y="113705"/>
                </a:cubicBezTo>
                <a:cubicBezTo>
                  <a:pt x="1908820" y="116880"/>
                  <a:pt x="1916013" y="121841"/>
                  <a:pt x="1919287" y="128588"/>
                </a:cubicBezTo>
                <a:cubicBezTo>
                  <a:pt x="1926431" y="142578"/>
                  <a:pt x="1933873" y="171748"/>
                  <a:pt x="1941612" y="216099"/>
                </a:cubicBezTo>
                <a:cubicBezTo>
                  <a:pt x="1949053" y="257969"/>
                  <a:pt x="1952774" y="288529"/>
                  <a:pt x="1952774" y="307777"/>
                </a:cubicBezTo>
                <a:cubicBezTo>
                  <a:pt x="1952774" y="316508"/>
                  <a:pt x="1951881" y="321519"/>
                  <a:pt x="1950095" y="322809"/>
                </a:cubicBezTo>
                <a:cubicBezTo>
                  <a:pt x="1948706" y="325388"/>
                  <a:pt x="1944539" y="327621"/>
                  <a:pt x="1937593" y="329506"/>
                </a:cubicBezTo>
                <a:cubicBezTo>
                  <a:pt x="1931938" y="330895"/>
                  <a:pt x="1927076" y="331590"/>
                  <a:pt x="1923008" y="331590"/>
                </a:cubicBezTo>
                <a:cubicBezTo>
                  <a:pt x="1913186" y="331590"/>
                  <a:pt x="1904950" y="328663"/>
                  <a:pt x="1898303" y="322809"/>
                </a:cubicBezTo>
                <a:cubicBezTo>
                  <a:pt x="1891953" y="312589"/>
                  <a:pt x="1888083" y="302618"/>
                  <a:pt x="1886694" y="292894"/>
                </a:cubicBezTo>
                <a:cubicBezTo>
                  <a:pt x="1885900" y="285750"/>
                  <a:pt x="1884561" y="275184"/>
                  <a:pt x="1882676" y="261194"/>
                </a:cubicBezTo>
                <a:cubicBezTo>
                  <a:pt x="1881287" y="255241"/>
                  <a:pt x="1877963" y="252264"/>
                  <a:pt x="1872704" y="252264"/>
                </a:cubicBezTo>
                <a:cubicBezTo>
                  <a:pt x="1870422" y="252264"/>
                  <a:pt x="1867967" y="253033"/>
                  <a:pt x="1865337" y="254571"/>
                </a:cubicBezTo>
                <a:cubicBezTo>
                  <a:pt x="1862708" y="256109"/>
                  <a:pt x="1861493" y="258019"/>
                  <a:pt x="1861691" y="260301"/>
                </a:cubicBezTo>
                <a:cubicBezTo>
                  <a:pt x="1861096" y="268834"/>
                  <a:pt x="1859955" y="281534"/>
                  <a:pt x="1858268" y="298401"/>
                </a:cubicBezTo>
                <a:cubicBezTo>
                  <a:pt x="1857077" y="310803"/>
                  <a:pt x="1854150" y="318939"/>
                  <a:pt x="1849487" y="322809"/>
                </a:cubicBezTo>
                <a:cubicBezTo>
                  <a:pt x="1842740" y="328464"/>
                  <a:pt x="1834307" y="331292"/>
                  <a:pt x="1824186" y="331292"/>
                </a:cubicBezTo>
                <a:cubicBezTo>
                  <a:pt x="1810792" y="331292"/>
                  <a:pt x="1801019" y="327323"/>
                  <a:pt x="1794867" y="319386"/>
                </a:cubicBezTo>
                <a:cubicBezTo>
                  <a:pt x="1792883" y="317600"/>
                  <a:pt x="1791891" y="310704"/>
                  <a:pt x="1791891" y="298698"/>
                </a:cubicBezTo>
                <a:cubicBezTo>
                  <a:pt x="1791891" y="275481"/>
                  <a:pt x="1794718" y="247105"/>
                  <a:pt x="1800374" y="213569"/>
                </a:cubicBezTo>
                <a:cubicBezTo>
                  <a:pt x="1807121" y="174377"/>
                  <a:pt x="1814760" y="145753"/>
                  <a:pt x="1823293" y="127695"/>
                </a:cubicBezTo>
                <a:cubicBezTo>
                  <a:pt x="1828949" y="115689"/>
                  <a:pt x="1844675" y="109687"/>
                  <a:pt x="1870472" y="109687"/>
                </a:cubicBezTo>
                <a:close/>
                <a:moveTo>
                  <a:pt x="1551087" y="109687"/>
                </a:moveTo>
                <a:cubicBezTo>
                  <a:pt x="1558826" y="111076"/>
                  <a:pt x="1565027" y="114474"/>
                  <a:pt x="1569690" y="119881"/>
                </a:cubicBezTo>
                <a:cubicBezTo>
                  <a:pt x="1574353" y="125289"/>
                  <a:pt x="1576685" y="131862"/>
                  <a:pt x="1576685" y="139601"/>
                </a:cubicBezTo>
                <a:cubicBezTo>
                  <a:pt x="1576685" y="148531"/>
                  <a:pt x="1572915" y="155228"/>
                  <a:pt x="1565374" y="159693"/>
                </a:cubicBezTo>
                <a:cubicBezTo>
                  <a:pt x="1562100" y="161479"/>
                  <a:pt x="1554162" y="164108"/>
                  <a:pt x="1541562" y="167581"/>
                </a:cubicBezTo>
                <a:cubicBezTo>
                  <a:pt x="1526183" y="171847"/>
                  <a:pt x="1516360" y="177155"/>
                  <a:pt x="1512094" y="183506"/>
                </a:cubicBezTo>
                <a:cubicBezTo>
                  <a:pt x="1505744" y="192832"/>
                  <a:pt x="1502569" y="205730"/>
                  <a:pt x="1502569" y="222201"/>
                </a:cubicBezTo>
                <a:cubicBezTo>
                  <a:pt x="1502569" y="237580"/>
                  <a:pt x="1506438" y="250677"/>
                  <a:pt x="1514177" y="261491"/>
                </a:cubicBezTo>
                <a:cubicBezTo>
                  <a:pt x="1522909" y="267147"/>
                  <a:pt x="1531342" y="269975"/>
                  <a:pt x="1539478" y="269975"/>
                </a:cubicBezTo>
                <a:cubicBezTo>
                  <a:pt x="1548408" y="269975"/>
                  <a:pt x="1558181" y="266651"/>
                  <a:pt x="1568797" y="260003"/>
                </a:cubicBezTo>
                <a:cubicBezTo>
                  <a:pt x="1572369" y="258118"/>
                  <a:pt x="1575991" y="257175"/>
                  <a:pt x="1579662" y="257175"/>
                </a:cubicBezTo>
                <a:cubicBezTo>
                  <a:pt x="1585813" y="257175"/>
                  <a:pt x="1590650" y="259457"/>
                  <a:pt x="1594172" y="264021"/>
                </a:cubicBezTo>
                <a:cubicBezTo>
                  <a:pt x="1597695" y="268586"/>
                  <a:pt x="1599257" y="273943"/>
                  <a:pt x="1598861" y="280095"/>
                </a:cubicBezTo>
                <a:cubicBezTo>
                  <a:pt x="1597868" y="292497"/>
                  <a:pt x="1595189" y="301650"/>
                  <a:pt x="1590824" y="307554"/>
                </a:cubicBezTo>
                <a:cubicBezTo>
                  <a:pt x="1586458" y="313457"/>
                  <a:pt x="1577578" y="319237"/>
                  <a:pt x="1564184" y="324892"/>
                </a:cubicBezTo>
                <a:cubicBezTo>
                  <a:pt x="1555056" y="328762"/>
                  <a:pt x="1545927" y="330696"/>
                  <a:pt x="1536799" y="330696"/>
                </a:cubicBezTo>
                <a:cubicBezTo>
                  <a:pt x="1529854" y="330696"/>
                  <a:pt x="1519882" y="329059"/>
                  <a:pt x="1506885" y="325785"/>
                </a:cubicBezTo>
                <a:cubicBezTo>
                  <a:pt x="1489025" y="318840"/>
                  <a:pt x="1479351" y="314970"/>
                  <a:pt x="1477863" y="314177"/>
                </a:cubicBezTo>
                <a:cubicBezTo>
                  <a:pt x="1471811" y="310704"/>
                  <a:pt x="1465114" y="304503"/>
                  <a:pt x="1457771" y="295573"/>
                </a:cubicBezTo>
                <a:cubicBezTo>
                  <a:pt x="1451322" y="287636"/>
                  <a:pt x="1446262" y="274737"/>
                  <a:pt x="1442591" y="256878"/>
                </a:cubicBezTo>
                <a:cubicBezTo>
                  <a:pt x="1439714" y="242293"/>
                  <a:pt x="1438275" y="228204"/>
                  <a:pt x="1438275" y="214611"/>
                </a:cubicBezTo>
                <a:cubicBezTo>
                  <a:pt x="1438275" y="202208"/>
                  <a:pt x="1439515" y="192435"/>
                  <a:pt x="1441996" y="185291"/>
                </a:cubicBezTo>
                <a:cubicBezTo>
                  <a:pt x="1453505" y="160884"/>
                  <a:pt x="1469033" y="141784"/>
                  <a:pt x="1488579" y="127993"/>
                </a:cubicBezTo>
                <a:cubicBezTo>
                  <a:pt x="1500187" y="119658"/>
                  <a:pt x="1511846" y="114350"/>
                  <a:pt x="1523553" y="112068"/>
                </a:cubicBezTo>
                <a:cubicBezTo>
                  <a:pt x="1526629" y="111473"/>
                  <a:pt x="1535807" y="110679"/>
                  <a:pt x="1551087" y="109687"/>
                </a:cubicBezTo>
                <a:close/>
                <a:moveTo>
                  <a:pt x="1284387" y="109687"/>
                </a:moveTo>
                <a:cubicBezTo>
                  <a:pt x="1292126" y="111076"/>
                  <a:pt x="1298327" y="114474"/>
                  <a:pt x="1302990" y="119881"/>
                </a:cubicBezTo>
                <a:cubicBezTo>
                  <a:pt x="1307653" y="125289"/>
                  <a:pt x="1309985" y="131862"/>
                  <a:pt x="1309985" y="139601"/>
                </a:cubicBezTo>
                <a:cubicBezTo>
                  <a:pt x="1309985" y="148531"/>
                  <a:pt x="1306215" y="155228"/>
                  <a:pt x="1298674" y="159693"/>
                </a:cubicBezTo>
                <a:cubicBezTo>
                  <a:pt x="1295400" y="161479"/>
                  <a:pt x="1287462" y="164108"/>
                  <a:pt x="1274862" y="167581"/>
                </a:cubicBezTo>
                <a:cubicBezTo>
                  <a:pt x="1259483" y="171847"/>
                  <a:pt x="1249660" y="177155"/>
                  <a:pt x="1245394" y="183506"/>
                </a:cubicBezTo>
                <a:cubicBezTo>
                  <a:pt x="1239044" y="192832"/>
                  <a:pt x="1235869" y="205730"/>
                  <a:pt x="1235869" y="222201"/>
                </a:cubicBezTo>
                <a:cubicBezTo>
                  <a:pt x="1235869" y="237580"/>
                  <a:pt x="1239738" y="250677"/>
                  <a:pt x="1247477" y="261491"/>
                </a:cubicBezTo>
                <a:cubicBezTo>
                  <a:pt x="1256209" y="267147"/>
                  <a:pt x="1264642" y="269975"/>
                  <a:pt x="1272778" y="269975"/>
                </a:cubicBezTo>
                <a:cubicBezTo>
                  <a:pt x="1281708" y="269975"/>
                  <a:pt x="1291481" y="266651"/>
                  <a:pt x="1302097" y="260003"/>
                </a:cubicBezTo>
                <a:cubicBezTo>
                  <a:pt x="1305669" y="258118"/>
                  <a:pt x="1309291" y="257175"/>
                  <a:pt x="1312962" y="257175"/>
                </a:cubicBezTo>
                <a:cubicBezTo>
                  <a:pt x="1319113" y="257175"/>
                  <a:pt x="1323950" y="259457"/>
                  <a:pt x="1327472" y="264021"/>
                </a:cubicBezTo>
                <a:cubicBezTo>
                  <a:pt x="1330995" y="268586"/>
                  <a:pt x="1332557" y="273943"/>
                  <a:pt x="1332160" y="280095"/>
                </a:cubicBezTo>
                <a:cubicBezTo>
                  <a:pt x="1331168" y="292497"/>
                  <a:pt x="1328489" y="301650"/>
                  <a:pt x="1324124" y="307554"/>
                </a:cubicBezTo>
                <a:cubicBezTo>
                  <a:pt x="1319758" y="313457"/>
                  <a:pt x="1310878" y="319237"/>
                  <a:pt x="1297484" y="324892"/>
                </a:cubicBezTo>
                <a:cubicBezTo>
                  <a:pt x="1288356" y="328762"/>
                  <a:pt x="1279227" y="330696"/>
                  <a:pt x="1270099" y="330696"/>
                </a:cubicBezTo>
                <a:cubicBezTo>
                  <a:pt x="1263154" y="330696"/>
                  <a:pt x="1253182" y="329059"/>
                  <a:pt x="1240185" y="325785"/>
                </a:cubicBezTo>
                <a:cubicBezTo>
                  <a:pt x="1222325" y="318840"/>
                  <a:pt x="1212651" y="314970"/>
                  <a:pt x="1211163" y="314177"/>
                </a:cubicBezTo>
                <a:cubicBezTo>
                  <a:pt x="1205111" y="310704"/>
                  <a:pt x="1198414" y="304503"/>
                  <a:pt x="1191071" y="295573"/>
                </a:cubicBezTo>
                <a:cubicBezTo>
                  <a:pt x="1184622" y="287636"/>
                  <a:pt x="1179562" y="274737"/>
                  <a:pt x="1175891" y="256878"/>
                </a:cubicBezTo>
                <a:cubicBezTo>
                  <a:pt x="1173013" y="242293"/>
                  <a:pt x="1171575" y="228204"/>
                  <a:pt x="1171575" y="214611"/>
                </a:cubicBezTo>
                <a:cubicBezTo>
                  <a:pt x="1171575" y="202208"/>
                  <a:pt x="1172815" y="192435"/>
                  <a:pt x="1175296" y="185291"/>
                </a:cubicBezTo>
                <a:cubicBezTo>
                  <a:pt x="1186805" y="160884"/>
                  <a:pt x="1202333" y="141784"/>
                  <a:pt x="1221879" y="127993"/>
                </a:cubicBezTo>
                <a:cubicBezTo>
                  <a:pt x="1233487" y="119658"/>
                  <a:pt x="1245146" y="114350"/>
                  <a:pt x="1256854" y="112068"/>
                </a:cubicBezTo>
                <a:cubicBezTo>
                  <a:pt x="1259929" y="111473"/>
                  <a:pt x="1269107" y="110679"/>
                  <a:pt x="1284387" y="109687"/>
                </a:cubicBezTo>
                <a:close/>
                <a:moveTo>
                  <a:pt x="251222" y="109687"/>
                </a:moveTo>
                <a:cubicBezTo>
                  <a:pt x="261044" y="109687"/>
                  <a:pt x="270123" y="111026"/>
                  <a:pt x="278457" y="113705"/>
                </a:cubicBezTo>
                <a:cubicBezTo>
                  <a:pt x="289570" y="116880"/>
                  <a:pt x="296763" y="121841"/>
                  <a:pt x="300037" y="128588"/>
                </a:cubicBezTo>
                <a:cubicBezTo>
                  <a:pt x="307181" y="142578"/>
                  <a:pt x="314623" y="171748"/>
                  <a:pt x="322361" y="216099"/>
                </a:cubicBezTo>
                <a:cubicBezTo>
                  <a:pt x="329803" y="257969"/>
                  <a:pt x="333524" y="288529"/>
                  <a:pt x="333524" y="307777"/>
                </a:cubicBezTo>
                <a:cubicBezTo>
                  <a:pt x="333524" y="316508"/>
                  <a:pt x="332631" y="321519"/>
                  <a:pt x="330845" y="322809"/>
                </a:cubicBezTo>
                <a:cubicBezTo>
                  <a:pt x="329456" y="325388"/>
                  <a:pt x="325289" y="327621"/>
                  <a:pt x="318343" y="329506"/>
                </a:cubicBezTo>
                <a:cubicBezTo>
                  <a:pt x="312688" y="330895"/>
                  <a:pt x="307826" y="331590"/>
                  <a:pt x="303758" y="331590"/>
                </a:cubicBezTo>
                <a:cubicBezTo>
                  <a:pt x="293935" y="331590"/>
                  <a:pt x="285700" y="328663"/>
                  <a:pt x="279053" y="322809"/>
                </a:cubicBezTo>
                <a:cubicBezTo>
                  <a:pt x="272703" y="312589"/>
                  <a:pt x="268833" y="302618"/>
                  <a:pt x="267444" y="292894"/>
                </a:cubicBezTo>
                <a:cubicBezTo>
                  <a:pt x="266650" y="285750"/>
                  <a:pt x="265311" y="275184"/>
                  <a:pt x="263426" y="261194"/>
                </a:cubicBezTo>
                <a:cubicBezTo>
                  <a:pt x="262037" y="255241"/>
                  <a:pt x="258713" y="252264"/>
                  <a:pt x="253454" y="252264"/>
                </a:cubicBezTo>
                <a:cubicBezTo>
                  <a:pt x="251172" y="252264"/>
                  <a:pt x="248717" y="253033"/>
                  <a:pt x="246087" y="254571"/>
                </a:cubicBezTo>
                <a:cubicBezTo>
                  <a:pt x="243458" y="256109"/>
                  <a:pt x="242242" y="258019"/>
                  <a:pt x="242441" y="260301"/>
                </a:cubicBezTo>
                <a:cubicBezTo>
                  <a:pt x="241846" y="268834"/>
                  <a:pt x="240705" y="281534"/>
                  <a:pt x="239018" y="298401"/>
                </a:cubicBezTo>
                <a:cubicBezTo>
                  <a:pt x="237827" y="310803"/>
                  <a:pt x="234900" y="318939"/>
                  <a:pt x="230237" y="322809"/>
                </a:cubicBezTo>
                <a:cubicBezTo>
                  <a:pt x="223490" y="328464"/>
                  <a:pt x="215057" y="331292"/>
                  <a:pt x="204936" y="331292"/>
                </a:cubicBezTo>
                <a:cubicBezTo>
                  <a:pt x="191542" y="331292"/>
                  <a:pt x="181769" y="327323"/>
                  <a:pt x="175617" y="319386"/>
                </a:cubicBezTo>
                <a:cubicBezTo>
                  <a:pt x="173633" y="317600"/>
                  <a:pt x="172640" y="310704"/>
                  <a:pt x="172640" y="298698"/>
                </a:cubicBezTo>
                <a:cubicBezTo>
                  <a:pt x="172640" y="275481"/>
                  <a:pt x="175468" y="247105"/>
                  <a:pt x="181124" y="213569"/>
                </a:cubicBezTo>
                <a:cubicBezTo>
                  <a:pt x="187871" y="174377"/>
                  <a:pt x="195510" y="145753"/>
                  <a:pt x="204043" y="127695"/>
                </a:cubicBezTo>
                <a:cubicBezTo>
                  <a:pt x="209699" y="115689"/>
                  <a:pt x="225425" y="109687"/>
                  <a:pt x="251222" y="109687"/>
                </a:cubicBezTo>
                <a:close/>
                <a:moveTo>
                  <a:pt x="112812" y="109687"/>
                </a:moveTo>
                <a:cubicBezTo>
                  <a:pt x="120551" y="111076"/>
                  <a:pt x="126752" y="114474"/>
                  <a:pt x="131415" y="119881"/>
                </a:cubicBezTo>
                <a:cubicBezTo>
                  <a:pt x="136078" y="125289"/>
                  <a:pt x="138410" y="131862"/>
                  <a:pt x="138410" y="139601"/>
                </a:cubicBezTo>
                <a:cubicBezTo>
                  <a:pt x="138410" y="148531"/>
                  <a:pt x="134640" y="155228"/>
                  <a:pt x="127099" y="159693"/>
                </a:cubicBezTo>
                <a:cubicBezTo>
                  <a:pt x="123825" y="161479"/>
                  <a:pt x="115887" y="164108"/>
                  <a:pt x="103287" y="167581"/>
                </a:cubicBezTo>
                <a:cubicBezTo>
                  <a:pt x="87908" y="171847"/>
                  <a:pt x="78085" y="177155"/>
                  <a:pt x="73819" y="183506"/>
                </a:cubicBezTo>
                <a:cubicBezTo>
                  <a:pt x="67468" y="192832"/>
                  <a:pt x="64294" y="205730"/>
                  <a:pt x="64294" y="222201"/>
                </a:cubicBezTo>
                <a:cubicBezTo>
                  <a:pt x="64294" y="237580"/>
                  <a:pt x="68163" y="250677"/>
                  <a:pt x="75902" y="261491"/>
                </a:cubicBezTo>
                <a:cubicBezTo>
                  <a:pt x="84633" y="267147"/>
                  <a:pt x="93067" y="269975"/>
                  <a:pt x="101203" y="269975"/>
                </a:cubicBezTo>
                <a:cubicBezTo>
                  <a:pt x="110133" y="269975"/>
                  <a:pt x="119906" y="266651"/>
                  <a:pt x="130522" y="260003"/>
                </a:cubicBezTo>
                <a:cubicBezTo>
                  <a:pt x="134094" y="258118"/>
                  <a:pt x="137716" y="257175"/>
                  <a:pt x="141387" y="257175"/>
                </a:cubicBezTo>
                <a:cubicBezTo>
                  <a:pt x="147538" y="257175"/>
                  <a:pt x="152375" y="259457"/>
                  <a:pt x="155897" y="264021"/>
                </a:cubicBezTo>
                <a:cubicBezTo>
                  <a:pt x="159420" y="268586"/>
                  <a:pt x="160982" y="273943"/>
                  <a:pt x="160585" y="280095"/>
                </a:cubicBezTo>
                <a:cubicBezTo>
                  <a:pt x="159593" y="292497"/>
                  <a:pt x="156914" y="301650"/>
                  <a:pt x="152549" y="307554"/>
                </a:cubicBezTo>
                <a:cubicBezTo>
                  <a:pt x="148183" y="313457"/>
                  <a:pt x="139303" y="319237"/>
                  <a:pt x="125909" y="324892"/>
                </a:cubicBezTo>
                <a:cubicBezTo>
                  <a:pt x="116780" y="328762"/>
                  <a:pt x="107652" y="330696"/>
                  <a:pt x="98524" y="330696"/>
                </a:cubicBezTo>
                <a:cubicBezTo>
                  <a:pt x="91579" y="330696"/>
                  <a:pt x="81607" y="329059"/>
                  <a:pt x="68610" y="325785"/>
                </a:cubicBezTo>
                <a:cubicBezTo>
                  <a:pt x="50750" y="318840"/>
                  <a:pt x="41076" y="314970"/>
                  <a:pt x="39588" y="314177"/>
                </a:cubicBezTo>
                <a:cubicBezTo>
                  <a:pt x="33536" y="310704"/>
                  <a:pt x="26838" y="304503"/>
                  <a:pt x="19496" y="295573"/>
                </a:cubicBezTo>
                <a:cubicBezTo>
                  <a:pt x="13047" y="287636"/>
                  <a:pt x="7987" y="274737"/>
                  <a:pt x="4316" y="256878"/>
                </a:cubicBezTo>
                <a:cubicBezTo>
                  <a:pt x="1439" y="242293"/>
                  <a:pt x="0" y="228204"/>
                  <a:pt x="0" y="214611"/>
                </a:cubicBezTo>
                <a:cubicBezTo>
                  <a:pt x="0" y="202208"/>
                  <a:pt x="1240" y="192435"/>
                  <a:pt x="3721" y="185291"/>
                </a:cubicBezTo>
                <a:cubicBezTo>
                  <a:pt x="15230" y="160884"/>
                  <a:pt x="30758" y="141784"/>
                  <a:pt x="50304" y="127993"/>
                </a:cubicBezTo>
                <a:cubicBezTo>
                  <a:pt x="61912" y="119658"/>
                  <a:pt x="73571" y="114350"/>
                  <a:pt x="85278" y="112068"/>
                </a:cubicBezTo>
                <a:cubicBezTo>
                  <a:pt x="88354" y="111473"/>
                  <a:pt x="97532" y="110679"/>
                  <a:pt x="112812" y="109687"/>
                </a:cubicBezTo>
                <a:close/>
                <a:moveTo>
                  <a:pt x="2151013" y="108198"/>
                </a:moveTo>
                <a:cubicBezTo>
                  <a:pt x="2166689" y="108198"/>
                  <a:pt x="2181721" y="110232"/>
                  <a:pt x="2196108" y="114300"/>
                </a:cubicBezTo>
                <a:cubicBezTo>
                  <a:pt x="2204045" y="116483"/>
                  <a:pt x="2210594" y="124520"/>
                  <a:pt x="2215753" y="138411"/>
                </a:cubicBezTo>
                <a:cubicBezTo>
                  <a:pt x="2219325" y="148332"/>
                  <a:pt x="2221012" y="156617"/>
                  <a:pt x="2220813" y="163265"/>
                </a:cubicBezTo>
                <a:cubicBezTo>
                  <a:pt x="2220615" y="173683"/>
                  <a:pt x="2216745" y="183456"/>
                  <a:pt x="2209205" y="192584"/>
                </a:cubicBezTo>
                <a:cubicBezTo>
                  <a:pt x="2202557" y="200720"/>
                  <a:pt x="2194024" y="207120"/>
                  <a:pt x="2183606" y="211783"/>
                </a:cubicBezTo>
                <a:cubicBezTo>
                  <a:pt x="2195215" y="216446"/>
                  <a:pt x="2206724" y="224086"/>
                  <a:pt x="2218134" y="234702"/>
                </a:cubicBezTo>
                <a:cubicBezTo>
                  <a:pt x="2228453" y="246906"/>
                  <a:pt x="2233612" y="260202"/>
                  <a:pt x="2233612" y="274588"/>
                </a:cubicBezTo>
                <a:cubicBezTo>
                  <a:pt x="2233612" y="291059"/>
                  <a:pt x="2227858" y="304751"/>
                  <a:pt x="2216348" y="315665"/>
                </a:cubicBezTo>
                <a:cubicBezTo>
                  <a:pt x="2212876" y="319138"/>
                  <a:pt x="2204343" y="322709"/>
                  <a:pt x="2190750" y="326380"/>
                </a:cubicBezTo>
                <a:cubicBezTo>
                  <a:pt x="2178149" y="330052"/>
                  <a:pt x="2168773" y="331887"/>
                  <a:pt x="2162622" y="331887"/>
                </a:cubicBezTo>
                <a:cubicBezTo>
                  <a:pt x="2143968" y="331887"/>
                  <a:pt x="2130475" y="331093"/>
                  <a:pt x="2122140" y="329506"/>
                </a:cubicBezTo>
                <a:cubicBezTo>
                  <a:pt x="2107853" y="326629"/>
                  <a:pt x="2098179" y="321023"/>
                  <a:pt x="2093119" y="312688"/>
                </a:cubicBezTo>
                <a:cubicBezTo>
                  <a:pt x="2083792" y="297210"/>
                  <a:pt x="2079129" y="262136"/>
                  <a:pt x="2079129" y="207467"/>
                </a:cubicBezTo>
                <a:cubicBezTo>
                  <a:pt x="2079129" y="170161"/>
                  <a:pt x="2081163" y="146398"/>
                  <a:pt x="2085231" y="136178"/>
                </a:cubicBezTo>
                <a:cubicBezTo>
                  <a:pt x="2087017" y="125859"/>
                  <a:pt x="2096244" y="118269"/>
                  <a:pt x="2112913" y="113407"/>
                </a:cubicBezTo>
                <a:cubicBezTo>
                  <a:pt x="2124522" y="109935"/>
                  <a:pt x="2137221" y="108198"/>
                  <a:pt x="2151013" y="108198"/>
                </a:cubicBezTo>
                <a:close/>
                <a:moveTo>
                  <a:pt x="2432000" y="46584"/>
                </a:moveTo>
                <a:cubicBezTo>
                  <a:pt x="2439045" y="46584"/>
                  <a:pt x="2447925" y="51743"/>
                  <a:pt x="2458641" y="62062"/>
                </a:cubicBezTo>
                <a:cubicBezTo>
                  <a:pt x="2468959" y="71984"/>
                  <a:pt x="2475012" y="80566"/>
                  <a:pt x="2476798" y="87809"/>
                </a:cubicBezTo>
                <a:cubicBezTo>
                  <a:pt x="2476798" y="91480"/>
                  <a:pt x="2475582" y="94705"/>
                  <a:pt x="2473151" y="97483"/>
                </a:cubicBezTo>
                <a:cubicBezTo>
                  <a:pt x="2470720" y="100261"/>
                  <a:pt x="2467719" y="101650"/>
                  <a:pt x="2464147" y="101650"/>
                </a:cubicBezTo>
                <a:cubicBezTo>
                  <a:pt x="2461865" y="101650"/>
                  <a:pt x="2459583" y="100807"/>
                  <a:pt x="2457301" y="99120"/>
                </a:cubicBezTo>
                <a:cubicBezTo>
                  <a:pt x="2454226" y="96937"/>
                  <a:pt x="2449711" y="92026"/>
                  <a:pt x="2443758" y="84386"/>
                </a:cubicBezTo>
                <a:cubicBezTo>
                  <a:pt x="2439094" y="78334"/>
                  <a:pt x="2435175" y="75307"/>
                  <a:pt x="2432000" y="75307"/>
                </a:cubicBezTo>
                <a:cubicBezTo>
                  <a:pt x="2429322" y="75307"/>
                  <a:pt x="2424113" y="79326"/>
                  <a:pt x="2416373" y="87363"/>
                </a:cubicBezTo>
                <a:cubicBezTo>
                  <a:pt x="2407940" y="95895"/>
                  <a:pt x="2402731" y="100459"/>
                  <a:pt x="2400747" y="101055"/>
                </a:cubicBezTo>
                <a:cubicBezTo>
                  <a:pt x="2396480" y="101055"/>
                  <a:pt x="2393156" y="99765"/>
                  <a:pt x="2390775" y="97185"/>
                </a:cubicBezTo>
                <a:cubicBezTo>
                  <a:pt x="2388394" y="94605"/>
                  <a:pt x="2387203" y="91133"/>
                  <a:pt x="2387203" y="86767"/>
                </a:cubicBezTo>
                <a:cubicBezTo>
                  <a:pt x="2387203" y="83592"/>
                  <a:pt x="2387898" y="80566"/>
                  <a:pt x="2389287" y="77689"/>
                </a:cubicBezTo>
                <a:cubicBezTo>
                  <a:pt x="2394049" y="71636"/>
                  <a:pt x="2400350" y="65386"/>
                  <a:pt x="2408188" y="58936"/>
                </a:cubicBezTo>
                <a:cubicBezTo>
                  <a:pt x="2418308" y="50602"/>
                  <a:pt x="2426246" y="46484"/>
                  <a:pt x="2432000" y="46584"/>
                </a:cubicBezTo>
                <a:close/>
                <a:moveTo>
                  <a:pt x="250924" y="46584"/>
                </a:moveTo>
                <a:cubicBezTo>
                  <a:pt x="257870" y="46584"/>
                  <a:pt x="266749" y="51743"/>
                  <a:pt x="277564" y="62062"/>
                </a:cubicBezTo>
                <a:cubicBezTo>
                  <a:pt x="287883" y="71984"/>
                  <a:pt x="293886" y="80566"/>
                  <a:pt x="295573" y="87809"/>
                </a:cubicBezTo>
                <a:cubicBezTo>
                  <a:pt x="295573" y="91480"/>
                  <a:pt x="294382" y="94705"/>
                  <a:pt x="292001" y="97483"/>
                </a:cubicBezTo>
                <a:cubicBezTo>
                  <a:pt x="289619" y="100261"/>
                  <a:pt x="286643" y="101650"/>
                  <a:pt x="283071" y="101650"/>
                </a:cubicBezTo>
                <a:cubicBezTo>
                  <a:pt x="280789" y="101650"/>
                  <a:pt x="278507" y="100807"/>
                  <a:pt x="276225" y="99120"/>
                </a:cubicBezTo>
                <a:cubicBezTo>
                  <a:pt x="273149" y="96937"/>
                  <a:pt x="268635" y="92026"/>
                  <a:pt x="262682" y="84386"/>
                </a:cubicBezTo>
                <a:cubicBezTo>
                  <a:pt x="257919" y="78334"/>
                  <a:pt x="254000" y="75307"/>
                  <a:pt x="250924" y="75307"/>
                </a:cubicBezTo>
                <a:cubicBezTo>
                  <a:pt x="248245" y="75307"/>
                  <a:pt x="242987" y="79326"/>
                  <a:pt x="235148" y="87363"/>
                </a:cubicBezTo>
                <a:cubicBezTo>
                  <a:pt x="226814" y="95895"/>
                  <a:pt x="221605" y="100459"/>
                  <a:pt x="219521" y="101055"/>
                </a:cubicBezTo>
                <a:cubicBezTo>
                  <a:pt x="215354" y="101055"/>
                  <a:pt x="212055" y="99765"/>
                  <a:pt x="209624" y="97185"/>
                </a:cubicBezTo>
                <a:cubicBezTo>
                  <a:pt x="207193" y="94605"/>
                  <a:pt x="205978" y="91133"/>
                  <a:pt x="205978" y="86767"/>
                </a:cubicBezTo>
                <a:cubicBezTo>
                  <a:pt x="205978" y="83592"/>
                  <a:pt x="206722" y="80566"/>
                  <a:pt x="208210" y="77689"/>
                </a:cubicBezTo>
                <a:cubicBezTo>
                  <a:pt x="212874" y="71636"/>
                  <a:pt x="219125" y="65386"/>
                  <a:pt x="226963" y="58936"/>
                </a:cubicBezTo>
                <a:cubicBezTo>
                  <a:pt x="237182" y="50602"/>
                  <a:pt x="245169" y="46484"/>
                  <a:pt x="250924" y="46584"/>
                </a:cubicBezTo>
                <a:close/>
                <a:moveTo>
                  <a:pt x="3247132" y="46286"/>
                </a:moveTo>
                <a:cubicBezTo>
                  <a:pt x="3251299" y="46484"/>
                  <a:pt x="3254573" y="49511"/>
                  <a:pt x="3256955" y="55364"/>
                </a:cubicBezTo>
                <a:cubicBezTo>
                  <a:pt x="3259038" y="60524"/>
                  <a:pt x="3259088" y="64840"/>
                  <a:pt x="3257104" y="68312"/>
                </a:cubicBezTo>
                <a:cubicBezTo>
                  <a:pt x="3251150" y="71587"/>
                  <a:pt x="3242419" y="75555"/>
                  <a:pt x="3230910" y="80219"/>
                </a:cubicBezTo>
                <a:cubicBezTo>
                  <a:pt x="3214340" y="86866"/>
                  <a:pt x="3200697" y="91728"/>
                  <a:pt x="3189982" y="94804"/>
                </a:cubicBezTo>
                <a:cubicBezTo>
                  <a:pt x="3186410" y="95300"/>
                  <a:pt x="3183433" y="92522"/>
                  <a:pt x="3181052" y="86470"/>
                </a:cubicBezTo>
                <a:cubicBezTo>
                  <a:pt x="3178175" y="79326"/>
                  <a:pt x="3178671" y="74613"/>
                  <a:pt x="3182541" y="72331"/>
                </a:cubicBezTo>
                <a:cubicBezTo>
                  <a:pt x="3190379" y="67767"/>
                  <a:pt x="3201938" y="62409"/>
                  <a:pt x="3217217" y="56257"/>
                </a:cubicBezTo>
                <a:cubicBezTo>
                  <a:pt x="3230315" y="50999"/>
                  <a:pt x="3240286" y="47675"/>
                  <a:pt x="3247132" y="46286"/>
                </a:cubicBezTo>
                <a:close/>
                <a:moveTo>
                  <a:pt x="1099096" y="46286"/>
                </a:moveTo>
                <a:cubicBezTo>
                  <a:pt x="1103164" y="46484"/>
                  <a:pt x="1106388" y="49511"/>
                  <a:pt x="1108769" y="55364"/>
                </a:cubicBezTo>
                <a:cubicBezTo>
                  <a:pt x="1110853" y="60524"/>
                  <a:pt x="1110952" y="64840"/>
                  <a:pt x="1109067" y="68312"/>
                </a:cubicBezTo>
                <a:cubicBezTo>
                  <a:pt x="1103114" y="71587"/>
                  <a:pt x="1094333" y="75555"/>
                  <a:pt x="1082724" y="80219"/>
                </a:cubicBezTo>
                <a:cubicBezTo>
                  <a:pt x="1066155" y="86866"/>
                  <a:pt x="1052512" y="91728"/>
                  <a:pt x="1041797" y="94804"/>
                </a:cubicBezTo>
                <a:cubicBezTo>
                  <a:pt x="1038324" y="95300"/>
                  <a:pt x="1035348" y="92522"/>
                  <a:pt x="1032867" y="86470"/>
                </a:cubicBezTo>
                <a:cubicBezTo>
                  <a:pt x="1029990" y="79326"/>
                  <a:pt x="1030486" y="74613"/>
                  <a:pt x="1034355" y="72331"/>
                </a:cubicBezTo>
                <a:cubicBezTo>
                  <a:pt x="1042194" y="67767"/>
                  <a:pt x="1053753" y="62409"/>
                  <a:pt x="1069032" y="56257"/>
                </a:cubicBezTo>
                <a:cubicBezTo>
                  <a:pt x="1082228" y="50999"/>
                  <a:pt x="1092249" y="47675"/>
                  <a:pt x="1099096" y="46286"/>
                </a:cubicBezTo>
                <a:close/>
                <a:moveTo>
                  <a:pt x="1686967" y="25599"/>
                </a:moveTo>
                <a:cubicBezTo>
                  <a:pt x="1693813" y="25599"/>
                  <a:pt x="1700312" y="27038"/>
                  <a:pt x="1706463" y="29915"/>
                </a:cubicBezTo>
                <a:cubicBezTo>
                  <a:pt x="1713805" y="33387"/>
                  <a:pt x="1718022" y="38100"/>
                  <a:pt x="1719114" y="44053"/>
                </a:cubicBezTo>
                <a:cubicBezTo>
                  <a:pt x="1720106" y="47129"/>
                  <a:pt x="1720602" y="50453"/>
                  <a:pt x="1720602" y="54025"/>
                </a:cubicBezTo>
                <a:cubicBezTo>
                  <a:pt x="1720602" y="59879"/>
                  <a:pt x="1719312" y="65187"/>
                  <a:pt x="1716732" y="69950"/>
                </a:cubicBezTo>
                <a:cubicBezTo>
                  <a:pt x="1714054" y="75208"/>
                  <a:pt x="1710184" y="79028"/>
                  <a:pt x="1705124" y="81409"/>
                </a:cubicBezTo>
                <a:cubicBezTo>
                  <a:pt x="1703437" y="82203"/>
                  <a:pt x="1701849" y="83344"/>
                  <a:pt x="1700361" y="84832"/>
                </a:cubicBezTo>
                <a:lnTo>
                  <a:pt x="1694110" y="91232"/>
                </a:lnTo>
                <a:cubicBezTo>
                  <a:pt x="1692523" y="94705"/>
                  <a:pt x="1690142" y="96441"/>
                  <a:pt x="1686967" y="96441"/>
                </a:cubicBezTo>
                <a:cubicBezTo>
                  <a:pt x="1682998" y="96441"/>
                  <a:pt x="1680220" y="94605"/>
                  <a:pt x="1678632" y="90934"/>
                </a:cubicBezTo>
                <a:cubicBezTo>
                  <a:pt x="1678335" y="90141"/>
                  <a:pt x="1678037" y="89496"/>
                  <a:pt x="1677739" y="89000"/>
                </a:cubicBezTo>
                <a:cubicBezTo>
                  <a:pt x="1677045" y="86618"/>
                  <a:pt x="1676698" y="84336"/>
                  <a:pt x="1676698" y="82153"/>
                </a:cubicBezTo>
                <a:cubicBezTo>
                  <a:pt x="1676698" y="78879"/>
                  <a:pt x="1677987" y="76101"/>
                  <a:pt x="1680567" y="73819"/>
                </a:cubicBezTo>
                <a:cubicBezTo>
                  <a:pt x="1681262" y="73025"/>
                  <a:pt x="1683990" y="71239"/>
                  <a:pt x="1688753" y="68461"/>
                </a:cubicBezTo>
                <a:cubicBezTo>
                  <a:pt x="1694110" y="65187"/>
                  <a:pt x="1696789" y="61913"/>
                  <a:pt x="1696789" y="58639"/>
                </a:cubicBezTo>
                <a:cubicBezTo>
                  <a:pt x="1696789" y="56754"/>
                  <a:pt x="1695996" y="54620"/>
                  <a:pt x="1694408" y="52239"/>
                </a:cubicBezTo>
                <a:cubicBezTo>
                  <a:pt x="1691829" y="48171"/>
                  <a:pt x="1688257" y="46137"/>
                  <a:pt x="1683693" y="46137"/>
                </a:cubicBezTo>
                <a:cubicBezTo>
                  <a:pt x="1676747" y="46137"/>
                  <a:pt x="1670496" y="49511"/>
                  <a:pt x="1664940" y="56257"/>
                </a:cubicBezTo>
                <a:cubicBezTo>
                  <a:pt x="1657300" y="56257"/>
                  <a:pt x="1653480" y="53926"/>
                  <a:pt x="1653480" y="49263"/>
                </a:cubicBezTo>
                <a:cubicBezTo>
                  <a:pt x="1653480" y="48469"/>
                  <a:pt x="1653679" y="47526"/>
                  <a:pt x="1654076" y="46435"/>
                </a:cubicBezTo>
                <a:cubicBezTo>
                  <a:pt x="1656457" y="39489"/>
                  <a:pt x="1660723" y="34181"/>
                  <a:pt x="1666875" y="30510"/>
                </a:cubicBezTo>
                <a:cubicBezTo>
                  <a:pt x="1672530" y="27236"/>
                  <a:pt x="1679228" y="25599"/>
                  <a:pt x="1686967" y="25599"/>
                </a:cubicBezTo>
                <a:close/>
                <a:moveTo>
                  <a:pt x="279797" y="0"/>
                </a:moveTo>
                <a:cubicBezTo>
                  <a:pt x="283964" y="199"/>
                  <a:pt x="287238" y="3225"/>
                  <a:pt x="289619" y="9079"/>
                </a:cubicBezTo>
                <a:cubicBezTo>
                  <a:pt x="291703" y="14238"/>
                  <a:pt x="291753" y="18554"/>
                  <a:pt x="289768" y="22027"/>
                </a:cubicBezTo>
                <a:cubicBezTo>
                  <a:pt x="283815" y="25301"/>
                  <a:pt x="275084" y="29270"/>
                  <a:pt x="263574" y="33933"/>
                </a:cubicBezTo>
                <a:cubicBezTo>
                  <a:pt x="247005" y="40581"/>
                  <a:pt x="233362" y="45443"/>
                  <a:pt x="222647" y="48518"/>
                </a:cubicBezTo>
                <a:cubicBezTo>
                  <a:pt x="219075" y="49014"/>
                  <a:pt x="216098" y="46236"/>
                  <a:pt x="213717" y="40184"/>
                </a:cubicBezTo>
                <a:cubicBezTo>
                  <a:pt x="210840" y="33040"/>
                  <a:pt x="211336" y="28327"/>
                  <a:pt x="215205" y="26045"/>
                </a:cubicBezTo>
                <a:cubicBezTo>
                  <a:pt x="223044" y="21481"/>
                  <a:pt x="234603" y="16123"/>
                  <a:pt x="249882" y="9972"/>
                </a:cubicBezTo>
                <a:cubicBezTo>
                  <a:pt x="262979" y="4713"/>
                  <a:pt x="272951" y="1389"/>
                  <a:pt x="279797" y="0"/>
                </a:cubicBezTo>
                <a:close/>
              </a:path>
            </a:pathLst>
          </a:custGeom>
        </p:spPr>
      </p:pic>
      <p:pic>
        <p:nvPicPr>
          <p:cNvPr id="2" name="图片 18">
            <a:extLst>
              <a:ext uri="{FF2B5EF4-FFF2-40B4-BE49-F238E27FC236}">
                <a16:creationId xmlns:a16="http://schemas.microsoft.com/office/drawing/2014/main" id="{33035D3D-1052-6FA9-8EB3-C23CD6F88E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34543"/>
            <a:ext cx="18288000" cy="2659580"/>
          </a:xfrm>
          <a:prstGeom prst="rect">
            <a:avLst/>
          </a:prstGeom>
        </p:spPr>
      </p:pic>
      <p:pic>
        <p:nvPicPr>
          <p:cNvPr id="69" name="Graphic 68">
            <a:extLst>
              <a:ext uri="{FF2B5EF4-FFF2-40B4-BE49-F238E27FC236}">
                <a16:creationId xmlns:a16="http://schemas.microsoft.com/office/drawing/2014/main" id="{D505145E-D922-5803-DF4B-B187DC9641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5572176" y="-65484"/>
            <a:ext cx="2828617" cy="2379109"/>
          </a:xfrm>
          <a:prstGeom prst="rect">
            <a:avLst/>
          </a:prstGeom>
        </p:spPr>
      </p:pic>
      <p:pic>
        <p:nvPicPr>
          <p:cNvPr id="75" name="Graphic 74">
            <a:extLst>
              <a:ext uri="{FF2B5EF4-FFF2-40B4-BE49-F238E27FC236}">
                <a16:creationId xmlns:a16="http://schemas.microsoft.com/office/drawing/2014/main" id="{4D99862F-2521-F691-32D7-C7CAF75E48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9694510">
            <a:off x="9851140" y="463368"/>
            <a:ext cx="3984564" cy="1801937"/>
          </a:xfrm>
          <a:prstGeom prst="rect">
            <a:avLst/>
          </a:prstGeom>
        </p:spPr>
      </p:pic>
      <p:pic>
        <p:nvPicPr>
          <p:cNvPr id="124" name="Graphic 123">
            <a:extLst>
              <a:ext uri="{FF2B5EF4-FFF2-40B4-BE49-F238E27FC236}">
                <a16:creationId xmlns:a16="http://schemas.microsoft.com/office/drawing/2014/main" id="{FE595E10-1823-C87C-ED01-07E4DC33C95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189359">
            <a:off x="8861111" y="-20180"/>
            <a:ext cx="3984564" cy="1801937"/>
          </a:xfrm>
          <a:prstGeom prst="rect">
            <a:avLst/>
          </a:prstGeom>
        </p:spPr>
      </p:pic>
      <p:grpSp>
        <p:nvGrpSpPr>
          <p:cNvPr id="3" name="Group 2">
            <a:extLst>
              <a:ext uri="{FF2B5EF4-FFF2-40B4-BE49-F238E27FC236}">
                <a16:creationId xmlns:a16="http://schemas.microsoft.com/office/drawing/2014/main" id="{9738E89C-04C2-AADA-B7FB-A4B6EDA3E086}"/>
              </a:ext>
            </a:extLst>
          </p:cNvPr>
          <p:cNvGrpSpPr/>
          <p:nvPr/>
        </p:nvGrpSpPr>
        <p:grpSpPr>
          <a:xfrm>
            <a:off x="5790373" y="1937189"/>
            <a:ext cx="3784282" cy="5143905"/>
            <a:chOff x="6353091" y="1404843"/>
            <a:chExt cx="2592858" cy="3429270"/>
          </a:xfrm>
        </p:grpSpPr>
        <p:grpSp>
          <p:nvGrpSpPr>
            <p:cNvPr id="4" name="Group 3">
              <a:extLst>
                <a:ext uri="{FF2B5EF4-FFF2-40B4-BE49-F238E27FC236}">
                  <a16:creationId xmlns:a16="http://schemas.microsoft.com/office/drawing/2014/main" id="{FB778C54-F81C-BD58-97FF-90A619C0181B}"/>
                </a:ext>
              </a:extLst>
            </p:cNvPr>
            <p:cNvGrpSpPr/>
            <p:nvPr/>
          </p:nvGrpSpPr>
          <p:grpSpPr>
            <a:xfrm>
              <a:off x="6353091" y="1404843"/>
              <a:ext cx="2592858" cy="3429270"/>
              <a:chOff x="7210500" y="2224514"/>
              <a:chExt cx="2592858" cy="3429270"/>
            </a:xfrm>
          </p:grpSpPr>
          <p:cxnSp>
            <p:nvCxnSpPr>
              <p:cNvPr id="6" name="Straight Connector 5">
                <a:extLst>
                  <a:ext uri="{FF2B5EF4-FFF2-40B4-BE49-F238E27FC236}">
                    <a16:creationId xmlns:a16="http://schemas.microsoft.com/office/drawing/2014/main" id="{946CCDF1-DE2B-DDA9-F578-0BEE724D17F3}"/>
                  </a:ext>
                </a:extLst>
              </p:cNvPr>
              <p:cNvCxnSpPr>
                <a:cxnSpLocks/>
              </p:cNvCxnSpPr>
              <p:nvPr/>
            </p:nvCxnSpPr>
            <p:spPr>
              <a:xfrm>
                <a:off x="7210500" y="2760689"/>
                <a:ext cx="1632834" cy="0"/>
              </a:xfrm>
              <a:prstGeom prst="line">
                <a:avLst/>
              </a:prstGeom>
              <a:ln w="28575">
                <a:solidFill>
                  <a:srgbClr val="2FAF38"/>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8F7C5A9-B19E-572A-2D09-5A0B41A9A723}"/>
                  </a:ext>
                </a:extLst>
              </p:cNvPr>
              <p:cNvGrpSpPr/>
              <p:nvPr/>
            </p:nvGrpSpPr>
            <p:grpSpPr>
              <a:xfrm>
                <a:off x="8737626" y="2224514"/>
                <a:ext cx="1065732" cy="1042370"/>
                <a:chOff x="8355831" y="2002327"/>
                <a:chExt cx="1065732" cy="1042370"/>
              </a:xfrm>
            </p:grpSpPr>
            <p:sp>
              <p:nvSpPr>
                <p:cNvPr id="11" name="Freeform: Shape 10">
                  <a:extLst>
                    <a:ext uri="{FF2B5EF4-FFF2-40B4-BE49-F238E27FC236}">
                      <a16:creationId xmlns:a16="http://schemas.microsoft.com/office/drawing/2014/main" id="{8C65CF39-EEF1-8AB1-8FC9-26F1B50BE3C7}"/>
                    </a:ext>
                  </a:extLst>
                </p:cNvPr>
                <p:cNvSpPr/>
                <p:nvPr/>
              </p:nvSpPr>
              <p:spPr>
                <a:xfrm>
                  <a:off x="8763465" y="2002327"/>
                  <a:ext cx="521186" cy="1042370"/>
                </a:xfrm>
                <a:custGeom>
                  <a:avLst/>
                  <a:gdLst>
                    <a:gd name="connsiteX0" fmla="*/ 1 w 521186"/>
                    <a:gd name="connsiteY0" fmla="*/ 0 h 1042370"/>
                    <a:gd name="connsiteX1" fmla="*/ 521186 w 521186"/>
                    <a:gd name="connsiteY1" fmla="*/ 521185 h 1042370"/>
                    <a:gd name="connsiteX2" fmla="*/ 1 w 521186"/>
                    <a:gd name="connsiteY2" fmla="*/ 1042370 h 1042370"/>
                    <a:gd name="connsiteX3" fmla="*/ 0 w 521186"/>
                    <a:gd name="connsiteY3" fmla="*/ 1042370 h 1042370"/>
                    <a:gd name="connsiteX4" fmla="*/ 0 w 521186"/>
                    <a:gd name="connsiteY4" fmla="*/ 0 h 1042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186" h="1042370">
                      <a:moveTo>
                        <a:pt x="1" y="0"/>
                      </a:moveTo>
                      <a:cubicBezTo>
                        <a:pt x="287844" y="0"/>
                        <a:pt x="521186" y="233342"/>
                        <a:pt x="521186" y="521185"/>
                      </a:cubicBezTo>
                      <a:cubicBezTo>
                        <a:pt x="521186" y="809028"/>
                        <a:pt x="287844" y="1042370"/>
                        <a:pt x="1" y="1042370"/>
                      </a:cubicBezTo>
                      <a:lnTo>
                        <a:pt x="0" y="1042370"/>
                      </a:lnTo>
                      <a:lnTo>
                        <a:pt x="0" y="0"/>
                      </a:lnTo>
                      <a:close/>
                    </a:path>
                  </a:pathLst>
                </a:custGeom>
                <a:solidFill>
                  <a:srgbClr val="2FAF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12" name="Isosceles Triangle 11">
                  <a:extLst>
                    <a:ext uri="{FF2B5EF4-FFF2-40B4-BE49-F238E27FC236}">
                      <a16:creationId xmlns:a16="http://schemas.microsoft.com/office/drawing/2014/main" id="{BFF0B542-A0A7-535E-4A5C-5AF5D58661BA}"/>
                    </a:ext>
                  </a:extLst>
                </p:cNvPr>
                <p:cNvSpPr/>
                <p:nvPr/>
              </p:nvSpPr>
              <p:spPr>
                <a:xfrm rot="5400000">
                  <a:off x="9166736" y="2411087"/>
                  <a:ext cx="284804" cy="224850"/>
                </a:xfrm>
                <a:prstGeom prst="triangle">
                  <a:avLst/>
                </a:prstGeom>
                <a:solidFill>
                  <a:srgbClr val="2FA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3" name="Oval 12">
                  <a:extLst>
                    <a:ext uri="{FF2B5EF4-FFF2-40B4-BE49-F238E27FC236}">
                      <a16:creationId xmlns:a16="http://schemas.microsoft.com/office/drawing/2014/main" id="{680D4E89-FD48-3B6D-AE85-7DD779738AF1}"/>
                    </a:ext>
                  </a:extLst>
                </p:cNvPr>
                <p:cNvSpPr/>
                <p:nvPr/>
              </p:nvSpPr>
              <p:spPr>
                <a:xfrm>
                  <a:off x="8355831" y="2107538"/>
                  <a:ext cx="831948" cy="831948"/>
                </a:xfrm>
                <a:prstGeom prst="ellipse">
                  <a:avLst/>
                </a:prstGeom>
                <a:gradFill flip="none" rotWithShape="1">
                  <a:gsLst>
                    <a:gs pos="0">
                      <a:schemeClr val="accent1">
                        <a:lumMod val="5000"/>
                        <a:lumOff val="95000"/>
                      </a:schemeClr>
                    </a:gs>
                    <a:gs pos="40000">
                      <a:schemeClr val="bg1"/>
                    </a:gs>
                    <a:gs pos="83000">
                      <a:schemeClr val="bg1"/>
                    </a:gs>
                    <a:gs pos="10000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4" name="Oval 13">
                  <a:extLst>
                    <a:ext uri="{FF2B5EF4-FFF2-40B4-BE49-F238E27FC236}">
                      <a16:creationId xmlns:a16="http://schemas.microsoft.com/office/drawing/2014/main" id="{4199D552-B783-37AB-E34B-4E0C50B0CAB7}"/>
                    </a:ext>
                  </a:extLst>
                </p:cNvPr>
                <p:cNvSpPr/>
                <p:nvPr/>
              </p:nvSpPr>
              <p:spPr>
                <a:xfrm>
                  <a:off x="8496730" y="2248437"/>
                  <a:ext cx="550151" cy="550151"/>
                </a:xfrm>
                <a:prstGeom prst="ellipse">
                  <a:avLst/>
                </a:prstGeom>
                <a:solidFill>
                  <a:srgbClr val="2FA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5" name="TextBox 14">
                  <a:extLst>
                    <a:ext uri="{FF2B5EF4-FFF2-40B4-BE49-F238E27FC236}">
                      <a16:creationId xmlns:a16="http://schemas.microsoft.com/office/drawing/2014/main" id="{4B1D0D9B-94C1-BF06-6B30-4F16CEDC00AA}"/>
                    </a:ext>
                  </a:extLst>
                </p:cNvPr>
                <p:cNvSpPr txBox="1"/>
                <p:nvPr/>
              </p:nvSpPr>
              <p:spPr>
                <a:xfrm>
                  <a:off x="8525695" y="2248436"/>
                  <a:ext cx="406599" cy="492443"/>
                </a:xfrm>
                <a:prstGeom prst="rect">
                  <a:avLst/>
                </a:prstGeom>
                <a:noFill/>
              </p:spPr>
              <p:txBody>
                <a:bodyPr wrap="none" rtlCol="0">
                  <a:spAutoFit/>
                </a:bodyPr>
                <a:lstStyle/>
                <a:p>
                  <a:pPr defTabSz="1371600"/>
                  <a:r>
                    <a:rPr lang="vi-VN" sz="4200" dirty="0">
                      <a:solidFill>
                        <a:prstClr val="white"/>
                      </a:solidFill>
                      <a:latin typeface="Calibri" panose="020F0502020204030204"/>
                    </a:rPr>
                    <a:t>III</a:t>
                  </a:r>
                  <a:endParaRPr lang="en-US" sz="4200" dirty="0">
                    <a:solidFill>
                      <a:prstClr val="white"/>
                    </a:solidFill>
                    <a:latin typeface="Calibri" panose="020F0502020204030204"/>
                  </a:endParaRPr>
                </a:p>
              </p:txBody>
            </p:sp>
          </p:grpSp>
          <p:cxnSp>
            <p:nvCxnSpPr>
              <p:cNvPr id="8" name="Straight Connector 7">
                <a:extLst>
                  <a:ext uri="{FF2B5EF4-FFF2-40B4-BE49-F238E27FC236}">
                    <a16:creationId xmlns:a16="http://schemas.microsoft.com/office/drawing/2014/main" id="{91F6A409-C4A9-1DEA-39C5-462461988856}"/>
                  </a:ext>
                </a:extLst>
              </p:cNvPr>
              <p:cNvCxnSpPr>
                <a:cxnSpLocks/>
              </p:cNvCxnSpPr>
              <p:nvPr/>
            </p:nvCxnSpPr>
            <p:spPr>
              <a:xfrm>
                <a:off x="7210500" y="5506388"/>
                <a:ext cx="1632834" cy="0"/>
              </a:xfrm>
              <a:prstGeom prst="line">
                <a:avLst/>
              </a:prstGeom>
              <a:ln w="28575">
                <a:solidFill>
                  <a:srgbClr val="2FAF3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69EBA5A-797C-12F8-2A8A-70CF7188F936}"/>
                  </a:ext>
                </a:extLst>
              </p:cNvPr>
              <p:cNvCxnSpPr/>
              <p:nvPr/>
            </p:nvCxnSpPr>
            <p:spPr>
              <a:xfrm>
                <a:off x="7210500" y="2745699"/>
                <a:ext cx="0" cy="2773180"/>
              </a:xfrm>
              <a:prstGeom prst="line">
                <a:avLst/>
              </a:prstGeom>
              <a:ln w="28575">
                <a:solidFill>
                  <a:srgbClr val="2FAF38"/>
                </a:solidFill>
              </a:ln>
            </p:spPr>
            <p:style>
              <a:lnRef idx="1">
                <a:schemeClr val="accent1"/>
              </a:lnRef>
              <a:fillRef idx="0">
                <a:schemeClr val="accent1"/>
              </a:fillRef>
              <a:effectRef idx="0">
                <a:schemeClr val="accent1"/>
              </a:effectRef>
              <a:fontRef idx="minor">
                <a:schemeClr val="tx1"/>
              </a:fontRef>
            </p:style>
          </p:cxnSp>
          <p:sp>
            <p:nvSpPr>
              <p:cNvPr id="10" name="Isosceles Triangle 9">
                <a:extLst>
                  <a:ext uri="{FF2B5EF4-FFF2-40B4-BE49-F238E27FC236}">
                    <a16:creationId xmlns:a16="http://schemas.microsoft.com/office/drawing/2014/main" id="{E761826D-C779-159E-A63F-44F8F0334083}"/>
                  </a:ext>
                </a:extLst>
              </p:cNvPr>
              <p:cNvSpPr/>
              <p:nvPr/>
            </p:nvSpPr>
            <p:spPr>
              <a:xfrm rot="5400000">
                <a:off x="8798364" y="5398957"/>
                <a:ext cx="284804" cy="224850"/>
              </a:xfrm>
              <a:prstGeom prst="triangle">
                <a:avLst/>
              </a:prstGeom>
              <a:solidFill>
                <a:srgbClr val="2FAF38"/>
              </a:solidFill>
              <a:ln>
                <a:solidFill>
                  <a:srgbClr val="2FA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grpSp>
        <p:sp>
          <p:nvSpPr>
            <p:cNvPr id="5" name="TextBox 4">
              <a:extLst>
                <a:ext uri="{FF2B5EF4-FFF2-40B4-BE49-F238E27FC236}">
                  <a16:creationId xmlns:a16="http://schemas.microsoft.com/office/drawing/2014/main" id="{405C89E1-1B63-9568-B516-275AA4FB0AF2}"/>
                </a:ext>
              </a:extLst>
            </p:cNvPr>
            <p:cNvSpPr txBox="1"/>
            <p:nvPr/>
          </p:nvSpPr>
          <p:spPr>
            <a:xfrm>
              <a:off x="6377804" y="2736830"/>
              <a:ext cx="2392897" cy="1123385"/>
            </a:xfrm>
            <a:prstGeom prst="rect">
              <a:avLst/>
            </a:prstGeom>
            <a:noFill/>
          </p:spPr>
          <p:txBody>
            <a:bodyPr wrap="square" rtlCol="0">
              <a:spAutoFit/>
            </a:bodyPr>
            <a:lstStyle>
              <a:defPPr>
                <a:defRPr lang="en-US"/>
              </a:defPPr>
              <a:lvl1pPr>
                <a:defRPr sz="2000">
                  <a:latin typeface="Times New Roman" panose="02020603050405020304" pitchFamily="18" charset="0"/>
                  <a:ea typeface="#9Slide02 Noi dung rat dai" panose="02000000000000000000" pitchFamily="2" charset="0"/>
                  <a:cs typeface="Times New Roman" panose="02020603050405020304" pitchFamily="18" charset="0"/>
                </a:defRPr>
              </a:lvl1pPr>
            </a:lstStyle>
            <a:p>
              <a:pPr defTabSz="1371600"/>
              <a:r>
                <a:rPr lang="vi-VN" sz="3450" b="1" dirty="0">
                  <a:solidFill>
                    <a:prstClr val="black"/>
                  </a:solidFill>
                </a:rPr>
                <a:t>THỰC HIỆN BIỆN PHÁP TẠI ĐƠN VỊ</a:t>
              </a:r>
              <a:endParaRPr lang="en-US" sz="3450" b="1" dirty="0">
                <a:solidFill>
                  <a:prstClr val="black"/>
                </a:solidFill>
              </a:endParaRPr>
            </a:p>
          </p:txBody>
        </p:sp>
      </p:grpSp>
      <p:grpSp>
        <p:nvGrpSpPr>
          <p:cNvPr id="16" name="Group 15">
            <a:extLst>
              <a:ext uri="{FF2B5EF4-FFF2-40B4-BE49-F238E27FC236}">
                <a16:creationId xmlns:a16="http://schemas.microsoft.com/office/drawing/2014/main" id="{3B358B98-050F-951F-D2DB-3C4E45C2BF34}"/>
              </a:ext>
            </a:extLst>
          </p:cNvPr>
          <p:cNvGrpSpPr/>
          <p:nvPr/>
        </p:nvGrpSpPr>
        <p:grpSpPr>
          <a:xfrm>
            <a:off x="2690643" y="1998247"/>
            <a:ext cx="3149914" cy="4997445"/>
            <a:chOff x="3435521" y="1424272"/>
            <a:chExt cx="2595627" cy="3409841"/>
          </a:xfrm>
        </p:grpSpPr>
        <p:grpSp>
          <p:nvGrpSpPr>
            <p:cNvPr id="17" name="Group 16">
              <a:extLst>
                <a:ext uri="{FF2B5EF4-FFF2-40B4-BE49-F238E27FC236}">
                  <a16:creationId xmlns:a16="http://schemas.microsoft.com/office/drawing/2014/main" id="{D0B427E9-9895-0788-A45F-C4CD28B859D4}"/>
                </a:ext>
              </a:extLst>
            </p:cNvPr>
            <p:cNvGrpSpPr/>
            <p:nvPr/>
          </p:nvGrpSpPr>
          <p:grpSpPr>
            <a:xfrm>
              <a:off x="3501760" y="1424272"/>
              <a:ext cx="2501196" cy="3409841"/>
              <a:chOff x="4244895" y="2243943"/>
              <a:chExt cx="2501196" cy="3409841"/>
            </a:xfrm>
          </p:grpSpPr>
          <p:cxnSp>
            <p:nvCxnSpPr>
              <p:cNvPr id="19" name="Straight Connector 18">
                <a:extLst>
                  <a:ext uri="{FF2B5EF4-FFF2-40B4-BE49-F238E27FC236}">
                    <a16:creationId xmlns:a16="http://schemas.microsoft.com/office/drawing/2014/main" id="{4562610B-1AC8-9174-BA74-CABB4F59808E}"/>
                  </a:ext>
                </a:extLst>
              </p:cNvPr>
              <p:cNvCxnSpPr>
                <a:cxnSpLocks/>
              </p:cNvCxnSpPr>
              <p:nvPr/>
            </p:nvCxnSpPr>
            <p:spPr>
              <a:xfrm>
                <a:off x="4244895" y="2760689"/>
                <a:ext cx="1632834" cy="0"/>
              </a:xfrm>
              <a:prstGeom prst="line">
                <a:avLst/>
              </a:prstGeom>
              <a:ln w="28575">
                <a:solidFill>
                  <a:srgbClr val="F55925"/>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09BC2A93-D541-B99E-0EF4-3474083EDC7E}"/>
                  </a:ext>
                </a:extLst>
              </p:cNvPr>
              <p:cNvGrpSpPr/>
              <p:nvPr/>
            </p:nvGrpSpPr>
            <p:grpSpPr>
              <a:xfrm>
                <a:off x="5680359" y="2243943"/>
                <a:ext cx="1065732" cy="1042370"/>
                <a:chOff x="6309321" y="1988861"/>
                <a:chExt cx="1065732" cy="1042370"/>
              </a:xfrm>
            </p:grpSpPr>
            <p:sp>
              <p:nvSpPr>
                <p:cNvPr id="51" name="Freeform: Shape 50">
                  <a:extLst>
                    <a:ext uri="{FF2B5EF4-FFF2-40B4-BE49-F238E27FC236}">
                      <a16:creationId xmlns:a16="http://schemas.microsoft.com/office/drawing/2014/main" id="{855A81B1-F5D4-0011-5604-20C96813959C}"/>
                    </a:ext>
                  </a:extLst>
                </p:cNvPr>
                <p:cNvSpPr/>
                <p:nvPr/>
              </p:nvSpPr>
              <p:spPr>
                <a:xfrm>
                  <a:off x="6716955" y="1988861"/>
                  <a:ext cx="521186" cy="1042370"/>
                </a:xfrm>
                <a:custGeom>
                  <a:avLst/>
                  <a:gdLst>
                    <a:gd name="connsiteX0" fmla="*/ 1 w 521186"/>
                    <a:gd name="connsiteY0" fmla="*/ 0 h 1042370"/>
                    <a:gd name="connsiteX1" fmla="*/ 521186 w 521186"/>
                    <a:gd name="connsiteY1" fmla="*/ 521185 h 1042370"/>
                    <a:gd name="connsiteX2" fmla="*/ 1 w 521186"/>
                    <a:gd name="connsiteY2" fmla="*/ 1042370 h 1042370"/>
                    <a:gd name="connsiteX3" fmla="*/ 0 w 521186"/>
                    <a:gd name="connsiteY3" fmla="*/ 1042370 h 1042370"/>
                    <a:gd name="connsiteX4" fmla="*/ 0 w 521186"/>
                    <a:gd name="connsiteY4" fmla="*/ 0 h 1042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186" h="1042370">
                      <a:moveTo>
                        <a:pt x="1" y="0"/>
                      </a:moveTo>
                      <a:cubicBezTo>
                        <a:pt x="287844" y="0"/>
                        <a:pt x="521186" y="233342"/>
                        <a:pt x="521186" y="521185"/>
                      </a:cubicBezTo>
                      <a:cubicBezTo>
                        <a:pt x="521186" y="809028"/>
                        <a:pt x="287844" y="1042370"/>
                        <a:pt x="1" y="1042370"/>
                      </a:cubicBezTo>
                      <a:lnTo>
                        <a:pt x="0" y="1042370"/>
                      </a:lnTo>
                      <a:lnTo>
                        <a:pt x="0" y="0"/>
                      </a:lnTo>
                      <a:close/>
                    </a:path>
                  </a:pathLst>
                </a:custGeom>
                <a:solidFill>
                  <a:srgbClr val="F559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4000">
                    <a:solidFill>
                      <a:prstClr val="white"/>
                    </a:solidFill>
                    <a:latin typeface="Calibri" panose="020F0502020204030204"/>
                  </a:endParaRPr>
                </a:p>
              </p:txBody>
            </p:sp>
            <p:sp>
              <p:nvSpPr>
                <p:cNvPr id="52" name="Isosceles Triangle 51">
                  <a:extLst>
                    <a:ext uri="{FF2B5EF4-FFF2-40B4-BE49-F238E27FC236}">
                      <a16:creationId xmlns:a16="http://schemas.microsoft.com/office/drawing/2014/main" id="{CC3C5F5F-B241-86A8-0280-F9FD39011EC6}"/>
                    </a:ext>
                  </a:extLst>
                </p:cNvPr>
                <p:cNvSpPr/>
                <p:nvPr/>
              </p:nvSpPr>
              <p:spPr>
                <a:xfrm rot="5400000">
                  <a:off x="7120226" y="2397621"/>
                  <a:ext cx="284804" cy="224850"/>
                </a:xfrm>
                <a:prstGeom prst="triangle">
                  <a:avLst/>
                </a:prstGeom>
                <a:solidFill>
                  <a:srgbClr val="F55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000">
                    <a:solidFill>
                      <a:prstClr val="white"/>
                    </a:solidFill>
                    <a:latin typeface="Calibri" panose="020F0502020204030204"/>
                  </a:endParaRPr>
                </a:p>
              </p:txBody>
            </p:sp>
            <p:sp>
              <p:nvSpPr>
                <p:cNvPr id="53" name="Oval 52">
                  <a:extLst>
                    <a:ext uri="{FF2B5EF4-FFF2-40B4-BE49-F238E27FC236}">
                      <a16:creationId xmlns:a16="http://schemas.microsoft.com/office/drawing/2014/main" id="{3AFC5432-ED56-3F06-6769-933AFBE0F929}"/>
                    </a:ext>
                  </a:extLst>
                </p:cNvPr>
                <p:cNvSpPr/>
                <p:nvPr/>
              </p:nvSpPr>
              <p:spPr>
                <a:xfrm>
                  <a:off x="6309321" y="2094072"/>
                  <a:ext cx="831948" cy="831948"/>
                </a:xfrm>
                <a:prstGeom prst="ellipse">
                  <a:avLst/>
                </a:prstGeom>
                <a:gradFill flip="none" rotWithShape="1">
                  <a:gsLst>
                    <a:gs pos="0">
                      <a:schemeClr val="accent1">
                        <a:lumMod val="5000"/>
                        <a:lumOff val="95000"/>
                      </a:schemeClr>
                    </a:gs>
                    <a:gs pos="40000">
                      <a:schemeClr val="bg1"/>
                    </a:gs>
                    <a:gs pos="83000">
                      <a:schemeClr val="bg1"/>
                    </a:gs>
                    <a:gs pos="10000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000">
                    <a:solidFill>
                      <a:prstClr val="white"/>
                    </a:solidFill>
                    <a:latin typeface="Calibri" panose="020F0502020204030204"/>
                  </a:endParaRPr>
                </a:p>
              </p:txBody>
            </p:sp>
            <p:sp>
              <p:nvSpPr>
                <p:cNvPr id="54" name="Oval 53">
                  <a:extLst>
                    <a:ext uri="{FF2B5EF4-FFF2-40B4-BE49-F238E27FC236}">
                      <a16:creationId xmlns:a16="http://schemas.microsoft.com/office/drawing/2014/main" id="{F07D274D-1D10-F0A1-9A26-D6393B2B6BD5}"/>
                    </a:ext>
                  </a:extLst>
                </p:cNvPr>
                <p:cNvSpPr/>
                <p:nvPr/>
              </p:nvSpPr>
              <p:spPr>
                <a:xfrm>
                  <a:off x="6450220" y="2234971"/>
                  <a:ext cx="550151" cy="550151"/>
                </a:xfrm>
                <a:prstGeom prst="ellipse">
                  <a:avLst/>
                </a:prstGeom>
                <a:solidFill>
                  <a:srgbClr val="F55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000">
                    <a:solidFill>
                      <a:prstClr val="white"/>
                    </a:solidFill>
                    <a:latin typeface="Calibri" panose="020F0502020204030204"/>
                  </a:endParaRPr>
                </a:p>
              </p:txBody>
            </p:sp>
            <p:sp>
              <p:nvSpPr>
                <p:cNvPr id="55" name="TextBox 54">
                  <a:extLst>
                    <a:ext uri="{FF2B5EF4-FFF2-40B4-BE49-F238E27FC236}">
                      <a16:creationId xmlns:a16="http://schemas.microsoft.com/office/drawing/2014/main" id="{A1220849-8DF7-1524-8EB0-F34106C48137}"/>
                    </a:ext>
                  </a:extLst>
                </p:cNvPr>
                <p:cNvSpPr txBox="1"/>
                <p:nvPr/>
              </p:nvSpPr>
              <p:spPr>
                <a:xfrm>
                  <a:off x="6527477" y="2248436"/>
                  <a:ext cx="394455" cy="471924"/>
                </a:xfrm>
                <a:prstGeom prst="rect">
                  <a:avLst/>
                </a:prstGeom>
                <a:noFill/>
              </p:spPr>
              <p:txBody>
                <a:bodyPr wrap="square" rtlCol="0">
                  <a:spAutoFit/>
                </a:bodyPr>
                <a:lstStyle/>
                <a:p>
                  <a:pPr algn="ctr" defTabSz="1371600"/>
                  <a:r>
                    <a:rPr lang="vi-VN" sz="4000" dirty="0">
                      <a:solidFill>
                        <a:prstClr val="white"/>
                      </a:solidFill>
                      <a:latin typeface="Calibri" panose="020F0502020204030204"/>
                    </a:rPr>
                    <a:t>II</a:t>
                  </a:r>
                  <a:endParaRPr lang="en-US" sz="4000" dirty="0">
                    <a:solidFill>
                      <a:prstClr val="white"/>
                    </a:solidFill>
                    <a:latin typeface="Calibri" panose="020F0502020204030204"/>
                  </a:endParaRPr>
                </a:p>
              </p:txBody>
            </p:sp>
          </p:grpSp>
          <p:cxnSp>
            <p:nvCxnSpPr>
              <p:cNvPr id="34" name="Straight Connector 33">
                <a:extLst>
                  <a:ext uri="{FF2B5EF4-FFF2-40B4-BE49-F238E27FC236}">
                    <a16:creationId xmlns:a16="http://schemas.microsoft.com/office/drawing/2014/main" id="{302D717A-4304-1104-0DBC-ABB549D84702}"/>
                  </a:ext>
                </a:extLst>
              </p:cNvPr>
              <p:cNvCxnSpPr>
                <a:cxnSpLocks/>
              </p:cNvCxnSpPr>
              <p:nvPr/>
            </p:nvCxnSpPr>
            <p:spPr>
              <a:xfrm>
                <a:off x="4244895" y="5506388"/>
                <a:ext cx="1632834" cy="0"/>
              </a:xfrm>
              <a:prstGeom prst="line">
                <a:avLst/>
              </a:prstGeom>
              <a:ln w="28575">
                <a:solidFill>
                  <a:srgbClr val="F55925"/>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9A35079-5851-00A7-6FED-987FA3FFB3BD}"/>
                  </a:ext>
                </a:extLst>
              </p:cNvPr>
              <p:cNvCxnSpPr/>
              <p:nvPr/>
            </p:nvCxnSpPr>
            <p:spPr>
              <a:xfrm>
                <a:off x="4244895" y="2745699"/>
                <a:ext cx="0" cy="2773180"/>
              </a:xfrm>
              <a:prstGeom prst="line">
                <a:avLst/>
              </a:prstGeom>
              <a:ln w="28575">
                <a:solidFill>
                  <a:srgbClr val="F55925"/>
                </a:solidFill>
              </a:ln>
            </p:spPr>
            <p:style>
              <a:lnRef idx="1">
                <a:schemeClr val="accent1"/>
              </a:lnRef>
              <a:fillRef idx="0">
                <a:schemeClr val="accent1"/>
              </a:fillRef>
              <a:effectRef idx="0">
                <a:schemeClr val="accent1"/>
              </a:effectRef>
              <a:fontRef idx="minor">
                <a:schemeClr val="tx1"/>
              </a:fontRef>
            </p:style>
          </p:cxnSp>
          <p:sp>
            <p:nvSpPr>
              <p:cNvPr id="50" name="Isosceles Triangle 49">
                <a:extLst>
                  <a:ext uri="{FF2B5EF4-FFF2-40B4-BE49-F238E27FC236}">
                    <a16:creationId xmlns:a16="http://schemas.microsoft.com/office/drawing/2014/main" id="{9FC7030D-54F5-3FCD-C455-183047E8F265}"/>
                  </a:ext>
                </a:extLst>
              </p:cNvPr>
              <p:cNvSpPr/>
              <p:nvPr/>
            </p:nvSpPr>
            <p:spPr>
              <a:xfrm rot="5400000">
                <a:off x="5832759" y="5398957"/>
                <a:ext cx="284804" cy="224850"/>
              </a:xfrm>
              <a:prstGeom prst="triangle">
                <a:avLst/>
              </a:prstGeom>
              <a:solidFill>
                <a:srgbClr val="F55925"/>
              </a:solidFill>
              <a:ln>
                <a:solidFill>
                  <a:srgbClr val="F559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000">
                  <a:solidFill>
                    <a:prstClr val="white"/>
                  </a:solidFill>
                  <a:latin typeface="Calibri" panose="020F0502020204030204"/>
                </a:endParaRPr>
              </a:p>
            </p:txBody>
          </p:sp>
        </p:grpSp>
        <p:sp>
          <p:nvSpPr>
            <p:cNvPr id="18" name="TextBox 17">
              <a:extLst>
                <a:ext uri="{FF2B5EF4-FFF2-40B4-BE49-F238E27FC236}">
                  <a16:creationId xmlns:a16="http://schemas.microsoft.com/office/drawing/2014/main" id="{6D16A0A2-380B-E9E2-55E3-52FF93FEA332}"/>
                </a:ext>
              </a:extLst>
            </p:cNvPr>
            <p:cNvSpPr txBox="1"/>
            <p:nvPr/>
          </p:nvSpPr>
          <p:spPr>
            <a:xfrm>
              <a:off x="3435521" y="2768224"/>
              <a:ext cx="2595627" cy="483003"/>
            </a:xfrm>
            <a:prstGeom prst="rect">
              <a:avLst/>
            </a:prstGeom>
            <a:noFill/>
          </p:spPr>
          <p:txBody>
            <a:bodyPr wrap="square" rtlCol="0">
              <a:spAutoFit/>
            </a:bodyPr>
            <a:lstStyle>
              <a:defPPr>
                <a:defRPr lang="en-US"/>
              </a:defPPr>
              <a:lvl1pPr>
                <a:defRPr sz="2000">
                  <a:latin typeface="Times New Roman" panose="02020603050405020304" pitchFamily="18" charset="0"/>
                  <a:ea typeface="#9Slide02 Noi dung rat dai" panose="02000000000000000000" pitchFamily="2" charset="0"/>
                  <a:cs typeface="Times New Roman" panose="02020603050405020304" pitchFamily="18" charset="0"/>
                </a:defRPr>
              </a:lvl1pPr>
            </a:lstStyle>
            <a:p>
              <a:pPr defTabSz="1371600"/>
              <a:r>
                <a:rPr lang="vi-VN" sz="4000" b="1" dirty="0">
                  <a:solidFill>
                    <a:prstClr val="black"/>
                  </a:solidFill>
                </a:rPr>
                <a:t>  NỘI DUNG</a:t>
              </a:r>
              <a:endParaRPr lang="en-US" sz="4000" b="1" dirty="0">
                <a:solidFill>
                  <a:prstClr val="black"/>
                </a:solidFill>
              </a:endParaRPr>
            </a:p>
          </p:txBody>
        </p:sp>
      </p:grpSp>
      <p:grpSp>
        <p:nvGrpSpPr>
          <p:cNvPr id="60" name="Group 59">
            <a:extLst>
              <a:ext uri="{FF2B5EF4-FFF2-40B4-BE49-F238E27FC236}">
                <a16:creationId xmlns:a16="http://schemas.microsoft.com/office/drawing/2014/main" id="{1CB4B0A4-C861-5501-4FD5-A828105876ED}"/>
              </a:ext>
            </a:extLst>
          </p:cNvPr>
          <p:cNvGrpSpPr/>
          <p:nvPr/>
        </p:nvGrpSpPr>
        <p:grpSpPr>
          <a:xfrm>
            <a:off x="196489" y="1958511"/>
            <a:ext cx="2923405" cy="5126759"/>
            <a:chOff x="415114" y="1416274"/>
            <a:chExt cx="2672657" cy="3417839"/>
          </a:xfrm>
        </p:grpSpPr>
        <p:grpSp>
          <p:nvGrpSpPr>
            <p:cNvPr id="61" name="Group 60">
              <a:extLst>
                <a:ext uri="{FF2B5EF4-FFF2-40B4-BE49-F238E27FC236}">
                  <a16:creationId xmlns:a16="http://schemas.microsoft.com/office/drawing/2014/main" id="{5820E98F-6251-BD03-898C-30EEF3A63352}"/>
                </a:ext>
              </a:extLst>
            </p:cNvPr>
            <p:cNvGrpSpPr/>
            <p:nvPr/>
          </p:nvGrpSpPr>
          <p:grpSpPr>
            <a:xfrm>
              <a:off x="415114" y="1416274"/>
              <a:ext cx="2597292" cy="3417839"/>
              <a:chOff x="1140346" y="2248436"/>
              <a:chExt cx="2597292" cy="3417839"/>
            </a:xfrm>
          </p:grpSpPr>
          <p:cxnSp>
            <p:nvCxnSpPr>
              <p:cNvPr id="63" name="Straight Connector 62">
                <a:extLst>
                  <a:ext uri="{FF2B5EF4-FFF2-40B4-BE49-F238E27FC236}">
                    <a16:creationId xmlns:a16="http://schemas.microsoft.com/office/drawing/2014/main" id="{913225DD-529C-D6FD-D5FC-5FF8C99BBFDA}"/>
                  </a:ext>
                </a:extLst>
              </p:cNvPr>
              <p:cNvCxnSpPr>
                <a:cxnSpLocks/>
              </p:cNvCxnSpPr>
              <p:nvPr/>
            </p:nvCxnSpPr>
            <p:spPr>
              <a:xfrm>
                <a:off x="1140346" y="2773180"/>
                <a:ext cx="1632834" cy="0"/>
              </a:xfrm>
              <a:prstGeom prst="line">
                <a:avLst/>
              </a:prstGeom>
              <a:ln w="28575">
                <a:solidFill>
                  <a:srgbClr val="FE9612"/>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1A997E9-12FC-8956-B579-B298C996876A}"/>
                  </a:ext>
                </a:extLst>
              </p:cNvPr>
              <p:cNvCxnSpPr>
                <a:cxnSpLocks/>
              </p:cNvCxnSpPr>
              <p:nvPr/>
            </p:nvCxnSpPr>
            <p:spPr>
              <a:xfrm>
                <a:off x="1140346" y="5518879"/>
                <a:ext cx="1632834" cy="0"/>
              </a:xfrm>
              <a:prstGeom prst="line">
                <a:avLst/>
              </a:prstGeom>
              <a:ln w="28575">
                <a:solidFill>
                  <a:srgbClr val="FE961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C38B8CD-445F-917C-91B1-FAA5BDB7EF28}"/>
                  </a:ext>
                </a:extLst>
              </p:cNvPr>
              <p:cNvCxnSpPr/>
              <p:nvPr/>
            </p:nvCxnSpPr>
            <p:spPr>
              <a:xfrm>
                <a:off x="1140346" y="2758190"/>
                <a:ext cx="0" cy="2773180"/>
              </a:xfrm>
              <a:prstGeom prst="line">
                <a:avLst/>
              </a:prstGeom>
              <a:ln w="28575">
                <a:solidFill>
                  <a:srgbClr val="FE9612"/>
                </a:solidFill>
              </a:ln>
            </p:spPr>
            <p:style>
              <a:lnRef idx="1">
                <a:schemeClr val="accent1"/>
              </a:lnRef>
              <a:fillRef idx="0">
                <a:schemeClr val="accent1"/>
              </a:fillRef>
              <a:effectRef idx="0">
                <a:schemeClr val="accent1"/>
              </a:effectRef>
              <a:fontRef idx="minor">
                <a:schemeClr val="tx1"/>
              </a:fontRef>
            </p:style>
          </p:cxnSp>
          <p:sp>
            <p:nvSpPr>
              <p:cNvPr id="66" name="Isosceles Triangle 65">
                <a:extLst>
                  <a:ext uri="{FF2B5EF4-FFF2-40B4-BE49-F238E27FC236}">
                    <a16:creationId xmlns:a16="http://schemas.microsoft.com/office/drawing/2014/main" id="{2B33FCE2-89FD-9E4E-7480-14FA609C43F4}"/>
                  </a:ext>
                </a:extLst>
              </p:cNvPr>
              <p:cNvSpPr/>
              <p:nvPr/>
            </p:nvSpPr>
            <p:spPr>
              <a:xfrm rot="5400000">
                <a:off x="2728210" y="5411448"/>
                <a:ext cx="284804" cy="224850"/>
              </a:xfrm>
              <a:prstGeom prst="triangle">
                <a:avLst/>
              </a:prstGeom>
              <a:solidFill>
                <a:srgbClr val="FE9612"/>
              </a:solidFill>
              <a:ln>
                <a:solidFill>
                  <a:srgbClr val="FE96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000">
                  <a:solidFill>
                    <a:prstClr val="white"/>
                  </a:solidFill>
                  <a:latin typeface="Calibri" panose="020F0502020204030204"/>
                </a:endParaRPr>
              </a:p>
            </p:txBody>
          </p:sp>
          <p:grpSp>
            <p:nvGrpSpPr>
              <p:cNvPr id="68" name="Group 67">
                <a:extLst>
                  <a:ext uri="{FF2B5EF4-FFF2-40B4-BE49-F238E27FC236}">
                    <a16:creationId xmlns:a16="http://schemas.microsoft.com/office/drawing/2014/main" id="{2FB4B5DD-3420-6D44-4180-2EFB903E16ED}"/>
                  </a:ext>
                </a:extLst>
              </p:cNvPr>
              <p:cNvGrpSpPr/>
              <p:nvPr/>
            </p:nvGrpSpPr>
            <p:grpSpPr>
              <a:xfrm>
                <a:off x="2671906" y="2248436"/>
                <a:ext cx="1065732" cy="1042370"/>
                <a:chOff x="4262811" y="1975395"/>
                <a:chExt cx="1065732" cy="1042370"/>
              </a:xfrm>
            </p:grpSpPr>
            <p:sp>
              <p:nvSpPr>
                <p:cNvPr id="70" name="Freeform: Shape 69">
                  <a:extLst>
                    <a:ext uri="{FF2B5EF4-FFF2-40B4-BE49-F238E27FC236}">
                      <a16:creationId xmlns:a16="http://schemas.microsoft.com/office/drawing/2014/main" id="{1A47E931-E9C5-FF4B-4985-F1F3EBBA2785}"/>
                    </a:ext>
                  </a:extLst>
                </p:cNvPr>
                <p:cNvSpPr/>
                <p:nvPr/>
              </p:nvSpPr>
              <p:spPr>
                <a:xfrm>
                  <a:off x="4670445" y="1975395"/>
                  <a:ext cx="521186" cy="1042370"/>
                </a:xfrm>
                <a:custGeom>
                  <a:avLst/>
                  <a:gdLst>
                    <a:gd name="connsiteX0" fmla="*/ 1 w 521186"/>
                    <a:gd name="connsiteY0" fmla="*/ 0 h 1042370"/>
                    <a:gd name="connsiteX1" fmla="*/ 521186 w 521186"/>
                    <a:gd name="connsiteY1" fmla="*/ 521185 h 1042370"/>
                    <a:gd name="connsiteX2" fmla="*/ 1 w 521186"/>
                    <a:gd name="connsiteY2" fmla="*/ 1042370 h 1042370"/>
                    <a:gd name="connsiteX3" fmla="*/ 0 w 521186"/>
                    <a:gd name="connsiteY3" fmla="*/ 1042370 h 1042370"/>
                    <a:gd name="connsiteX4" fmla="*/ 0 w 521186"/>
                    <a:gd name="connsiteY4" fmla="*/ 0 h 1042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186" h="1042370">
                      <a:moveTo>
                        <a:pt x="1" y="0"/>
                      </a:moveTo>
                      <a:cubicBezTo>
                        <a:pt x="287844" y="0"/>
                        <a:pt x="521186" y="233342"/>
                        <a:pt x="521186" y="521185"/>
                      </a:cubicBezTo>
                      <a:cubicBezTo>
                        <a:pt x="521186" y="809028"/>
                        <a:pt x="287844" y="1042370"/>
                        <a:pt x="1" y="1042370"/>
                      </a:cubicBezTo>
                      <a:lnTo>
                        <a:pt x="0" y="1042370"/>
                      </a:lnTo>
                      <a:lnTo>
                        <a:pt x="0" y="0"/>
                      </a:lnTo>
                      <a:close/>
                    </a:path>
                  </a:pathLst>
                </a:custGeom>
                <a:solidFill>
                  <a:srgbClr val="FE961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4000">
                    <a:solidFill>
                      <a:prstClr val="white"/>
                    </a:solidFill>
                    <a:latin typeface="Calibri" panose="020F0502020204030204"/>
                  </a:endParaRPr>
                </a:p>
              </p:txBody>
            </p:sp>
            <p:sp>
              <p:nvSpPr>
                <p:cNvPr id="72" name="Isosceles Triangle 71">
                  <a:extLst>
                    <a:ext uri="{FF2B5EF4-FFF2-40B4-BE49-F238E27FC236}">
                      <a16:creationId xmlns:a16="http://schemas.microsoft.com/office/drawing/2014/main" id="{0B4107FC-0B5F-9E6A-5C48-C41150878169}"/>
                    </a:ext>
                  </a:extLst>
                </p:cNvPr>
                <p:cNvSpPr/>
                <p:nvPr/>
              </p:nvSpPr>
              <p:spPr>
                <a:xfrm rot="5400000">
                  <a:off x="5073716" y="2384155"/>
                  <a:ext cx="284804" cy="224850"/>
                </a:xfrm>
                <a:prstGeom prst="triangle">
                  <a:avLst/>
                </a:prstGeom>
                <a:solidFill>
                  <a:srgbClr val="FE9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000">
                    <a:solidFill>
                      <a:prstClr val="white"/>
                    </a:solidFill>
                    <a:latin typeface="Calibri" panose="020F0502020204030204"/>
                  </a:endParaRPr>
                </a:p>
              </p:txBody>
            </p:sp>
            <p:sp>
              <p:nvSpPr>
                <p:cNvPr id="74" name="Oval 73">
                  <a:extLst>
                    <a:ext uri="{FF2B5EF4-FFF2-40B4-BE49-F238E27FC236}">
                      <a16:creationId xmlns:a16="http://schemas.microsoft.com/office/drawing/2014/main" id="{475C14DB-8BCD-A7ED-26E9-F4506036F653}"/>
                    </a:ext>
                  </a:extLst>
                </p:cNvPr>
                <p:cNvSpPr/>
                <p:nvPr/>
              </p:nvSpPr>
              <p:spPr>
                <a:xfrm>
                  <a:off x="4262811" y="2080606"/>
                  <a:ext cx="831948" cy="831948"/>
                </a:xfrm>
                <a:prstGeom prst="ellipse">
                  <a:avLst/>
                </a:prstGeom>
                <a:gradFill flip="none" rotWithShape="1">
                  <a:gsLst>
                    <a:gs pos="0">
                      <a:schemeClr val="accent1">
                        <a:lumMod val="5000"/>
                        <a:lumOff val="95000"/>
                      </a:schemeClr>
                    </a:gs>
                    <a:gs pos="40000">
                      <a:schemeClr val="bg1"/>
                    </a:gs>
                    <a:gs pos="83000">
                      <a:schemeClr val="bg1"/>
                    </a:gs>
                    <a:gs pos="10000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000">
                    <a:solidFill>
                      <a:prstClr val="white"/>
                    </a:solidFill>
                    <a:latin typeface="Calibri" panose="020F0502020204030204"/>
                  </a:endParaRPr>
                </a:p>
              </p:txBody>
            </p:sp>
            <p:sp>
              <p:nvSpPr>
                <p:cNvPr id="76" name="Oval 75">
                  <a:extLst>
                    <a:ext uri="{FF2B5EF4-FFF2-40B4-BE49-F238E27FC236}">
                      <a16:creationId xmlns:a16="http://schemas.microsoft.com/office/drawing/2014/main" id="{FBD09356-6283-EA33-3D78-0251520CD9E8}"/>
                    </a:ext>
                  </a:extLst>
                </p:cNvPr>
                <p:cNvSpPr/>
                <p:nvPr/>
              </p:nvSpPr>
              <p:spPr>
                <a:xfrm>
                  <a:off x="4403710" y="2221505"/>
                  <a:ext cx="550151" cy="550151"/>
                </a:xfrm>
                <a:prstGeom prst="ellipse">
                  <a:avLst/>
                </a:prstGeom>
                <a:solidFill>
                  <a:srgbClr val="FE9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000">
                    <a:solidFill>
                      <a:prstClr val="white"/>
                    </a:solidFill>
                    <a:latin typeface="Calibri" panose="020F0502020204030204"/>
                  </a:endParaRPr>
                </a:p>
              </p:txBody>
            </p:sp>
            <p:sp>
              <p:nvSpPr>
                <p:cNvPr id="77" name="TextBox 76">
                  <a:extLst>
                    <a:ext uri="{FF2B5EF4-FFF2-40B4-BE49-F238E27FC236}">
                      <a16:creationId xmlns:a16="http://schemas.microsoft.com/office/drawing/2014/main" id="{AE6A8344-3AF7-321D-BE7F-3F9339221CA7}"/>
                    </a:ext>
                  </a:extLst>
                </p:cNvPr>
                <p:cNvSpPr txBox="1"/>
                <p:nvPr/>
              </p:nvSpPr>
              <p:spPr>
                <a:xfrm>
                  <a:off x="4403710" y="2234970"/>
                  <a:ext cx="363521" cy="471924"/>
                </a:xfrm>
                <a:prstGeom prst="rect">
                  <a:avLst/>
                </a:prstGeom>
                <a:noFill/>
              </p:spPr>
              <p:txBody>
                <a:bodyPr wrap="none" rtlCol="0">
                  <a:spAutoFit/>
                </a:bodyPr>
                <a:lstStyle/>
                <a:p>
                  <a:pPr defTabSz="1371600"/>
                  <a:r>
                    <a:rPr lang="vi-VN" sz="4000" dirty="0">
                      <a:solidFill>
                        <a:prstClr val="white"/>
                      </a:solidFill>
                      <a:latin typeface="Calibri" panose="020F0502020204030204"/>
                    </a:rPr>
                    <a:t> I</a:t>
                  </a:r>
                  <a:endParaRPr lang="en-US" sz="4000" dirty="0">
                    <a:solidFill>
                      <a:prstClr val="white"/>
                    </a:solidFill>
                    <a:latin typeface="Calibri" panose="020F0502020204030204"/>
                  </a:endParaRPr>
                </a:p>
              </p:txBody>
            </p:sp>
          </p:grpSp>
        </p:grpSp>
        <p:sp>
          <p:nvSpPr>
            <p:cNvPr id="62" name="TextBox 61">
              <a:extLst>
                <a:ext uri="{FF2B5EF4-FFF2-40B4-BE49-F238E27FC236}">
                  <a16:creationId xmlns:a16="http://schemas.microsoft.com/office/drawing/2014/main" id="{BC334B2F-C653-FC5C-EE12-F97266550CEC}"/>
                </a:ext>
              </a:extLst>
            </p:cNvPr>
            <p:cNvSpPr txBox="1"/>
            <p:nvPr/>
          </p:nvSpPr>
          <p:spPr>
            <a:xfrm>
              <a:off x="784699" y="2786668"/>
              <a:ext cx="2303072" cy="471924"/>
            </a:xfrm>
            <a:prstGeom prst="rect">
              <a:avLst/>
            </a:prstGeom>
            <a:noFill/>
          </p:spPr>
          <p:txBody>
            <a:bodyPr wrap="square" rtlCol="0">
              <a:spAutoFit/>
            </a:bodyPr>
            <a:lstStyle>
              <a:defPPr>
                <a:defRPr lang="en-US"/>
              </a:defPPr>
              <a:lvl1pPr>
                <a:defRPr sz="2000">
                  <a:latin typeface="Times New Roman" panose="02020603050405020304" pitchFamily="18" charset="0"/>
                  <a:ea typeface="#9Slide02 Noi dung rat dai" panose="02000000000000000000" pitchFamily="2" charset="0"/>
                  <a:cs typeface="Times New Roman" panose="02020603050405020304" pitchFamily="18" charset="0"/>
                </a:defRPr>
              </a:lvl1pPr>
            </a:lstStyle>
            <a:p>
              <a:pPr defTabSz="1371600"/>
              <a:r>
                <a:rPr lang="en-US" sz="4000" b="1" dirty="0">
                  <a:solidFill>
                    <a:prstClr val="black"/>
                  </a:solidFill>
                </a:rPr>
                <a:t>MỞ ĐẦU</a:t>
              </a:r>
            </a:p>
          </p:txBody>
        </p:sp>
      </p:grpSp>
      <p:grpSp>
        <p:nvGrpSpPr>
          <p:cNvPr id="78" name="Google Shape;1048;p41">
            <a:extLst>
              <a:ext uri="{FF2B5EF4-FFF2-40B4-BE49-F238E27FC236}">
                <a16:creationId xmlns:a16="http://schemas.microsoft.com/office/drawing/2014/main" id="{F8759D7E-86F4-297E-DC68-775B7620CFA8}"/>
              </a:ext>
            </a:extLst>
          </p:cNvPr>
          <p:cNvGrpSpPr/>
          <p:nvPr/>
        </p:nvGrpSpPr>
        <p:grpSpPr>
          <a:xfrm flipH="1">
            <a:off x="362824" y="6676970"/>
            <a:ext cx="592331" cy="1306683"/>
            <a:chOff x="184431" y="2783625"/>
            <a:chExt cx="394887" cy="871122"/>
          </a:xfrm>
        </p:grpSpPr>
        <p:sp>
          <p:nvSpPr>
            <p:cNvPr id="79" name="Google Shape;1049;p41">
              <a:extLst>
                <a:ext uri="{FF2B5EF4-FFF2-40B4-BE49-F238E27FC236}">
                  <a16:creationId xmlns:a16="http://schemas.microsoft.com/office/drawing/2014/main" id="{63B95DB8-30BE-4107-5721-128D08885F2D}"/>
                </a:ext>
              </a:extLst>
            </p:cNvPr>
            <p:cNvSpPr/>
            <p:nvPr/>
          </p:nvSpPr>
          <p:spPr>
            <a:xfrm rot="-1284429" flipH="1">
              <a:off x="276334" y="2822969"/>
              <a:ext cx="264697" cy="259824"/>
            </a:xfrm>
            <a:custGeom>
              <a:avLst/>
              <a:gdLst/>
              <a:ahLst/>
              <a:cxnLst/>
              <a:rect l="l" t="t" r="r" b="b"/>
              <a:pathLst>
                <a:path w="7006" h="6877" extrusionOk="0">
                  <a:moveTo>
                    <a:pt x="7006" y="0"/>
                  </a:moveTo>
                  <a:lnTo>
                    <a:pt x="7006" y="0"/>
                  </a:lnTo>
                  <a:cubicBezTo>
                    <a:pt x="3671" y="414"/>
                    <a:pt x="646" y="3232"/>
                    <a:pt x="0" y="6670"/>
                  </a:cubicBezTo>
                  <a:lnTo>
                    <a:pt x="0" y="6877"/>
                  </a:lnTo>
                  <a:cubicBezTo>
                    <a:pt x="104" y="6877"/>
                    <a:pt x="207" y="6773"/>
                    <a:pt x="104" y="6773"/>
                  </a:cubicBezTo>
                  <a:cubicBezTo>
                    <a:pt x="1732" y="6360"/>
                    <a:pt x="3542" y="5920"/>
                    <a:pt x="4834" y="4731"/>
                  </a:cubicBezTo>
                  <a:cubicBezTo>
                    <a:pt x="6127" y="3439"/>
                    <a:pt x="6566" y="1707"/>
                    <a:pt x="7006" y="0"/>
                  </a:cubicBezTo>
                  <a:close/>
                </a:path>
              </a:pathLst>
            </a:custGeom>
            <a:solidFill>
              <a:schemeClr val="accent3"/>
            </a:solidFill>
            <a:ln>
              <a:noFill/>
            </a:ln>
          </p:spPr>
          <p:txBody>
            <a:bodyPr spcFirstLastPara="1" wrap="square" lIns="137138" tIns="137138" rIns="137138" bIns="137138" anchor="ctr" anchorCtr="0">
              <a:noAutofit/>
            </a:bodyPr>
            <a:lstStyle/>
            <a:p>
              <a:pPr defTabSz="1371600"/>
              <a:endParaRPr sz="2700">
                <a:solidFill>
                  <a:prstClr val="black"/>
                </a:solidFill>
                <a:latin typeface="Calibri" panose="020F0502020204030204"/>
              </a:endParaRPr>
            </a:p>
          </p:txBody>
        </p:sp>
        <p:sp>
          <p:nvSpPr>
            <p:cNvPr id="80" name="Google Shape;1050;p41">
              <a:extLst>
                <a:ext uri="{FF2B5EF4-FFF2-40B4-BE49-F238E27FC236}">
                  <a16:creationId xmlns:a16="http://schemas.microsoft.com/office/drawing/2014/main" id="{94C1E410-43CA-085E-B7E7-9A8B0157B96F}"/>
                </a:ext>
              </a:extLst>
            </p:cNvPr>
            <p:cNvSpPr/>
            <p:nvPr/>
          </p:nvSpPr>
          <p:spPr>
            <a:xfrm rot="-1189910" flipH="1">
              <a:off x="220655" y="3357735"/>
              <a:ext cx="264691" cy="259818"/>
            </a:xfrm>
            <a:custGeom>
              <a:avLst/>
              <a:gdLst/>
              <a:ahLst/>
              <a:cxnLst/>
              <a:rect l="l" t="t" r="r" b="b"/>
              <a:pathLst>
                <a:path w="7006" h="6877" extrusionOk="0">
                  <a:moveTo>
                    <a:pt x="7006" y="0"/>
                  </a:moveTo>
                  <a:lnTo>
                    <a:pt x="7006" y="0"/>
                  </a:lnTo>
                  <a:cubicBezTo>
                    <a:pt x="3671" y="414"/>
                    <a:pt x="646" y="3232"/>
                    <a:pt x="0" y="6670"/>
                  </a:cubicBezTo>
                  <a:lnTo>
                    <a:pt x="0" y="6877"/>
                  </a:lnTo>
                  <a:cubicBezTo>
                    <a:pt x="104" y="6877"/>
                    <a:pt x="207" y="6773"/>
                    <a:pt x="104" y="6773"/>
                  </a:cubicBezTo>
                  <a:cubicBezTo>
                    <a:pt x="1732" y="6360"/>
                    <a:pt x="3542" y="5920"/>
                    <a:pt x="4834" y="4731"/>
                  </a:cubicBezTo>
                  <a:cubicBezTo>
                    <a:pt x="6127" y="3439"/>
                    <a:pt x="6566" y="1707"/>
                    <a:pt x="7006" y="0"/>
                  </a:cubicBezTo>
                  <a:close/>
                </a:path>
              </a:pathLst>
            </a:custGeom>
            <a:solidFill>
              <a:schemeClr val="accent6"/>
            </a:solidFill>
            <a:ln>
              <a:noFill/>
            </a:ln>
          </p:spPr>
          <p:txBody>
            <a:bodyPr spcFirstLastPara="1" wrap="square" lIns="137138" tIns="137138" rIns="137138" bIns="137138" anchor="ctr" anchorCtr="0">
              <a:noAutofit/>
            </a:bodyPr>
            <a:lstStyle/>
            <a:p>
              <a:pPr defTabSz="1371600"/>
              <a:endParaRPr sz="2700">
                <a:solidFill>
                  <a:prstClr val="black"/>
                </a:solidFill>
                <a:latin typeface="Calibri" panose="020F0502020204030204"/>
              </a:endParaRPr>
            </a:p>
          </p:txBody>
        </p:sp>
      </p:grpSp>
      <p:grpSp>
        <p:nvGrpSpPr>
          <p:cNvPr id="81" name="Google Shape;1051;p41">
            <a:extLst>
              <a:ext uri="{FF2B5EF4-FFF2-40B4-BE49-F238E27FC236}">
                <a16:creationId xmlns:a16="http://schemas.microsoft.com/office/drawing/2014/main" id="{CF5655B5-EA2B-B7BC-DD3B-E92FF03C2234}"/>
              </a:ext>
            </a:extLst>
          </p:cNvPr>
          <p:cNvGrpSpPr/>
          <p:nvPr/>
        </p:nvGrpSpPr>
        <p:grpSpPr>
          <a:xfrm flipH="1">
            <a:off x="5628896" y="6949362"/>
            <a:ext cx="1754328" cy="1636104"/>
            <a:chOff x="3695146" y="2965220"/>
            <a:chExt cx="1169552" cy="1090736"/>
          </a:xfrm>
        </p:grpSpPr>
        <p:sp>
          <p:nvSpPr>
            <p:cNvPr id="82" name="Google Shape;1052;p41">
              <a:extLst>
                <a:ext uri="{FF2B5EF4-FFF2-40B4-BE49-F238E27FC236}">
                  <a16:creationId xmlns:a16="http://schemas.microsoft.com/office/drawing/2014/main" id="{D45D335C-B7FB-451D-C4FE-CDC40584B8F7}"/>
                </a:ext>
              </a:extLst>
            </p:cNvPr>
            <p:cNvSpPr/>
            <p:nvPr/>
          </p:nvSpPr>
          <p:spPr>
            <a:xfrm flipH="1">
              <a:off x="4439651" y="3528531"/>
              <a:ext cx="264687" cy="259813"/>
            </a:xfrm>
            <a:custGeom>
              <a:avLst/>
              <a:gdLst/>
              <a:ahLst/>
              <a:cxnLst/>
              <a:rect l="l" t="t" r="r" b="b"/>
              <a:pathLst>
                <a:path w="7006" h="6877" extrusionOk="0">
                  <a:moveTo>
                    <a:pt x="7006" y="0"/>
                  </a:moveTo>
                  <a:lnTo>
                    <a:pt x="7006" y="0"/>
                  </a:lnTo>
                  <a:cubicBezTo>
                    <a:pt x="3671" y="414"/>
                    <a:pt x="646" y="3232"/>
                    <a:pt x="0" y="6670"/>
                  </a:cubicBezTo>
                  <a:lnTo>
                    <a:pt x="0" y="6877"/>
                  </a:lnTo>
                  <a:cubicBezTo>
                    <a:pt x="104" y="6877"/>
                    <a:pt x="207" y="6773"/>
                    <a:pt x="104" y="6773"/>
                  </a:cubicBezTo>
                  <a:cubicBezTo>
                    <a:pt x="1732" y="6360"/>
                    <a:pt x="3542" y="5920"/>
                    <a:pt x="4834" y="4731"/>
                  </a:cubicBezTo>
                  <a:cubicBezTo>
                    <a:pt x="6127" y="3439"/>
                    <a:pt x="6566" y="1707"/>
                    <a:pt x="7006" y="0"/>
                  </a:cubicBezTo>
                  <a:close/>
                </a:path>
              </a:pathLst>
            </a:custGeom>
            <a:solidFill>
              <a:schemeClr val="lt2"/>
            </a:solidFill>
            <a:ln>
              <a:noFill/>
            </a:ln>
          </p:spPr>
          <p:txBody>
            <a:bodyPr spcFirstLastPara="1" wrap="square" lIns="137138" tIns="137138" rIns="137138" bIns="137138" anchor="ctr" anchorCtr="0">
              <a:noAutofit/>
            </a:bodyPr>
            <a:lstStyle/>
            <a:p>
              <a:pPr defTabSz="1371600"/>
              <a:endParaRPr sz="2700">
                <a:solidFill>
                  <a:prstClr val="black"/>
                </a:solidFill>
                <a:latin typeface="Calibri" panose="020F0502020204030204"/>
              </a:endParaRPr>
            </a:p>
          </p:txBody>
        </p:sp>
        <p:sp>
          <p:nvSpPr>
            <p:cNvPr id="83" name="Google Shape;1053;p41">
              <a:extLst>
                <a:ext uri="{FF2B5EF4-FFF2-40B4-BE49-F238E27FC236}">
                  <a16:creationId xmlns:a16="http://schemas.microsoft.com/office/drawing/2014/main" id="{73AD9C2C-6ADE-37CC-13AB-2AC23F0EB608}"/>
                </a:ext>
              </a:extLst>
            </p:cNvPr>
            <p:cNvSpPr/>
            <p:nvPr/>
          </p:nvSpPr>
          <p:spPr>
            <a:xfrm rot="-1422621" flipH="1">
              <a:off x="3736214" y="3753878"/>
              <a:ext cx="264698" cy="259824"/>
            </a:xfrm>
            <a:custGeom>
              <a:avLst/>
              <a:gdLst/>
              <a:ahLst/>
              <a:cxnLst/>
              <a:rect l="l" t="t" r="r" b="b"/>
              <a:pathLst>
                <a:path w="7006" h="6877" extrusionOk="0">
                  <a:moveTo>
                    <a:pt x="7006" y="0"/>
                  </a:moveTo>
                  <a:lnTo>
                    <a:pt x="7006" y="0"/>
                  </a:lnTo>
                  <a:cubicBezTo>
                    <a:pt x="3671" y="414"/>
                    <a:pt x="646" y="3232"/>
                    <a:pt x="0" y="6670"/>
                  </a:cubicBezTo>
                  <a:lnTo>
                    <a:pt x="0" y="6877"/>
                  </a:lnTo>
                  <a:cubicBezTo>
                    <a:pt x="104" y="6877"/>
                    <a:pt x="207" y="6773"/>
                    <a:pt x="104" y="6773"/>
                  </a:cubicBezTo>
                  <a:cubicBezTo>
                    <a:pt x="1732" y="6360"/>
                    <a:pt x="3542" y="5920"/>
                    <a:pt x="4834" y="4731"/>
                  </a:cubicBezTo>
                  <a:cubicBezTo>
                    <a:pt x="6127" y="3439"/>
                    <a:pt x="6566" y="1707"/>
                    <a:pt x="7006" y="0"/>
                  </a:cubicBezTo>
                  <a:close/>
                </a:path>
              </a:pathLst>
            </a:custGeom>
            <a:solidFill>
              <a:schemeClr val="accent1"/>
            </a:solidFill>
            <a:ln>
              <a:noFill/>
            </a:ln>
          </p:spPr>
          <p:txBody>
            <a:bodyPr spcFirstLastPara="1" wrap="square" lIns="137138" tIns="137138" rIns="137138" bIns="137138" anchor="ctr" anchorCtr="0">
              <a:noAutofit/>
            </a:bodyPr>
            <a:lstStyle/>
            <a:p>
              <a:pPr defTabSz="1371600"/>
              <a:endParaRPr sz="2700">
                <a:solidFill>
                  <a:prstClr val="black"/>
                </a:solidFill>
                <a:latin typeface="Calibri" panose="020F0502020204030204"/>
              </a:endParaRPr>
            </a:p>
          </p:txBody>
        </p:sp>
        <p:sp>
          <p:nvSpPr>
            <p:cNvPr id="84" name="Google Shape;1054;p41">
              <a:extLst>
                <a:ext uri="{FF2B5EF4-FFF2-40B4-BE49-F238E27FC236}">
                  <a16:creationId xmlns:a16="http://schemas.microsoft.com/office/drawing/2014/main" id="{C2D053B8-559E-335A-3D37-4CB42186BCDC}"/>
                </a:ext>
              </a:extLst>
            </p:cNvPr>
            <p:cNvSpPr/>
            <p:nvPr/>
          </p:nvSpPr>
          <p:spPr>
            <a:xfrm rot="-1405207" flipH="1">
              <a:off x="4559258" y="3007123"/>
              <a:ext cx="264706" cy="259832"/>
            </a:xfrm>
            <a:custGeom>
              <a:avLst/>
              <a:gdLst/>
              <a:ahLst/>
              <a:cxnLst/>
              <a:rect l="l" t="t" r="r" b="b"/>
              <a:pathLst>
                <a:path w="7006" h="6877" extrusionOk="0">
                  <a:moveTo>
                    <a:pt x="7006" y="0"/>
                  </a:moveTo>
                  <a:lnTo>
                    <a:pt x="7006" y="0"/>
                  </a:lnTo>
                  <a:cubicBezTo>
                    <a:pt x="3671" y="414"/>
                    <a:pt x="646" y="3232"/>
                    <a:pt x="0" y="6670"/>
                  </a:cubicBezTo>
                  <a:lnTo>
                    <a:pt x="0" y="6877"/>
                  </a:lnTo>
                  <a:cubicBezTo>
                    <a:pt x="104" y="6877"/>
                    <a:pt x="207" y="6773"/>
                    <a:pt x="104" y="6773"/>
                  </a:cubicBezTo>
                  <a:cubicBezTo>
                    <a:pt x="1732" y="6360"/>
                    <a:pt x="3542" y="5920"/>
                    <a:pt x="4834" y="4731"/>
                  </a:cubicBezTo>
                  <a:cubicBezTo>
                    <a:pt x="6127" y="3439"/>
                    <a:pt x="6566" y="1707"/>
                    <a:pt x="7006" y="0"/>
                  </a:cubicBezTo>
                  <a:close/>
                </a:path>
              </a:pathLst>
            </a:custGeom>
            <a:solidFill>
              <a:schemeClr val="accent4"/>
            </a:solidFill>
            <a:ln>
              <a:noFill/>
            </a:ln>
          </p:spPr>
          <p:txBody>
            <a:bodyPr spcFirstLastPara="1" wrap="square" lIns="137138" tIns="137138" rIns="137138" bIns="137138" anchor="ctr" anchorCtr="0">
              <a:noAutofit/>
            </a:bodyPr>
            <a:lstStyle/>
            <a:p>
              <a:pPr defTabSz="1371600"/>
              <a:endParaRPr sz="2700">
                <a:solidFill>
                  <a:prstClr val="black"/>
                </a:solidFill>
                <a:latin typeface="Calibri" panose="020F0502020204030204"/>
              </a:endParaRPr>
            </a:p>
          </p:txBody>
        </p:sp>
        <p:sp>
          <p:nvSpPr>
            <p:cNvPr id="85" name="Google Shape;1055;p41">
              <a:extLst>
                <a:ext uri="{FF2B5EF4-FFF2-40B4-BE49-F238E27FC236}">
                  <a16:creationId xmlns:a16="http://schemas.microsoft.com/office/drawing/2014/main" id="{07928640-57E1-3EBD-C7E7-18913D263B0F}"/>
                </a:ext>
              </a:extLst>
            </p:cNvPr>
            <p:cNvSpPr/>
            <p:nvPr/>
          </p:nvSpPr>
          <p:spPr>
            <a:xfrm rot="-1168396" flipH="1">
              <a:off x="3928198" y="3125496"/>
              <a:ext cx="264695" cy="259821"/>
            </a:xfrm>
            <a:custGeom>
              <a:avLst/>
              <a:gdLst/>
              <a:ahLst/>
              <a:cxnLst/>
              <a:rect l="l" t="t" r="r" b="b"/>
              <a:pathLst>
                <a:path w="7006" h="6877" extrusionOk="0">
                  <a:moveTo>
                    <a:pt x="7006" y="0"/>
                  </a:moveTo>
                  <a:lnTo>
                    <a:pt x="7006" y="0"/>
                  </a:lnTo>
                  <a:cubicBezTo>
                    <a:pt x="3671" y="414"/>
                    <a:pt x="646" y="3232"/>
                    <a:pt x="0" y="6670"/>
                  </a:cubicBezTo>
                  <a:lnTo>
                    <a:pt x="0" y="6877"/>
                  </a:lnTo>
                  <a:cubicBezTo>
                    <a:pt x="104" y="6877"/>
                    <a:pt x="207" y="6773"/>
                    <a:pt x="104" y="6773"/>
                  </a:cubicBezTo>
                  <a:cubicBezTo>
                    <a:pt x="1732" y="6360"/>
                    <a:pt x="3542" y="5920"/>
                    <a:pt x="4834" y="4731"/>
                  </a:cubicBezTo>
                  <a:cubicBezTo>
                    <a:pt x="6127" y="3439"/>
                    <a:pt x="6566" y="1707"/>
                    <a:pt x="7006" y="0"/>
                  </a:cubicBezTo>
                  <a:close/>
                </a:path>
              </a:pathLst>
            </a:custGeom>
            <a:solidFill>
              <a:schemeClr val="dk2"/>
            </a:solidFill>
            <a:ln>
              <a:noFill/>
            </a:ln>
          </p:spPr>
          <p:txBody>
            <a:bodyPr spcFirstLastPara="1" wrap="square" lIns="137138" tIns="137138" rIns="137138" bIns="137138" anchor="ctr" anchorCtr="0">
              <a:noAutofit/>
            </a:bodyPr>
            <a:lstStyle/>
            <a:p>
              <a:pPr defTabSz="1371600"/>
              <a:endParaRPr sz="2700">
                <a:solidFill>
                  <a:prstClr val="black"/>
                </a:solidFill>
                <a:latin typeface="Calibri" panose="020F0502020204030204"/>
              </a:endParaRPr>
            </a:p>
          </p:txBody>
        </p:sp>
      </p:grpSp>
      <p:pic>
        <p:nvPicPr>
          <p:cNvPr id="86" name="Graphic 85">
            <a:extLst>
              <a:ext uri="{FF2B5EF4-FFF2-40B4-BE49-F238E27FC236}">
                <a16:creationId xmlns:a16="http://schemas.microsoft.com/office/drawing/2014/main" id="{874DD1D5-AA39-78D5-CFB2-23B4A315E74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337076" y="6101062"/>
            <a:ext cx="8178995" cy="4382895"/>
          </a:xfrm>
          <a:prstGeom prst="rect">
            <a:avLst/>
          </a:prstGeom>
        </p:spPr>
      </p:pic>
      <p:pic>
        <p:nvPicPr>
          <p:cNvPr id="87" name="Graphic 86">
            <a:extLst>
              <a:ext uri="{FF2B5EF4-FFF2-40B4-BE49-F238E27FC236}">
                <a16:creationId xmlns:a16="http://schemas.microsoft.com/office/drawing/2014/main" id="{D471A550-2A5C-AD18-4107-AEA964619EB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2606972" y="7992772"/>
            <a:ext cx="1659330" cy="2192063"/>
          </a:xfrm>
          <a:prstGeom prst="rect">
            <a:avLst/>
          </a:prstGeom>
        </p:spPr>
      </p:pic>
      <p:pic>
        <p:nvPicPr>
          <p:cNvPr id="88" name="Graphic 87">
            <a:extLst>
              <a:ext uri="{FF2B5EF4-FFF2-40B4-BE49-F238E27FC236}">
                <a16:creationId xmlns:a16="http://schemas.microsoft.com/office/drawing/2014/main" id="{83D1788F-D5E1-9318-6365-69030D1E4C9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917154" y="7587045"/>
            <a:ext cx="1120280" cy="2622606"/>
          </a:xfrm>
          <a:prstGeom prst="rect">
            <a:avLst/>
          </a:prstGeom>
        </p:spPr>
      </p:pic>
      <p:pic>
        <p:nvPicPr>
          <p:cNvPr id="89" name="Graphic 88">
            <a:extLst>
              <a:ext uri="{FF2B5EF4-FFF2-40B4-BE49-F238E27FC236}">
                <a16:creationId xmlns:a16="http://schemas.microsoft.com/office/drawing/2014/main" id="{7EF900EF-C87F-A1F2-E5E5-5DDA34BAC3A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445783" y="8962957"/>
            <a:ext cx="1387556" cy="1221878"/>
          </a:xfrm>
          <a:prstGeom prst="rect">
            <a:avLst/>
          </a:prstGeom>
        </p:spPr>
      </p:pic>
      <p:pic>
        <p:nvPicPr>
          <p:cNvPr id="90" name="Graphic 89">
            <a:extLst>
              <a:ext uri="{FF2B5EF4-FFF2-40B4-BE49-F238E27FC236}">
                <a16:creationId xmlns:a16="http://schemas.microsoft.com/office/drawing/2014/main" id="{AF10F467-10A3-6C1C-1E6A-EF392018C59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flipH="1">
            <a:off x="5525828" y="8229155"/>
            <a:ext cx="1161809" cy="2013803"/>
          </a:xfrm>
          <a:prstGeom prst="rect">
            <a:avLst/>
          </a:prstGeom>
        </p:spPr>
      </p:pic>
      <p:pic>
        <p:nvPicPr>
          <p:cNvPr id="91" name="Graphic 90">
            <a:extLst>
              <a:ext uri="{FF2B5EF4-FFF2-40B4-BE49-F238E27FC236}">
                <a16:creationId xmlns:a16="http://schemas.microsoft.com/office/drawing/2014/main" id="{E3F29834-1C7E-C514-0E61-935C481CD00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flipH="1">
            <a:off x="4154756" y="8240803"/>
            <a:ext cx="1462803" cy="1980239"/>
          </a:xfrm>
          <a:prstGeom prst="rect">
            <a:avLst/>
          </a:prstGeom>
        </p:spPr>
      </p:pic>
      <p:pic>
        <p:nvPicPr>
          <p:cNvPr id="92" name="Graphic 91">
            <a:extLst>
              <a:ext uri="{FF2B5EF4-FFF2-40B4-BE49-F238E27FC236}">
                <a16:creationId xmlns:a16="http://schemas.microsoft.com/office/drawing/2014/main" id="{7F444DB4-BDD0-3374-3445-A1C2D7C80A1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flipH="1">
            <a:off x="6281359" y="8212972"/>
            <a:ext cx="1404395" cy="2013803"/>
          </a:xfrm>
          <a:prstGeom prst="rect">
            <a:avLst/>
          </a:prstGeom>
        </p:spPr>
      </p:pic>
      <p:grpSp>
        <p:nvGrpSpPr>
          <p:cNvPr id="93" name="Group 92">
            <a:extLst>
              <a:ext uri="{FF2B5EF4-FFF2-40B4-BE49-F238E27FC236}">
                <a16:creationId xmlns:a16="http://schemas.microsoft.com/office/drawing/2014/main" id="{7A05246B-4896-4F31-ADDF-351072F5A25E}"/>
              </a:ext>
            </a:extLst>
          </p:cNvPr>
          <p:cNvGrpSpPr/>
          <p:nvPr/>
        </p:nvGrpSpPr>
        <p:grpSpPr>
          <a:xfrm>
            <a:off x="9359626" y="2054103"/>
            <a:ext cx="3618605" cy="5143905"/>
            <a:chOff x="9106186" y="1203867"/>
            <a:chExt cx="2622870" cy="3429270"/>
          </a:xfrm>
        </p:grpSpPr>
        <p:grpSp>
          <p:nvGrpSpPr>
            <p:cNvPr id="94" name="Group 93">
              <a:extLst>
                <a:ext uri="{FF2B5EF4-FFF2-40B4-BE49-F238E27FC236}">
                  <a16:creationId xmlns:a16="http://schemas.microsoft.com/office/drawing/2014/main" id="{4D19E56E-9CED-B74E-B894-BF714F077983}"/>
                </a:ext>
              </a:extLst>
            </p:cNvPr>
            <p:cNvGrpSpPr/>
            <p:nvPr/>
          </p:nvGrpSpPr>
          <p:grpSpPr>
            <a:xfrm>
              <a:off x="9106186" y="1203867"/>
              <a:ext cx="2592858" cy="3429270"/>
              <a:chOff x="9106186" y="1203867"/>
              <a:chExt cx="2592858" cy="3429270"/>
            </a:xfrm>
          </p:grpSpPr>
          <p:cxnSp>
            <p:nvCxnSpPr>
              <p:cNvPr id="96" name="Straight Connector 95">
                <a:extLst>
                  <a:ext uri="{FF2B5EF4-FFF2-40B4-BE49-F238E27FC236}">
                    <a16:creationId xmlns:a16="http://schemas.microsoft.com/office/drawing/2014/main" id="{21DA8861-86F3-7218-5995-4241912AA88F}"/>
                  </a:ext>
                </a:extLst>
              </p:cNvPr>
              <p:cNvCxnSpPr>
                <a:cxnSpLocks/>
              </p:cNvCxnSpPr>
              <p:nvPr/>
            </p:nvCxnSpPr>
            <p:spPr>
              <a:xfrm>
                <a:off x="9106186" y="1740042"/>
                <a:ext cx="1632834" cy="0"/>
              </a:xfrm>
              <a:prstGeom prst="line">
                <a:avLst/>
              </a:prstGeom>
              <a:ln w="28575">
                <a:solidFill>
                  <a:srgbClr val="403499"/>
                </a:solidFill>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4618BF3F-9C47-96F5-4E00-337D21399271}"/>
                  </a:ext>
                </a:extLst>
              </p:cNvPr>
              <p:cNvGrpSpPr/>
              <p:nvPr/>
            </p:nvGrpSpPr>
            <p:grpSpPr>
              <a:xfrm>
                <a:off x="10633312" y="1203867"/>
                <a:ext cx="1065732" cy="1042370"/>
                <a:chOff x="8355831" y="2002327"/>
                <a:chExt cx="1065732" cy="1042370"/>
              </a:xfrm>
            </p:grpSpPr>
            <p:sp>
              <p:nvSpPr>
                <p:cNvPr id="101" name="Freeform: Shape 100">
                  <a:extLst>
                    <a:ext uri="{FF2B5EF4-FFF2-40B4-BE49-F238E27FC236}">
                      <a16:creationId xmlns:a16="http://schemas.microsoft.com/office/drawing/2014/main" id="{D8DD0E43-601B-A995-F7EE-054DEAE1F322}"/>
                    </a:ext>
                  </a:extLst>
                </p:cNvPr>
                <p:cNvSpPr/>
                <p:nvPr/>
              </p:nvSpPr>
              <p:spPr>
                <a:xfrm>
                  <a:off x="8763465" y="2002327"/>
                  <a:ext cx="521186" cy="1042370"/>
                </a:xfrm>
                <a:custGeom>
                  <a:avLst/>
                  <a:gdLst>
                    <a:gd name="connsiteX0" fmla="*/ 1 w 521186"/>
                    <a:gd name="connsiteY0" fmla="*/ 0 h 1042370"/>
                    <a:gd name="connsiteX1" fmla="*/ 521186 w 521186"/>
                    <a:gd name="connsiteY1" fmla="*/ 521185 h 1042370"/>
                    <a:gd name="connsiteX2" fmla="*/ 1 w 521186"/>
                    <a:gd name="connsiteY2" fmla="*/ 1042370 h 1042370"/>
                    <a:gd name="connsiteX3" fmla="*/ 0 w 521186"/>
                    <a:gd name="connsiteY3" fmla="*/ 1042370 h 1042370"/>
                    <a:gd name="connsiteX4" fmla="*/ 0 w 521186"/>
                    <a:gd name="connsiteY4" fmla="*/ 0 h 1042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186" h="1042370">
                      <a:moveTo>
                        <a:pt x="1" y="0"/>
                      </a:moveTo>
                      <a:cubicBezTo>
                        <a:pt x="287844" y="0"/>
                        <a:pt x="521186" y="233342"/>
                        <a:pt x="521186" y="521185"/>
                      </a:cubicBezTo>
                      <a:cubicBezTo>
                        <a:pt x="521186" y="809028"/>
                        <a:pt x="287844" y="1042370"/>
                        <a:pt x="1" y="1042370"/>
                      </a:cubicBezTo>
                      <a:lnTo>
                        <a:pt x="0" y="1042370"/>
                      </a:lnTo>
                      <a:lnTo>
                        <a:pt x="0" y="0"/>
                      </a:lnTo>
                      <a:close/>
                    </a:path>
                  </a:pathLst>
                </a:custGeom>
                <a:solidFill>
                  <a:srgbClr val="4034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102" name="Isosceles Triangle 101">
                  <a:extLst>
                    <a:ext uri="{FF2B5EF4-FFF2-40B4-BE49-F238E27FC236}">
                      <a16:creationId xmlns:a16="http://schemas.microsoft.com/office/drawing/2014/main" id="{BC82691F-5909-EF34-F3C1-89F859B5A138}"/>
                    </a:ext>
                  </a:extLst>
                </p:cNvPr>
                <p:cNvSpPr/>
                <p:nvPr/>
              </p:nvSpPr>
              <p:spPr>
                <a:xfrm rot="5400000">
                  <a:off x="9166736" y="2411087"/>
                  <a:ext cx="284804" cy="224850"/>
                </a:xfrm>
                <a:prstGeom prst="triangle">
                  <a:avLst/>
                </a:prstGeom>
                <a:solidFill>
                  <a:srgbClr val="403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03" name="Oval 102">
                  <a:extLst>
                    <a:ext uri="{FF2B5EF4-FFF2-40B4-BE49-F238E27FC236}">
                      <a16:creationId xmlns:a16="http://schemas.microsoft.com/office/drawing/2014/main" id="{6815D0C4-6FD3-1F5D-74C6-A76623645F05}"/>
                    </a:ext>
                  </a:extLst>
                </p:cNvPr>
                <p:cNvSpPr/>
                <p:nvPr/>
              </p:nvSpPr>
              <p:spPr>
                <a:xfrm>
                  <a:off x="8355831" y="2107538"/>
                  <a:ext cx="831948" cy="831948"/>
                </a:xfrm>
                <a:prstGeom prst="ellipse">
                  <a:avLst/>
                </a:prstGeom>
                <a:gradFill flip="none" rotWithShape="1">
                  <a:gsLst>
                    <a:gs pos="0">
                      <a:schemeClr val="accent1">
                        <a:lumMod val="5000"/>
                        <a:lumOff val="95000"/>
                      </a:schemeClr>
                    </a:gs>
                    <a:gs pos="40000">
                      <a:schemeClr val="bg1"/>
                    </a:gs>
                    <a:gs pos="83000">
                      <a:schemeClr val="bg1"/>
                    </a:gs>
                    <a:gs pos="10000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04" name="Oval 103">
                  <a:extLst>
                    <a:ext uri="{FF2B5EF4-FFF2-40B4-BE49-F238E27FC236}">
                      <a16:creationId xmlns:a16="http://schemas.microsoft.com/office/drawing/2014/main" id="{3D8F6549-21DF-7B49-3A83-A1855CD750A3}"/>
                    </a:ext>
                  </a:extLst>
                </p:cNvPr>
                <p:cNvSpPr/>
                <p:nvPr/>
              </p:nvSpPr>
              <p:spPr>
                <a:xfrm>
                  <a:off x="8496730" y="2248437"/>
                  <a:ext cx="550151" cy="550151"/>
                </a:xfrm>
                <a:prstGeom prst="ellipse">
                  <a:avLst/>
                </a:prstGeom>
                <a:solidFill>
                  <a:srgbClr val="403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05" name="TextBox 104">
                  <a:extLst>
                    <a:ext uri="{FF2B5EF4-FFF2-40B4-BE49-F238E27FC236}">
                      <a16:creationId xmlns:a16="http://schemas.microsoft.com/office/drawing/2014/main" id="{2DA123D2-8CFD-CC27-0E68-260951902E1E}"/>
                    </a:ext>
                  </a:extLst>
                </p:cNvPr>
                <p:cNvSpPr txBox="1"/>
                <p:nvPr/>
              </p:nvSpPr>
              <p:spPr>
                <a:xfrm>
                  <a:off x="8505664" y="2248437"/>
                  <a:ext cx="454537" cy="492443"/>
                </a:xfrm>
                <a:prstGeom prst="rect">
                  <a:avLst/>
                </a:prstGeom>
                <a:noFill/>
              </p:spPr>
              <p:txBody>
                <a:bodyPr wrap="none" rtlCol="0">
                  <a:spAutoFit/>
                </a:bodyPr>
                <a:lstStyle/>
                <a:p>
                  <a:pPr defTabSz="1371600"/>
                  <a:r>
                    <a:rPr lang="vi-VN" sz="4200" dirty="0">
                      <a:solidFill>
                        <a:prstClr val="white"/>
                      </a:solidFill>
                      <a:latin typeface="Calibri" panose="020F0502020204030204"/>
                    </a:rPr>
                    <a:t>IV</a:t>
                  </a:r>
                  <a:endParaRPr lang="en-US" sz="4200" dirty="0">
                    <a:solidFill>
                      <a:prstClr val="white"/>
                    </a:solidFill>
                    <a:latin typeface="Calibri" panose="020F0502020204030204"/>
                  </a:endParaRPr>
                </a:p>
              </p:txBody>
            </p:sp>
          </p:grpSp>
          <p:cxnSp>
            <p:nvCxnSpPr>
              <p:cNvPr id="98" name="Straight Connector 97">
                <a:extLst>
                  <a:ext uri="{FF2B5EF4-FFF2-40B4-BE49-F238E27FC236}">
                    <a16:creationId xmlns:a16="http://schemas.microsoft.com/office/drawing/2014/main" id="{5E411AA0-6E1F-7ACC-B112-714EA4F9BD86}"/>
                  </a:ext>
                </a:extLst>
              </p:cNvPr>
              <p:cNvCxnSpPr>
                <a:cxnSpLocks/>
              </p:cNvCxnSpPr>
              <p:nvPr/>
            </p:nvCxnSpPr>
            <p:spPr>
              <a:xfrm>
                <a:off x="9106186" y="4485741"/>
                <a:ext cx="1632834" cy="0"/>
              </a:xfrm>
              <a:prstGeom prst="line">
                <a:avLst/>
              </a:prstGeom>
              <a:ln w="28575">
                <a:solidFill>
                  <a:srgbClr val="403499"/>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C960D72-71A7-B2B8-3371-83FA647CD8BB}"/>
                  </a:ext>
                </a:extLst>
              </p:cNvPr>
              <p:cNvCxnSpPr/>
              <p:nvPr/>
            </p:nvCxnSpPr>
            <p:spPr>
              <a:xfrm>
                <a:off x="9106186" y="1725052"/>
                <a:ext cx="0" cy="2773180"/>
              </a:xfrm>
              <a:prstGeom prst="line">
                <a:avLst/>
              </a:prstGeom>
              <a:ln w="28575">
                <a:solidFill>
                  <a:srgbClr val="403499"/>
                </a:solidFill>
              </a:ln>
            </p:spPr>
            <p:style>
              <a:lnRef idx="1">
                <a:schemeClr val="accent1"/>
              </a:lnRef>
              <a:fillRef idx="0">
                <a:schemeClr val="accent1"/>
              </a:fillRef>
              <a:effectRef idx="0">
                <a:schemeClr val="accent1"/>
              </a:effectRef>
              <a:fontRef idx="minor">
                <a:schemeClr val="tx1"/>
              </a:fontRef>
            </p:style>
          </p:cxnSp>
          <p:sp>
            <p:nvSpPr>
              <p:cNvPr id="100" name="Isosceles Triangle 99">
                <a:extLst>
                  <a:ext uri="{FF2B5EF4-FFF2-40B4-BE49-F238E27FC236}">
                    <a16:creationId xmlns:a16="http://schemas.microsoft.com/office/drawing/2014/main" id="{91957C61-12B1-CEC8-E8A2-340A31C8CD3C}"/>
                  </a:ext>
                </a:extLst>
              </p:cNvPr>
              <p:cNvSpPr/>
              <p:nvPr/>
            </p:nvSpPr>
            <p:spPr>
              <a:xfrm rot="5400000">
                <a:off x="10694050" y="4378310"/>
                <a:ext cx="284804" cy="224850"/>
              </a:xfrm>
              <a:prstGeom prst="triangle">
                <a:avLst/>
              </a:prstGeom>
              <a:solidFill>
                <a:srgbClr val="403499"/>
              </a:solidFill>
              <a:ln>
                <a:solidFill>
                  <a:srgbClr val="4034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grpSp>
        <p:sp>
          <p:nvSpPr>
            <p:cNvPr id="95" name="TextBox 94">
              <a:extLst>
                <a:ext uri="{FF2B5EF4-FFF2-40B4-BE49-F238E27FC236}">
                  <a16:creationId xmlns:a16="http://schemas.microsoft.com/office/drawing/2014/main" id="{8DA4D7D9-5A28-D8DC-60B8-3144C6E2ED8F}"/>
                </a:ext>
              </a:extLst>
            </p:cNvPr>
            <p:cNvSpPr txBox="1"/>
            <p:nvPr/>
          </p:nvSpPr>
          <p:spPr>
            <a:xfrm>
              <a:off x="9344547" y="2639242"/>
              <a:ext cx="2384509" cy="769441"/>
            </a:xfrm>
            <a:prstGeom prst="rect">
              <a:avLst/>
            </a:prstGeom>
            <a:noFill/>
          </p:spPr>
          <p:txBody>
            <a:bodyPr wrap="square" rtlCol="0">
              <a:spAutoFit/>
            </a:bodyPr>
            <a:lstStyle>
              <a:defPPr>
                <a:defRPr lang="en-US"/>
              </a:defPPr>
              <a:lvl1pPr>
                <a:defRPr sz="2000">
                  <a:latin typeface="Times New Roman" panose="02020603050405020304" pitchFamily="18" charset="0"/>
                  <a:ea typeface="#9Slide02 Noi dung rat dai" panose="02000000000000000000" pitchFamily="2" charset="0"/>
                  <a:cs typeface="Times New Roman" panose="02020603050405020304" pitchFamily="18" charset="0"/>
                </a:defRPr>
              </a:lvl1pPr>
            </a:lstStyle>
            <a:p>
              <a:pPr defTabSz="1371600"/>
              <a:r>
                <a:rPr lang="en-US" sz="3450" b="1" dirty="0">
                  <a:solidFill>
                    <a:prstClr val="black"/>
                  </a:solidFill>
                </a:rPr>
                <a:t>KẾT LUẬN</a:t>
              </a:r>
            </a:p>
            <a:p>
              <a:pPr defTabSz="1371600"/>
              <a:r>
                <a:rPr lang="vi-VN" sz="3450" b="1" dirty="0">
                  <a:solidFill>
                    <a:prstClr val="black"/>
                  </a:solidFill>
                </a:rPr>
                <a:t>VÀ ĐỀ XUẤT</a:t>
              </a:r>
              <a:endParaRPr lang="en-US" sz="3450" b="1" dirty="0">
                <a:solidFill>
                  <a:prstClr val="black"/>
                </a:solidFill>
              </a:endParaRPr>
            </a:p>
          </p:txBody>
        </p:sp>
      </p:grpSp>
      <p:grpSp>
        <p:nvGrpSpPr>
          <p:cNvPr id="106" name="Group 105">
            <a:extLst>
              <a:ext uri="{FF2B5EF4-FFF2-40B4-BE49-F238E27FC236}">
                <a16:creationId xmlns:a16="http://schemas.microsoft.com/office/drawing/2014/main" id="{44777C2D-1984-4BB8-A4DF-C93B8451518E}"/>
              </a:ext>
            </a:extLst>
          </p:cNvPr>
          <p:cNvGrpSpPr/>
          <p:nvPr/>
        </p:nvGrpSpPr>
        <p:grpSpPr>
          <a:xfrm>
            <a:off x="12572873" y="2214329"/>
            <a:ext cx="3081739" cy="5126759"/>
            <a:chOff x="400121" y="1416274"/>
            <a:chExt cx="2687650" cy="3417839"/>
          </a:xfrm>
        </p:grpSpPr>
        <p:grpSp>
          <p:nvGrpSpPr>
            <p:cNvPr id="107" name="Group 106">
              <a:extLst>
                <a:ext uri="{FF2B5EF4-FFF2-40B4-BE49-F238E27FC236}">
                  <a16:creationId xmlns:a16="http://schemas.microsoft.com/office/drawing/2014/main" id="{AA22688B-BD73-490D-A143-9F6C4FAAB542}"/>
                </a:ext>
              </a:extLst>
            </p:cNvPr>
            <p:cNvGrpSpPr/>
            <p:nvPr/>
          </p:nvGrpSpPr>
          <p:grpSpPr>
            <a:xfrm>
              <a:off x="400121" y="1416274"/>
              <a:ext cx="2612285" cy="3417839"/>
              <a:chOff x="1125353" y="2248436"/>
              <a:chExt cx="2612285" cy="3417839"/>
            </a:xfrm>
          </p:grpSpPr>
          <p:cxnSp>
            <p:nvCxnSpPr>
              <p:cNvPr id="109" name="Straight Connector 108">
                <a:extLst>
                  <a:ext uri="{FF2B5EF4-FFF2-40B4-BE49-F238E27FC236}">
                    <a16:creationId xmlns:a16="http://schemas.microsoft.com/office/drawing/2014/main" id="{C84DB087-7A97-4E0A-BB37-1E262155DB97}"/>
                  </a:ext>
                </a:extLst>
              </p:cNvPr>
              <p:cNvCxnSpPr>
                <a:cxnSpLocks/>
              </p:cNvCxnSpPr>
              <p:nvPr/>
            </p:nvCxnSpPr>
            <p:spPr>
              <a:xfrm>
                <a:off x="1125353" y="2773180"/>
                <a:ext cx="1632834" cy="0"/>
              </a:xfrm>
              <a:prstGeom prst="line">
                <a:avLst/>
              </a:prstGeom>
              <a:ln w="28575">
                <a:solidFill>
                  <a:srgbClr val="FE961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F75C880-C221-4950-9951-9A71C39E25DA}"/>
                  </a:ext>
                </a:extLst>
              </p:cNvPr>
              <p:cNvCxnSpPr>
                <a:cxnSpLocks/>
              </p:cNvCxnSpPr>
              <p:nvPr/>
            </p:nvCxnSpPr>
            <p:spPr>
              <a:xfrm>
                <a:off x="1140346" y="5518879"/>
                <a:ext cx="1632834" cy="0"/>
              </a:xfrm>
              <a:prstGeom prst="line">
                <a:avLst/>
              </a:prstGeom>
              <a:ln w="28575">
                <a:solidFill>
                  <a:srgbClr val="FE961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82814289-F0F5-4C5E-8AF8-1F23E74FA755}"/>
                  </a:ext>
                </a:extLst>
              </p:cNvPr>
              <p:cNvCxnSpPr/>
              <p:nvPr/>
            </p:nvCxnSpPr>
            <p:spPr>
              <a:xfrm>
                <a:off x="1140346" y="2773180"/>
                <a:ext cx="0" cy="2773180"/>
              </a:xfrm>
              <a:prstGeom prst="line">
                <a:avLst/>
              </a:prstGeom>
              <a:ln w="28575">
                <a:solidFill>
                  <a:srgbClr val="FE9612"/>
                </a:solidFill>
              </a:ln>
            </p:spPr>
            <p:style>
              <a:lnRef idx="1">
                <a:schemeClr val="accent1"/>
              </a:lnRef>
              <a:fillRef idx="0">
                <a:schemeClr val="accent1"/>
              </a:fillRef>
              <a:effectRef idx="0">
                <a:schemeClr val="accent1"/>
              </a:effectRef>
              <a:fontRef idx="minor">
                <a:schemeClr val="tx1"/>
              </a:fontRef>
            </p:style>
          </p:cxnSp>
          <p:sp>
            <p:nvSpPr>
              <p:cNvPr id="112" name="Isosceles Triangle 111">
                <a:extLst>
                  <a:ext uri="{FF2B5EF4-FFF2-40B4-BE49-F238E27FC236}">
                    <a16:creationId xmlns:a16="http://schemas.microsoft.com/office/drawing/2014/main" id="{5329C024-E42F-4146-B6A6-2FECCF4B057D}"/>
                  </a:ext>
                </a:extLst>
              </p:cNvPr>
              <p:cNvSpPr/>
              <p:nvPr/>
            </p:nvSpPr>
            <p:spPr>
              <a:xfrm rot="5400000">
                <a:off x="2728210" y="5411448"/>
                <a:ext cx="284804" cy="224850"/>
              </a:xfrm>
              <a:prstGeom prst="triangle">
                <a:avLst/>
              </a:prstGeom>
              <a:solidFill>
                <a:srgbClr val="FE9612"/>
              </a:solidFill>
              <a:ln>
                <a:solidFill>
                  <a:srgbClr val="FE96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000">
                  <a:solidFill>
                    <a:prstClr val="white"/>
                  </a:solidFill>
                  <a:latin typeface="Calibri" panose="020F0502020204030204"/>
                </a:endParaRPr>
              </a:p>
            </p:txBody>
          </p:sp>
          <p:grpSp>
            <p:nvGrpSpPr>
              <p:cNvPr id="113" name="Group 112">
                <a:extLst>
                  <a:ext uri="{FF2B5EF4-FFF2-40B4-BE49-F238E27FC236}">
                    <a16:creationId xmlns:a16="http://schemas.microsoft.com/office/drawing/2014/main" id="{A6BCA7AE-C280-4029-81F6-5845B89B896C}"/>
                  </a:ext>
                </a:extLst>
              </p:cNvPr>
              <p:cNvGrpSpPr/>
              <p:nvPr/>
            </p:nvGrpSpPr>
            <p:grpSpPr>
              <a:xfrm>
                <a:off x="2671906" y="2248436"/>
                <a:ext cx="1065732" cy="1042370"/>
                <a:chOff x="4262811" y="1975395"/>
                <a:chExt cx="1065732" cy="1042370"/>
              </a:xfrm>
            </p:grpSpPr>
            <p:sp>
              <p:nvSpPr>
                <p:cNvPr id="114" name="Freeform: Shape 113">
                  <a:extLst>
                    <a:ext uri="{FF2B5EF4-FFF2-40B4-BE49-F238E27FC236}">
                      <a16:creationId xmlns:a16="http://schemas.microsoft.com/office/drawing/2014/main" id="{C67C0B2D-FCF3-44DB-8E77-9C9B5A9E0FAD}"/>
                    </a:ext>
                  </a:extLst>
                </p:cNvPr>
                <p:cNvSpPr/>
                <p:nvPr/>
              </p:nvSpPr>
              <p:spPr>
                <a:xfrm>
                  <a:off x="4670445" y="1975395"/>
                  <a:ext cx="521186" cy="1042370"/>
                </a:xfrm>
                <a:custGeom>
                  <a:avLst/>
                  <a:gdLst>
                    <a:gd name="connsiteX0" fmla="*/ 1 w 521186"/>
                    <a:gd name="connsiteY0" fmla="*/ 0 h 1042370"/>
                    <a:gd name="connsiteX1" fmla="*/ 521186 w 521186"/>
                    <a:gd name="connsiteY1" fmla="*/ 521185 h 1042370"/>
                    <a:gd name="connsiteX2" fmla="*/ 1 w 521186"/>
                    <a:gd name="connsiteY2" fmla="*/ 1042370 h 1042370"/>
                    <a:gd name="connsiteX3" fmla="*/ 0 w 521186"/>
                    <a:gd name="connsiteY3" fmla="*/ 1042370 h 1042370"/>
                    <a:gd name="connsiteX4" fmla="*/ 0 w 521186"/>
                    <a:gd name="connsiteY4" fmla="*/ 0 h 1042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186" h="1042370">
                      <a:moveTo>
                        <a:pt x="1" y="0"/>
                      </a:moveTo>
                      <a:cubicBezTo>
                        <a:pt x="287844" y="0"/>
                        <a:pt x="521186" y="233342"/>
                        <a:pt x="521186" y="521185"/>
                      </a:cubicBezTo>
                      <a:cubicBezTo>
                        <a:pt x="521186" y="809028"/>
                        <a:pt x="287844" y="1042370"/>
                        <a:pt x="1" y="1042370"/>
                      </a:cubicBezTo>
                      <a:lnTo>
                        <a:pt x="0" y="1042370"/>
                      </a:lnTo>
                      <a:lnTo>
                        <a:pt x="0" y="0"/>
                      </a:lnTo>
                      <a:close/>
                    </a:path>
                  </a:pathLst>
                </a:custGeom>
                <a:solidFill>
                  <a:srgbClr val="FE961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4000">
                    <a:solidFill>
                      <a:prstClr val="white"/>
                    </a:solidFill>
                    <a:latin typeface="Calibri" panose="020F0502020204030204"/>
                  </a:endParaRPr>
                </a:p>
              </p:txBody>
            </p:sp>
            <p:sp>
              <p:nvSpPr>
                <p:cNvPr id="115" name="Isosceles Triangle 114">
                  <a:extLst>
                    <a:ext uri="{FF2B5EF4-FFF2-40B4-BE49-F238E27FC236}">
                      <a16:creationId xmlns:a16="http://schemas.microsoft.com/office/drawing/2014/main" id="{DA9C914C-BE41-4F63-BDED-B5EFEB2A5C00}"/>
                    </a:ext>
                  </a:extLst>
                </p:cNvPr>
                <p:cNvSpPr/>
                <p:nvPr/>
              </p:nvSpPr>
              <p:spPr>
                <a:xfrm rot="5400000">
                  <a:off x="5073716" y="2384155"/>
                  <a:ext cx="284804" cy="224850"/>
                </a:xfrm>
                <a:prstGeom prst="triangle">
                  <a:avLst/>
                </a:prstGeom>
                <a:solidFill>
                  <a:srgbClr val="FE9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000">
                    <a:solidFill>
                      <a:prstClr val="white"/>
                    </a:solidFill>
                    <a:latin typeface="Calibri" panose="020F0502020204030204"/>
                  </a:endParaRPr>
                </a:p>
              </p:txBody>
            </p:sp>
            <p:sp>
              <p:nvSpPr>
                <p:cNvPr id="116" name="Oval 115">
                  <a:extLst>
                    <a:ext uri="{FF2B5EF4-FFF2-40B4-BE49-F238E27FC236}">
                      <a16:creationId xmlns:a16="http://schemas.microsoft.com/office/drawing/2014/main" id="{F16A64B1-3B3D-405C-8608-E876EEF64E3F}"/>
                    </a:ext>
                  </a:extLst>
                </p:cNvPr>
                <p:cNvSpPr/>
                <p:nvPr/>
              </p:nvSpPr>
              <p:spPr>
                <a:xfrm>
                  <a:off x="4262811" y="2080606"/>
                  <a:ext cx="831948" cy="831948"/>
                </a:xfrm>
                <a:prstGeom prst="ellipse">
                  <a:avLst/>
                </a:prstGeom>
                <a:gradFill flip="none" rotWithShape="1">
                  <a:gsLst>
                    <a:gs pos="0">
                      <a:schemeClr val="accent1">
                        <a:lumMod val="5000"/>
                        <a:lumOff val="95000"/>
                      </a:schemeClr>
                    </a:gs>
                    <a:gs pos="40000">
                      <a:schemeClr val="bg1"/>
                    </a:gs>
                    <a:gs pos="83000">
                      <a:schemeClr val="bg1"/>
                    </a:gs>
                    <a:gs pos="10000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000">
                    <a:solidFill>
                      <a:prstClr val="white"/>
                    </a:solidFill>
                    <a:latin typeface="Calibri" panose="020F0502020204030204"/>
                  </a:endParaRPr>
                </a:p>
              </p:txBody>
            </p:sp>
            <p:sp>
              <p:nvSpPr>
                <p:cNvPr id="117" name="Oval 116">
                  <a:extLst>
                    <a:ext uri="{FF2B5EF4-FFF2-40B4-BE49-F238E27FC236}">
                      <a16:creationId xmlns:a16="http://schemas.microsoft.com/office/drawing/2014/main" id="{DAF735B6-000A-4CDA-9EAB-136D0F4C5ECB}"/>
                    </a:ext>
                  </a:extLst>
                </p:cNvPr>
                <p:cNvSpPr/>
                <p:nvPr/>
              </p:nvSpPr>
              <p:spPr>
                <a:xfrm>
                  <a:off x="4403710" y="2221505"/>
                  <a:ext cx="550151" cy="550151"/>
                </a:xfrm>
                <a:prstGeom prst="ellipse">
                  <a:avLst/>
                </a:prstGeom>
                <a:solidFill>
                  <a:srgbClr val="FE96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000">
                    <a:solidFill>
                      <a:prstClr val="white"/>
                    </a:solidFill>
                    <a:latin typeface="Calibri" panose="020F0502020204030204"/>
                  </a:endParaRPr>
                </a:p>
              </p:txBody>
            </p:sp>
            <p:sp>
              <p:nvSpPr>
                <p:cNvPr id="118" name="TextBox 117">
                  <a:extLst>
                    <a:ext uri="{FF2B5EF4-FFF2-40B4-BE49-F238E27FC236}">
                      <a16:creationId xmlns:a16="http://schemas.microsoft.com/office/drawing/2014/main" id="{0964E95C-5E15-4B21-AAB1-D127E8A4C6D7}"/>
                    </a:ext>
                  </a:extLst>
                </p:cNvPr>
                <p:cNvSpPr txBox="1"/>
                <p:nvPr/>
              </p:nvSpPr>
              <p:spPr>
                <a:xfrm>
                  <a:off x="4403710" y="2234970"/>
                  <a:ext cx="541066" cy="471924"/>
                </a:xfrm>
                <a:prstGeom prst="rect">
                  <a:avLst/>
                </a:prstGeom>
                <a:noFill/>
              </p:spPr>
              <p:txBody>
                <a:bodyPr wrap="none" rtlCol="0">
                  <a:spAutoFit/>
                </a:bodyPr>
                <a:lstStyle/>
                <a:p>
                  <a:pPr defTabSz="1371600"/>
                  <a:r>
                    <a:rPr lang="vi-VN" sz="4000" dirty="0">
                      <a:solidFill>
                        <a:prstClr val="white"/>
                      </a:solidFill>
                      <a:latin typeface="Calibri" panose="020F0502020204030204"/>
                    </a:rPr>
                    <a:t> V</a:t>
                  </a:r>
                  <a:endParaRPr lang="en-US" sz="4000" dirty="0">
                    <a:solidFill>
                      <a:prstClr val="white"/>
                    </a:solidFill>
                    <a:latin typeface="Calibri" panose="020F0502020204030204"/>
                  </a:endParaRPr>
                </a:p>
              </p:txBody>
            </p:sp>
          </p:grpSp>
        </p:grpSp>
        <p:sp>
          <p:nvSpPr>
            <p:cNvPr id="108" name="TextBox 107">
              <a:extLst>
                <a:ext uri="{FF2B5EF4-FFF2-40B4-BE49-F238E27FC236}">
                  <a16:creationId xmlns:a16="http://schemas.microsoft.com/office/drawing/2014/main" id="{2DC43B21-694D-47A7-8D1A-D4A30898FEF8}"/>
                </a:ext>
              </a:extLst>
            </p:cNvPr>
            <p:cNvSpPr txBox="1"/>
            <p:nvPr/>
          </p:nvSpPr>
          <p:spPr>
            <a:xfrm>
              <a:off x="452366" y="2786668"/>
              <a:ext cx="2635405" cy="1292661"/>
            </a:xfrm>
            <a:prstGeom prst="rect">
              <a:avLst/>
            </a:prstGeom>
            <a:noFill/>
          </p:spPr>
          <p:txBody>
            <a:bodyPr wrap="square" rtlCol="0">
              <a:spAutoFit/>
            </a:bodyPr>
            <a:lstStyle>
              <a:defPPr>
                <a:defRPr lang="en-US"/>
              </a:defPPr>
              <a:lvl1pPr>
                <a:defRPr sz="2000">
                  <a:latin typeface="Times New Roman" panose="02020603050405020304" pitchFamily="18" charset="0"/>
                  <a:ea typeface="#9Slide02 Noi dung rat dai" panose="02000000000000000000" pitchFamily="2" charset="0"/>
                  <a:cs typeface="Times New Roman" panose="02020603050405020304" pitchFamily="18" charset="0"/>
                </a:defRPr>
              </a:lvl1pPr>
            </a:lstStyle>
            <a:p>
              <a:pPr defTabSz="1371600"/>
              <a:r>
                <a:rPr lang="vi-VN" sz="4000" b="1" dirty="0">
                  <a:solidFill>
                    <a:prstClr val="black"/>
                  </a:solidFill>
                </a:rPr>
                <a:t>TÀI LIỆU THAM KHẢO</a:t>
              </a:r>
              <a:endParaRPr lang="en-US" sz="4000" b="1" dirty="0">
                <a:solidFill>
                  <a:prstClr val="black"/>
                </a:solidFill>
              </a:endParaRPr>
            </a:p>
          </p:txBody>
        </p:sp>
      </p:grpSp>
      <p:grpSp>
        <p:nvGrpSpPr>
          <p:cNvPr id="119" name="Group 118">
            <a:extLst>
              <a:ext uri="{FF2B5EF4-FFF2-40B4-BE49-F238E27FC236}">
                <a16:creationId xmlns:a16="http://schemas.microsoft.com/office/drawing/2014/main" id="{DF55DC4B-B931-4FED-A8B2-752B6E9DD519}"/>
              </a:ext>
            </a:extLst>
          </p:cNvPr>
          <p:cNvGrpSpPr/>
          <p:nvPr/>
        </p:nvGrpSpPr>
        <p:grpSpPr>
          <a:xfrm>
            <a:off x="2690405" y="1998206"/>
            <a:ext cx="3149914" cy="4997445"/>
            <a:chOff x="3435521" y="1424272"/>
            <a:chExt cx="2595627" cy="3409841"/>
          </a:xfrm>
        </p:grpSpPr>
        <p:grpSp>
          <p:nvGrpSpPr>
            <p:cNvPr id="120" name="Group 119">
              <a:extLst>
                <a:ext uri="{FF2B5EF4-FFF2-40B4-BE49-F238E27FC236}">
                  <a16:creationId xmlns:a16="http://schemas.microsoft.com/office/drawing/2014/main" id="{4C67CC6C-F1C6-4352-AD2A-96E79FF79F49}"/>
                </a:ext>
              </a:extLst>
            </p:cNvPr>
            <p:cNvGrpSpPr/>
            <p:nvPr/>
          </p:nvGrpSpPr>
          <p:grpSpPr>
            <a:xfrm>
              <a:off x="3501760" y="1424272"/>
              <a:ext cx="2501196" cy="3409841"/>
              <a:chOff x="4244895" y="2243943"/>
              <a:chExt cx="2501196" cy="3409841"/>
            </a:xfrm>
          </p:grpSpPr>
          <p:cxnSp>
            <p:nvCxnSpPr>
              <p:cNvPr id="122" name="Straight Connector 121">
                <a:extLst>
                  <a:ext uri="{FF2B5EF4-FFF2-40B4-BE49-F238E27FC236}">
                    <a16:creationId xmlns:a16="http://schemas.microsoft.com/office/drawing/2014/main" id="{D9E8E8B4-94BE-4D95-B3F7-6A2CEDBF4F4C}"/>
                  </a:ext>
                </a:extLst>
              </p:cNvPr>
              <p:cNvCxnSpPr>
                <a:cxnSpLocks/>
              </p:cNvCxnSpPr>
              <p:nvPr/>
            </p:nvCxnSpPr>
            <p:spPr>
              <a:xfrm>
                <a:off x="4244895" y="2760689"/>
                <a:ext cx="1632834" cy="0"/>
              </a:xfrm>
              <a:prstGeom prst="line">
                <a:avLst/>
              </a:prstGeom>
              <a:ln w="28575">
                <a:solidFill>
                  <a:srgbClr val="F55925"/>
                </a:solidFill>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A66BA122-A8EB-4902-9D38-B37DA40B0017}"/>
                  </a:ext>
                </a:extLst>
              </p:cNvPr>
              <p:cNvGrpSpPr/>
              <p:nvPr/>
            </p:nvGrpSpPr>
            <p:grpSpPr>
              <a:xfrm>
                <a:off x="5680359" y="2243943"/>
                <a:ext cx="1065732" cy="1042370"/>
                <a:chOff x="6309321" y="1988861"/>
                <a:chExt cx="1065732" cy="1042370"/>
              </a:xfrm>
            </p:grpSpPr>
            <p:sp>
              <p:nvSpPr>
                <p:cNvPr id="128" name="Freeform: Shape 127">
                  <a:extLst>
                    <a:ext uri="{FF2B5EF4-FFF2-40B4-BE49-F238E27FC236}">
                      <a16:creationId xmlns:a16="http://schemas.microsoft.com/office/drawing/2014/main" id="{9323AB2A-B300-4744-9549-A379C8DCE6B5}"/>
                    </a:ext>
                  </a:extLst>
                </p:cNvPr>
                <p:cNvSpPr/>
                <p:nvPr/>
              </p:nvSpPr>
              <p:spPr>
                <a:xfrm>
                  <a:off x="6716955" y="1988861"/>
                  <a:ext cx="521186" cy="1042370"/>
                </a:xfrm>
                <a:custGeom>
                  <a:avLst/>
                  <a:gdLst>
                    <a:gd name="connsiteX0" fmla="*/ 1 w 521186"/>
                    <a:gd name="connsiteY0" fmla="*/ 0 h 1042370"/>
                    <a:gd name="connsiteX1" fmla="*/ 521186 w 521186"/>
                    <a:gd name="connsiteY1" fmla="*/ 521185 h 1042370"/>
                    <a:gd name="connsiteX2" fmla="*/ 1 w 521186"/>
                    <a:gd name="connsiteY2" fmla="*/ 1042370 h 1042370"/>
                    <a:gd name="connsiteX3" fmla="*/ 0 w 521186"/>
                    <a:gd name="connsiteY3" fmla="*/ 1042370 h 1042370"/>
                    <a:gd name="connsiteX4" fmla="*/ 0 w 521186"/>
                    <a:gd name="connsiteY4" fmla="*/ 0 h 1042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186" h="1042370">
                      <a:moveTo>
                        <a:pt x="1" y="0"/>
                      </a:moveTo>
                      <a:cubicBezTo>
                        <a:pt x="287844" y="0"/>
                        <a:pt x="521186" y="233342"/>
                        <a:pt x="521186" y="521185"/>
                      </a:cubicBezTo>
                      <a:cubicBezTo>
                        <a:pt x="521186" y="809028"/>
                        <a:pt x="287844" y="1042370"/>
                        <a:pt x="1" y="1042370"/>
                      </a:cubicBezTo>
                      <a:lnTo>
                        <a:pt x="0" y="1042370"/>
                      </a:lnTo>
                      <a:lnTo>
                        <a:pt x="0" y="0"/>
                      </a:lnTo>
                      <a:close/>
                    </a:path>
                  </a:pathLst>
                </a:custGeom>
                <a:solidFill>
                  <a:srgbClr val="F559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4000">
                    <a:solidFill>
                      <a:prstClr val="white"/>
                    </a:solidFill>
                    <a:latin typeface="Calibri" panose="020F0502020204030204"/>
                  </a:endParaRPr>
                </a:p>
              </p:txBody>
            </p:sp>
            <p:sp>
              <p:nvSpPr>
                <p:cNvPr id="129" name="Isosceles Triangle 128">
                  <a:extLst>
                    <a:ext uri="{FF2B5EF4-FFF2-40B4-BE49-F238E27FC236}">
                      <a16:creationId xmlns:a16="http://schemas.microsoft.com/office/drawing/2014/main" id="{1F70F660-2BD5-41F2-BED7-B8198F3F2CF3}"/>
                    </a:ext>
                  </a:extLst>
                </p:cNvPr>
                <p:cNvSpPr/>
                <p:nvPr/>
              </p:nvSpPr>
              <p:spPr>
                <a:xfrm rot="5400000">
                  <a:off x="7120226" y="2397621"/>
                  <a:ext cx="284804" cy="224850"/>
                </a:xfrm>
                <a:prstGeom prst="triangle">
                  <a:avLst/>
                </a:prstGeom>
                <a:solidFill>
                  <a:srgbClr val="F55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000">
                    <a:solidFill>
                      <a:prstClr val="white"/>
                    </a:solidFill>
                    <a:latin typeface="Calibri" panose="020F0502020204030204"/>
                  </a:endParaRPr>
                </a:p>
              </p:txBody>
            </p:sp>
            <p:sp>
              <p:nvSpPr>
                <p:cNvPr id="130" name="Oval 129">
                  <a:extLst>
                    <a:ext uri="{FF2B5EF4-FFF2-40B4-BE49-F238E27FC236}">
                      <a16:creationId xmlns:a16="http://schemas.microsoft.com/office/drawing/2014/main" id="{A713A6AA-435C-4AA5-AC15-05FAE4E6096D}"/>
                    </a:ext>
                  </a:extLst>
                </p:cNvPr>
                <p:cNvSpPr/>
                <p:nvPr/>
              </p:nvSpPr>
              <p:spPr>
                <a:xfrm>
                  <a:off x="6309321" y="2094072"/>
                  <a:ext cx="831948" cy="831948"/>
                </a:xfrm>
                <a:prstGeom prst="ellipse">
                  <a:avLst/>
                </a:prstGeom>
                <a:gradFill flip="none" rotWithShape="1">
                  <a:gsLst>
                    <a:gs pos="0">
                      <a:schemeClr val="accent1">
                        <a:lumMod val="5000"/>
                        <a:lumOff val="95000"/>
                      </a:schemeClr>
                    </a:gs>
                    <a:gs pos="40000">
                      <a:schemeClr val="bg1"/>
                    </a:gs>
                    <a:gs pos="83000">
                      <a:schemeClr val="bg1"/>
                    </a:gs>
                    <a:gs pos="10000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000">
                    <a:solidFill>
                      <a:prstClr val="white"/>
                    </a:solidFill>
                    <a:latin typeface="Calibri" panose="020F0502020204030204"/>
                  </a:endParaRPr>
                </a:p>
              </p:txBody>
            </p:sp>
            <p:sp>
              <p:nvSpPr>
                <p:cNvPr id="131" name="Oval 130">
                  <a:extLst>
                    <a:ext uri="{FF2B5EF4-FFF2-40B4-BE49-F238E27FC236}">
                      <a16:creationId xmlns:a16="http://schemas.microsoft.com/office/drawing/2014/main" id="{B8F869A1-CE94-4FF9-9380-E9BEEF2684BF}"/>
                    </a:ext>
                  </a:extLst>
                </p:cNvPr>
                <p:cNvSpPr/>
                <p:nvPr/>
              </p:nvSpPr>
              <p:spPr>
                <a:xfrm>
                  <a:off x="6450220" y="2234971"/>
                  <a:ext cx="550151" cy="550151"/>
                </a:xfrm>
                <a:prstGeom prst="ellipse">
                  <a:avLst/>
                </a:prstGeom>
                <a:solidFill>
                  <a:srgbClr val="F55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000">
                    <a:solidFill>
                      <a:prstClr val="white"/>
                    </a:solidFill>
                    <a:latin typeface="Calibri" panose="020F0502020204030204"/>
                  </a:endParaRPr>
                </a:p>
              </p:txBody>
            </p:sp>
            <p:sp>
              <p:nvSpPr>
                <p:cNvPr id="132" name="TextBox 131">
                  <a:extLst>
                    <a:ext uri="{FF2B5EF4-FFF2-40B4-BE49-F238E27FC236}">
                      <a16:creationId xmlns:a16="http://schemas.microsoft.com/office/drawing/2014/main" id="{6FB6559C-1605-4E0C-8809-E6C7E15A7D69}"/>
                    </a:ext>
                  </a:extLst>
                </p:cNvPr>
                <p:cNvSpPr txBox="1"/>
                <p:nvPr/>
              </p:nvSpPr>
              <p:spPr>
                <a:xfrm>
                  <a:off x="6527477" y="2248436"/>
                  <a:ext cx="394455" cy="471924"/>
                </a:xfrm>
                <a:prstGeom prst="rect">
                  <a:avLst/>
                </a:prstGeom>
                <a:noFill/>
              </p:spPr>
              <p:txBody>
                <a:bodyPr wrap="square" rtlCol="0">
                  <a:spAutoFit/>
                </a:bodyPr>
                <a:lstStyle/>
                <a:p>
                  <a:pPr algn="ctr" defTabSz="1371600"/>
                  <a:r>
                    <a:rPr lang="vi-VN" sz="4000" dirty="0">
                      <a:solidFill>
                        <a:prstClr val="white"/>
                      </a:solidFill>
                      <a:latin typeface="Calibri" panose="020F0502020204030204"/>
                    </a:rPr>
                    <a:t>II</a:t>
                  </a:r>
                  <a:endParaRPr lang="en-US" sz="4000" dirty="0">
                    <a:solidFill>
                      <a:prstClr val="white"/>
                    </a:solidFill>
                    <a:latin typeface="Calibri" panose="020F0502020204030204"/>
                  </a:endParaRPr>
                </a:p>
              </p:txBody>
            </p:sp>
          </p:grpSp>
          <p:cxnSp>
            <p:nvCxnSpPr>
              <p:cNvPr id="125" name="Straight Connector 124">
                <a:extLst>
                  <a:ext uri="{FF2B5EF4-FFF2-40B4-BE49-F238E27FC236}">
                    <a16:creationId xmlns:a16="http://schemas.microsoft.com/office/drawing/2014/main" id="{C1ED289E-9CE2-4977-A8D6-D447455A5ADD}"/>
                  </a:ext>
                </a:extLst>
              </p:cNvPr>
              <p:cNvCxnSpPr>
                <a:cxnSpLocks/>
              </p:cNvCxnSpPr>
              <p:nvPr/>
            </p:nvCxnSpPr>
            <p:spPr>
              <a:xfrm>
                <a:off x="4244895" y="5506388"/>
                <a:ext cx="1632834" cy="0"/>
              </a:xfrm>
              <a:prstGeom prst="line">
                <a:avLst/>
              </a:prstGeom>
              <a:ln w="28575">
                <a:solidFill>
                  <a:srgbClr val="F55925"/>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1FCE1F0D-DC86-4489-AE06-ED85318F727F}"/>
                  </a:ext>
                </a:extLst>
              </p:cNvPr>
              <p:cNvCxnSpPr/>
              <p:nvPr/>
            </p:nvCxnSpPr>
            <p:spPr>
              <a:xfrm>
                <a:off x="4244895" y="2745699"/>
                <a:ext cx="0" cy="2773180"/>
              </a:xfrm>
              <a:prstGeom prst="line">
                <a:avLst/>
              </a:prstGeom>
              <a:ln w="28575">
                <a:solidFill>
                  <a:srgbClr val="F55925"/>
                </a:solidFill>
              </a:ln>
            </p:spPr>
            <p:style>
              <a:lnRef idx="1">
                <a:schemeClr val="accent1"/>
              </a:lnRef>
              <a:fillRef idx="0">
                <a:schemeClr val="accent1"/>
              </a:fillRef>
              <a:effectRef idx="0">
                <a:schemeClr val="accent1"/>
              </a:effectRef>
              <a:fontRef idx="minor">
                <a:schemeClr val="tx1"/>
              </a:fontRef>
            </p:style>
          </p:cxnSp>
          <p:sp>
            <p:nvSpPr>
              <p:cNvPr id="127" name="Isosceles Triangle 126">
                <a:extLst>
                  <a:ext uri="{FF2B5EF4-FFF2-40B4-BE49-F238E27FC236}">
                    <a16:creationId xmlns:a16="http://schemas.microsoft.com/office/drawing/2014/main" id="{485C74E8-163D-4F83-BA7B-1CD674B59739}"/>
                  </a:ext>
                </a:extLst>
              </p:cNvPr>
              <p:cNvSpPr/>
              <p:nvPr/>
            </p:nvSpPr>
            <p:spPr>
              <a:xfrm rot="5400000">
                <a:off x="5832759" y="5398957"/>
                <a:ext cx="284804" cy="224850"/>
              </a:xfrm>
              <a:prstGeom prst="triangle">
                <a:avLst/>
              </a:prstGeom>
              <a:solidFill>
                <a:srgbClr val="F55925"/>
              </a:solidFill>
              <a:ln>
                <a:solidFill>
                  <a:srgbClr val="F559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000">
                  <a:solidFill>
                    <a:prstClr val="white"/>
                  </a:solidFill>
                  <a:latin typeface="Calibri" panose="020F0502020204030204"/>
                </a:endParaRPr>
              </a:p>
            </p:txBody>
          </p:sp>
        </p:grpSp>
        <p:sp>
          <p:nvSpPr>
            <p:cNvPr id="121" name="TextBox 120">
              <a:extLst>
                <a:ext uri="{FF2B5EF4-FFF2-40B4-BE49-F238E27FC236}">
                  <a16:creationId xmlns:a16="http://schemas.microsoft.com/office/drawing/2014/main" id="{C7915015-D1F1-4EFE-AA3F-932CE1AF6FE0}"/>
                </a:ext>
              </a:extLst>
            </p:cNvPr>
            <p:cNvSpPr txBox="1"/>
            <p:nvPr/>
          </p:nvSpPr>
          <p:spPr>
            <a:xfrm>
              <a:off x="3435521" y="2768224"/>
              <a:ext cx="2595627" cy="483003"/>
            </a:xfrm>
            <a:prstGeom prst="rect">
              <a:avLst/>
            </a:prstGeom>
            <a:noFill/>
          </p:spPr>
          <p:txBody>
            <a:bodyPr wrap="square" rtlCol="0">
              <a:spAutoFit/>
            </a:bodyPr>
            <a:lstStyle>
              <a:defPPr>
                <a:defRPr lang="en-US"/>
              </a:defPPr>
              <a:lvl1pPr>
                <a:defRPr sz="2000">
                  <a:latin typeface="Times New Roman" panose="02020603050405020304" pitchFamily="18" charset="0"/>
                  <a:ea typeface="#9Slide02 Noi dung rat dai" panose="02000000000000000000" pitchFamily="2" charset="0"/>
                  <a:cs typeface="Times New Roman" panose="02020603050405020304" pitchFamily="18" charset="0"/>
                </a:defRPr>
              </a:lvl1pPr>
            </a:lstStyle>
            <a:p>
              <a:pPr defTabSz="1371600"/>
              <a:r>
                <a:rPr lang="vi-VN" sz="4000" b="1" dirty="0">
                  <a:solidFill>
                    <a:prstClr val="black"/>
                  </a:solidFill>
                </a:rPr>
                <a:t>  NỘI DUNG</a:t>
              </a:r>
              <a:endParaRPr lang="en-US" sz="4000" b="1" dirty="0">
                <a:solidFill>
                  <a:prstClr val="black"/>
                </a:solidFill>
              </a:endParaRPr>
            </a:p>
          </p:txBody>
        </p:sp>
      </p:grpSp>
      <p:grpSp>
        <p:nvGrpSpPr>
          <p:cNvPr id="146" name="Group 145">
            <a:extLst>
              <a:ext uri="{FF2B5EF4-FFF2-40B4-BE49-F238E27FC236}">
                <a16:creationId xmlns:a16="http://schemas.microsoft.com/office/drawing/2014/main" id="{52281CA6-106C-402C-A9E6-D442E9AAC85C}"/>
              </a:ext>
            </a:extLst>
          </p:cNvPr>
          <p:cNvGrpSpPr/>
          <p:nvPr/>
        </p:nvGrpSpPr>
        <p:grpSpPr>
          <a:xfrm>
            <a:off x="15376200" y="2374836"/>
            <a:ext cx="3099944" cy="4997445"/>
            <a:chOff x="3435521" y="1424272"/>
            <a:chExt cx="2595627" cy="3409841"/>
          </a:xfrm>
        </p:grpSpPr>
        <p:grpSp>
          <p:nvGrpSpPr>
            <p:cNvPr id="147" name="Group 146">
              <a:extLst>
                <a:ext uri="{FF2B5EF4-FFF2-40B4-BE49-F238E27FC236}">
                  <a16:creationId xmlns:a16="http://schemas.microsoft.com/office/drawing/2014/main" id="{890F6BE7-8C72-47A8-8CCB-6F8B2A2489B5}"/>
                </a:ext>
              </a:extLst>
            </p:cNvPr>
            <p:cNvGrpSpPr/>
            <p:nvPr/>
          </p:nvGrpSpPr>
          <p:grpSpPr>
            <a:xfrm>
              <a:off x="3501760" y="1424272"/>
              <a:ext cx="2501196" cy="3409841"/>
              <a:chOff x="4244895" y="2243943"/>
              <a:chExt cx="2501196" cy="3409841"/>
            </a:xfrm>
          </p:grpSpPr>
          <p:cxnSp>
            <p:nvCxnSpPr>
              <p:cNvPr id="149" name="Straight Connector 148">
                <a:extLst>
                  <a:ext uri="{FF2B5EF4-FFF2-40B4-BE49-F238E27FC236}">
                    <a16:creationId xmlns:a16="http://schemas.microsoft.com/office/drawing/2014/main" id="{31D03A6E-6A35-4A8B-8708-32CC75779152}"/>
                  </a:ext>
                </a:extLst>
              </p:cNvPr>
              <p:cNvCxnSpPr>
                <a:cxnSpLocks/>
              </p:cNvCxnSpPr>
              <p:nvPr/>
            </p:nvCxnSpPr>
            <p:spPr>
              <a:xfrm>
                <a:off x="4244895" y="2760689"/>
                <a:ext cx="1632834" cy="0"/>
              </a:xfrm>
              <a:prstGeom prst="line">
                <a:avLst/>
              </a:prstGeom>
              <a:ln w="28575">
                <a:solidFill>
                  <a:srgbClr val="F55925"/>
                </a:solidFill>
              </a:ln>
            </p:spPr>
            <p:style>
              <a:lnRef idx="1">
                <a:schemeClr val="accent1"/>
              </a:lnRef>
              <a:fillRef idx="0">
                <a:schemeClr val="accent1"/>
              </a:fillRef>
              <a:effectRef idx="0">
                <a:schemeClr val="accent1"/>
              </a:effectRef>
              <a:fontRef idx="minor">
                <a:schemeClr val="tx1"/>
              </a:fontRef>
            </p:style>
          </p:cxnSp>
          <p:grpSp>
            <p:nvGrpSpPr>
              <p:cNvPr id="150" name="Group 149">
                <a:extLst>
                  <a:ext uri="{FF2B5EF4-FFF2-40B4-BE49-F238E27FC236}">
                    <a16:creationId xmlns:a16="http://schemas.microsoft.com/office/drawing/2014/main" id="{39F41DE3-5A72-4FAC-B936-922E196867BF}"/>
                  </a:ext>
                </a:extLst>
              </p:cNvPr>
              <p:cNvGrpSpPr/>
              <p:nvPr/>
            </p:nvGrpSpPr>
            <p:grpSpPr>
              <a:xfrm>
                <a:off x="5680359" y="2243943"/>
                <a:ext cx="1065732" cy="1042370"/>
                <a:chOff x="6309321" y="1988861"/>
                <a:chExt cx="1065732" cy="1042370"/>
              </a:xfrm>
            </p:grpSpPr>
            <p:sp>
              <p:nvSpPr>
                <p:cNvPr id="154" name="Freeform: Shape 153">
                  <a:extLst>
                    <a:ext uri="{FF2B5EF4-FFF2-40B4-BE49-F238E27FC236}">
                      <a16:creationId xmlns:a16="http://schemas.microsoft.com/office/drawing/2014/main" id="{704EF24C-92F5-48DC-A3A9-5BA81C1E638A}"/>
                    </a:ext>
                  </a:extLst>
                </p:cNvPr>
                <p:cNvSpPr/>
                <p:nvPr/>
              </p:nvSpPr>
              <p:spPr>
                <a:xfrm>
                  <a:off x="6716955" y="1988861"/>
                  <a:ext cx="521186" cy="1042370"/>
                </a:xfrm>
                <a:custGeom>
                  <a:avLst/>
                  <a:gdLst>
                    <a:gd name="connsiteX0" fmla="*/ 1 w 521186"/>
                    <a:gd name="connsiteY0" fmla="*/ 0 h 1042370"/>
                    <a:gd name="connsiteX1" fmla="*/ 521186 w 521186"/>
                    <a:gd name="connsiteY1" fmla="*/ 521185 h 1042370"/>
                    <a:gd name="connsiteX2" fmla="*/ 1 w 521186"/>
                    <a:gd name="connsiteY2" fmla="*/ 1042370 h 1042370"/>
                    <a:gd name="connsiteX3" fmla="*/ 0 w 521186"/>
                    <a:gd name="connsiteY3" fmla="*/ 1042370 h 1042370"/>
                    <a:gd name="connsiteX4" fmla="*/ 0 w 521186"/>
                    <a:gd name="connsiteY4" fmla="*/ 0 h 1042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186" h="1042370">
                      <a:moveTo>
                        <a:pt x="1" y="0"/>
                      </a:moveTo>
                      <a:cubicBezTo>
                        <a:pt x="287844" y="0"/>
                        <a:pt x="521186" y="233342"/>
                        <a:pt x="521186" y="521185"/>
                      </a:cubicBezTo>
                      <a:cubicBezTo>
                        <a:pt x="521186" y="809028"/>
                        <a:pt x="287844" y="1042370"/>
                        <a:pt x="1" y="1042370"/>
                      </a:cubicBezTo>
                      <a:lnTo>
                        <a:pt x="0" y="1042370"/>
                      </a:lnTo>
                      <a:lnTo>
                        <a:pt x="0" y="0"/>
                      </a:lnTo>
                      <a:close/>
                    </a:path>
                  </a:pathLst>
                </a:custGeom>
                <a:solidFill>
                  <a:srgbClr val="F559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4000">
                    <a:solidFill>
                      <a:prstClr val="white"/>
                    </a:solidFill>
                    <a:latin typeface="Calibri" panose="020F0502020204030204"/>
                  </a:endParaRPr>
                </a:p>
              </p:txBody>
            </p:sp>
            <p:sp>
              <p:nvSpPr>
                <p:cNvPr id="155" name="Isosceles Triangle 154">
                  <a:extLst>
                    <a:ext uri="{FF2B5EF4-FFF2-40B4-BE49-F238E27FC236}">
                      <a16:creationId xmlns:a16="http://schemas.microsoft.com/office/drawing/2014/main" id="{AE4C0CB4-A37B-416E-B32D-38CEBEDF7C57}"/>
                    </a:ext>
                  </a:extLst>
                </p:cNvPr>
                <p:cNvSpPr/>
                <p:nvPr/>
              </p:nvSpPr>
              <p:spPr>
                <a:xfrm rot="5400000">
                  <a:off x="7120226" y="2397621"/>
                  <a:ext cx="284804" cy="224850"/>
                </a:xfrm>
                <a:prstGeom prst="triangle">
                  <a:avLst/>
                </a:prstGeom>
                <a:solidFill>
                  <a:srgbClr val="F55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000">
                    <a:solidFill>
                      <a:prstClr val="white"/>
                    </a:solidFill>
                    <a:latin typeface="Calibri" panose="020F0502020204030204"/>
                  </a:endParaRPr>
                </a:p>
              </p:txBody>
            </p:sp>
            <p:sp>
              <p:nvSpPr>
                <p:cNvPr id="156" name="Oval 155">
                  <a:extLst>
                    <a:ext uri="{FF2B5EF4-FFF2-40B4-BE49-F238E27FC236}">
                      <a16:creationId xmlns:a16="http://schemas.microsoft.com/office/drawing/2014/main" id="{3FA51D29-CFBF-4F61-85C3-F4F2996330F8}"/>
                    </a:ext>
                  </a:extLst>
                </p:cNvPr>
                <p:cNvSpPr/>
                <p:nvPr/>
              </p:nvSpPr>
              <p:spPr>
                <a:xfrm>
                  <a:off x="6309321" y="2094072"/>
                  <a:ext cx="831948" cy="831948"/>
                </a:xfrm>
                <a:prstGeom prst="ellipse">
                  <a:avLst/>
                </a:prstGeom>
                <a:gradFill flip="none" rotWithShape="1">
                  <a:gsLst>
                    <a:gs pos="0">
                      <a:schemeClr val="accent1">
                        <a:lumMod val="5000"/>
                        <a:lumOff val="95000"/>
                      </a:schemeClr>
                    </a:gs>
                    <a:gs pos="40000">
                      <a:schemeClr val="bg1"/>
                    </a:gs>
                    <a:gs pos="83000">
                      <a:schemeClr val="bg1"/>
                    </a:gs>
                    <a:gs pos="10000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000">
                    <a:solidFill>
                      <a:prstClr val="white"/>
                    </a:solidFill>
                    <a:latin typeface="Calibri" panose="020F0502020204030204"/>
                  </a:endParaRPr>
                </a:p>
              </p:txBody>
            </p:sp>
            <p:sp>
              <p:nvSpPr>
                <p:cNvPr id="157" name="Oval 156">
                  <a:extLst>
                    <a:ext uri="{FF2B5EF4-FFF2-40B4-BE49-F238E27FC236}">
                      <a16:creationId xmlns:a16="http://schemas.microsoft.com/office/drawing/2014/main" id="{2363F81D-A0DB-4859-899D-4512A2A46077}"/>
                    </a:ext>
                  </a:extLst>
                </p:cNvPr>
                <p:cNvSpPr/>
                <p:nvPr/>
              </p:nvSpPr>
              <p:spPr>
                <a:xfrm>
                  <a:off x="6450220" y="2234971"/>
                  <a:ext cx="550151" cy="550151"/>
                </a:xfrm>
                <a:prstGeom prst="ellipse">
                  <a:avLst/>
                </a:prstGeom>
                <a:solidFill>
                  <a:srgbClr val="F55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000">
                    <a:solidFill>
                      <a:prstClr val="white"/>
                    </a:solidFill>
                    <a:latin typeface="Calibri" panose="020F0502020204030204"/>
                  </a:endParaRPr>
                </a:p>
              </p:txBody>
            </p:sp>
            <p:sp>
              <p:nvSpPr>
                <p:cNvPr id="158" name="TextBox 157">
                  <a:extLst>
                    <a:ext uri="{FF2B5EF4-FFF2-40B4-BE49-F238E27FC236}">
                      <a16:creationId xmlns:a16="http://schemas.microsoft.com/office/drawing/2014/main" id="{E3B811A5-30DB-449B-9083-F677F3E985CB}"/>
                    </a:ext>
                  </a:extLst>
                </p:cNvPr>
                <p:cNvSpPr txBox="1"/>
                <p:nvPr/>
              </p:nvSpPr>
              <p:spPr>
                <a:xfrm>
                  <a:off x="6353347" y="2248436"/>
                  <a:ext cx="568584" cy="483003"/>
                </a:xfrm>
                <a:prstGeom prst="rect">
                  <a:avLst/>
                </a:prstGeom>
                <a:noFill/>
              </p:spPr>
              <p:txBody>
                <a:bodyPr wrap="square" rtlCol="0">
                  <a:spAutoFit/>
                </a:bodyPr>
                <a:lstStyle/>
                <a:p>
                  <a:pPr algn="ctr" defTabSz="1371600"/>
                  <a:r>
                    <a:rPr lang="vi-VN" sz="4000" dirty="0">
                      <a:solidFill>
                        <a:prstClr val="white"/>
                      </a:solidFill>
                      <a:latin typeface="Calibri" panose="020F0502020204030204"/>
                    </a:rPr>
                    <a:t>VI</a:t>
                  </a:r>
                  <a:endParaRPr lang="en-US" sz="4000" dirty="0">
                    <a:solidFill>
                      <a:prstClr val="white"/>
                    </a:solidFill>
                    <a:latin typeface="Calibri" panose="020F0502020204030204"/>
                  </a:endParaRPr>
                </a:p>
              </p:txBody>
            </p:sp>
          </p:grpSp>
          <p:cxnSp>
            <p:nvCxnSpPr>
              <p:cNvPr id="151" name="Straight Connector 150">
                <a:extLst>
                  <a:ext uri="{FF2B5EF4-FFF2-40B4-BE49-F238E27FC236}">
                    <a16:creationId xmlns:a16="http://schemas.microsoft.com/office/drawing/2014/main" id="{C9A5A8F9-1CC6-4CFC-A815-A4C9737EFA6A}"/>
                  </a:ext>
                </a:extLst>
              </p:cNvPr>
              <p:cNvCxnSpPr>
                <a:cxnSpLocks/>
              </p:cNvCxnSpPr>
              <p:nvPr/>
            </p:nvCxnSpPr>
            <p:spPr>
              <a:xfrm>
                <a:off x="4244895" y="5506388"/>
                <a:ext cx="1632834" cy="0"/>
              </a:xfrm>
              <a:prstGeom prst="line">
                <a:avLst/>
              </a:prstGeom>
              <a:ln w="28575">
                <a:solidFill>
                  <a:srgbClr val="F55925"/>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8745B33E-519A-4310-965A-153AF4AE28EB}"/>
                  </a:ext>
                </a:extLst>
              </p:cNvPr>
              <p:cNvCxnSpPr/>
              <p:nvPr/>
            </p:nvCxnSpPr>
            <p:spPr>
              <a:xfrm>
                <a:off x="4244895" y="2745699"/>
                <a:ext cx="0" cy="2773180"/>
              </a:xfrm>
              <a:prstGeom prst="line">
                <a:avLst/>
              </a:prstGeom>
              <a:ln w="28575">
                <a:solidFill>
                  <a:srgbClr val="F55925"/>
                </a:solidFill>
              </a:ln>
            </p:spPr>
            <p:style>
              <a:lnRef idx="1">
                <a:schemeClr val="accent1"/>
              </a:lnRef>
              <a:fillRef idx="0">
                <a:schemeClr val="accent1"/>
              </a:fillRef>
              <a:effectRef idx="0">
                <a:schemeClr val="accent1"/>
              </a:effectRef>
              <a:fontRef idx="minor">
                <a:schemeClr val="tx1"/>
              </a:fontRef>
            </p:style>
          </p:cxnSp>
          <p:sp>
            <p:nvSpPr>
              <p:cNvPr id="153" name="Isosceles Triangle 152">
                <a:extLst>
                  <a:ext uri="{FF2B5EF4-FFF2-40B4-BE49-F238E27FC236}">
                    <a16:creationId xmlns:a16="http://schemas.microsoft.com/office/drawing/2014/main" id="{7278407C-DA4F-44AA-A67F-D5D11D7ECEC5}"/>
                  </a:ext>
                </a:extLst>
              </p:cNvPr>
              <p:cNvSpPr/>
              <p:nvPr/>
            </p:nvSpPr>
            <p:spPr>
              <a:xfrm rot="5400000">
                <a:off x="5832759" y="5398957"/>
                <a:ext cx="284804" cy="224850"/>
              </a:xfrm>
              <a:prstGeom prst="triangle">
                <a:avLst/>
              </a:prstGeom>
              <a:solidFill>
                <a:srgbClr val="F55925"/>
              </a:solidFill>
              <a:ln>
                <a:solidFill>
                  <a:srgbClr val="F559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000">
                  <a:solidFill>
                    <a:prstClr val="white"/>
                  </a:solidFill>
                  <a:latin typeface="Calibri" panose="020F0502020204030204"/>
                </a:endParaRPr>
              </a:p>
            </p:txBody>
          </p:sp>
        </p:grpSp>
        <p:sp>
          <p:nvSpPr>
            <p:cNvPr id="148" name="TextBox 147">
              <a:extLst>
                <a:ext uri="{FF2B5EF4-FFF2-40B4-BE49-F238E27FC236}">
                  <a16:creationId xmlns:a16="http://schemas.microsoft.com/office/drawing/2014/main" id="{D80F90FB-9ABD-4F42-ADAF-9C555A1312BC}"/>
                </a:ext>
              </a:extLst>
            </p:cNvPr>
            <p:cNvSpPr txBox="1"/>
            <p:nvPr/>
          </p:nvSpPr>
          <p:spPr>
            <a:xfrm>
              <a:off x="3435521" y="2768224"/>
              <a:ext cx="2595627" cy="483003"/>
            </a:xfrm>
            <a:prstGeom prst="rect">
              <a:avLst/>
            </a:prstGeom>
            <a:noFill/>
          </p:spPr>
          <p:txBody>
            <a:bodyPr wrap="square" rtlCol="0">
              <a:spAutoFit/>
            </a:bodyPr>
            <a:lstStyle>
              <a:defPPr>
                <a:defRPr lang="en-US"/>
              </a:defPPr>
              <a:lvl1pPr>
                <a:defRPr sz="2000">
                  <a:latin typeface="Times New Roman" panose="02020603050405020304" pitchFamily="18" charset="0"/>
                  <a:ea typeface="#9Slide02 Noi dung rat dai" panose="02000000000000000000" pitchFamily="2" charset="0"/>
                  <a:cs typeface="Times New Roman" panose="02020603050405020304" pitchFamily="18" charset="0"/>
                </a:defRPr>
              </a:lvl1pPr>
            </a:lstStyle>
            <a:p>
              <a:pPr defTabSz="1371600"/>
              <a:r>
                <a:rPr lang="vi-VN" sz="4000" b="1" dirty="0">
                  <a:solidFill>
                    <a:prstClr val="black"/>
                  </a:solidFill>
                </a:rPr>
                <a:t>  PHỤ LỤC</a:t>
              </a:r>
              <a:endParaRPr lang="en-US" sz="4000" b="1" dirty="0">
                <a:solidFill>
                  <a:prstClr val="black"/>
                </a:solidFill>
              </a:endParaRPr>
            </a:p>
          </p:txBody>
        </p:sp>
      </p:grpSp>
    </p:spTree>
    <p:extLst>
      <p:ext uri="{BB962C8B-B14F-4D97-AF65-F5344CB8AC3E}">
        <p14:creationId xmlns:p14="http://schemas.microsoft.com/office/powerpoint/2010/main" val="1288812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3"/>
                                        </p:tgtEl>
                                        <p:attrNameLst>
                                          <p:attrName>style.visibility</p:attrName>
                                        </p:attrNameLst>
                                      </p:cBhvr>
                                      <p:to>
                                        <p:strVal val="visible"/>
                                      </p:to>
                                    </p:set>
                                    <p:animEffect transition="in" filter="wipe(left)">
                                      <p:cBhvr>
                                        <p:cTn id="22" dur="500"/>
                                        <p:tgtEl>
                                          <p:spTgt spid="9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6"/>
                                        </p:tgtEl>
                                        <p:attrNameLst>
                                          <p:attrName>style.visibility</p:attrName>
                                        </p:attrNameLst>
                                      </p:cBhvr>
                                      <p:to>
                                        <p:strVal val="visible"/>
                                      </p:to>
                                    </p:set>
                                    <p:animEffect transition="in" filter="wipe(left)">
                                      <p:cBhvr>
                                        <p:cTn id="27" dur="500"/>
                                        <p:tgtEl>
                                          <p:spTgt spid="10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9"/>
                                        </p:tgtEl>
                                        <p:attrNameLst>
                                          <p:attrName>style.visibility</p:attrName>
                                        </p:attrNameLst>
                                      </p:cBhvr>
                                      <p:to>
                                        <p:strVal val="visible"/>
                                      </p:to>
                                    </p:set>
                                    <p:animEffect transition="in" filter="wipe(left)">
                                      <p:cBhvr>
                                        <p:cTn id="32" dur="500"/>
                                        <p:tgtEl>
                                          <p:spTgt spid="1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6"/>
                                        </p:tgtEl>
                                        <p:attrNameLst>
                                          <p:attrName>style.visibility</p:attrName>
                                        </p:attrNameLst>
                                      </p:cBhvr>
                                      <p:to>
                                        <p:strVal val="visible"/>
                                      </p:to>
                                    </p:set>
                                    <p:animEffect transition="in" filter="wipe(left)">
                                      <p:cBhvr>
                                        <p:cTn id="3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42900" y="172209"/>
            <a:ext cx="17602199" cy="1846659"/>
          </a:xfrm>
          <a:prstGeom prst="rect">
            <a:avLst/>
          </a:prstGeom>
          <a:solidFill>
            <a:schemeClr val="accent2"/>
          </a:solidFill>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6000" b="1" dirty="0">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Biện</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pháp</a:t>
            </a:r>
            <a:r>
              <a:rPr lang="en-US" sz="6000" b="1" dirty="0">
                <a:solidFill>
                  <a:schemeClr val="tx1"/>
                </a:solidFill>
                <a:latin typeface="Times New Roman" panose="02020603050405020304" pitchFamily="18" charset="0"/>
                <a:cs typeface="Times New Roman" panose="02020603050405020304" pitchFamily="18" charset="0"/>
              </a:rPr>
              <a:t> </a:t>
            </a:r>
            <a:r>
              <a:rPr lang="vi-VN" sz="6000" b="1" dirty="0">
                <a:solidFill>
                  <a:schemeClr val="tx1"/>
                </a:solidFill>
                <a:latin typeface="Times New Roman" panose="02020603050405020304" pitchFamily="18" charset="0"/>
                <a:cs typeface="Times New Roman" panose="02020603050405020304" pitchFamily="18" charset="0"/>
              </a:rPr>
              <a:t>5:</a:t>
            </a:r>
            <a:r>
              <a:rPr lang="vi-VN" sz="5400" b="1" dirty="0">
                <a:solidFill>
                  <a:schemeClr val="tx1"/>
                </a:solidFill>
                <a:latin typeface="Times New Roman" panose="02020603050405020304" pitchFamily="18" charset="0"/>
                <a:cs typeface="Times New Roman" panose="02020603050405020304" pitchFamily="18" charset="0"/>
              </a:rPr>
              <a:t>Sử dụng linh hoạt các hình thức dạy học trong tiết luyện viết đoạn theo hướng đổi mới</a:t>
            </a:r>
          </a:p>
        </p:txBody>
      </p:sp>
      <p:sp>
        <p:nvSpPr>
          <p:cNvPr id="3" name="Freeform 2">
            <a:extLst>
              <a:ext uri="{FF2B5EF4-FFF2-40B4-BE49-F238E27FC236}">
                <a16:creationId xmlns:a16="http://schemas.microsoft.com/office/drawing/2014/main" id="{D9472D54-0E82-6245-834C-C20060798954}"/>
              </a:ext>
            </a:extLst>
          </p:cNvPr>
          <p:cNvSpPr/>
          <p:nvPr/>
        </p:nvSpPr>
        <p:spPr>
          <a:xfrm>
            <a:off x="304800" y="2384672"/>
            <a:ext cx="17385034" cy="2179696"/>
          </a:xfrm>
          <a:custGeom>
            <a:avLst/>
            <a:gdLst>
              <a:gd name="connsiteX0" fmla="*/ 0 w 3110567"/>
              <a:gd name="connsiteY0" fmla="*/ 179783 h 1797834"/>
              <a:gd name="connsiteX1" fmla="*/ 179783 w 3110567"/>
              <a:gd name="connsiteY1" fmla="*/ 0 h 1797834"/>
              <a:gd name="connsiteX2" fmla="*/ 2930784 w 3110567"/>
              <a:gd name="connsiteY2" fmla="*/ 0 h 1797834"/>
              <a:gd name="connsiteX3" fmla="*/ 3110567 w 3110567"/>
              <a:gd name="connsiteY3" fmla="*/ 179783 h 1797834"/>
              <a:gd name="connsiteX4" fmla="*/ 3110567 w 3110567"/>
              <a:gd name="connsiteY4" fmla="*/ 1618051 h 1797834"/>
              <a:gd name="connsiteX5" fmla="*/ 2930784 w 3110567"/>
              <a:gd name="connsiteY5" fmla="*/ 1797834 h 1797834"/>
              <a:gd name="connsiteX6" fmla="*/ 179783 w 3110567"/>
              <a:gd name="connsiteY6" fmla="*/ 1797834 h 1797834"/>
              <a:gd name="connsiteX7" fmla="*/ 0 w 3110567"/>
              <a:gd name="connsiteY7" fmla="*/ 1618051 h 1797834"/>
              <a:gd name="connsiteX8" fmla="*/ 0 w 3110567"/>
              <a:gd name="connsiteY8" fmla="*/ 179783 h 179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567" h="1797834">
                <a:moveTo>
                  <a:pt x="0" y="179783"/>
                </a:moveTo>
                <a:cubicBezTo>
                  <a:pt x="0" y="80492"/>
                  <a:pt x="80492" y="0"/>
                  <a:pt x="179783" y="0"/>
                </a:cubicBezTo>
                <a:lnTo>
                  <a:pt x="2930784" y="0"/>
                </a:lnTo>
                <a:cubicBezTo>
                  <a:pt x="3030075" y="0"/>
                  <a:pt x="3110567" y="80492"/>
                  <a:pt x="3110567" y="179783"/>
                </a:cubicBezTo>
                <a:lnTo>
                  <a:pt x="3110567" y="1618051"/>
                </a:lnTo>
                <a:cubicBezTo>
                  <a:pt x="3110567" y="1717342"/>
                  <a:pt x="3030075" y="1797834"/>
                  <a:pt x="2930784" y="1797834"/>
                </a:cubicBezTo>
                <a:lnTo>
                  <a:pt x="179783" y="1797834"/>
                </a:lnTo>
                <a:cubicBezTo>
                  <a:pt x="80492" y="1797834"/>
                  <a:pt x="0" y="1717342"/>
                  <a:pt x="0" y="1618051"/>
                </a:cubicBezTo>
                <a:lnTo>
                  <a:pt x="0" y="179783"/>
                </a:lnTo>
                <a:close/>
              </a:path>
            </a:pathLst>
          </a:custGeom>
          <a:scene3d>
            <a:camera prst="orthographicFront">
              <a:rot lat="0" lon="0" rev="0"/>
            </a:camera>
            <a:lightRig rig="contrasting" dir="t">
              <a:rot lat="0" lon="0" rev="1200000"/>
            </a:lightRig>
          </a:scene3d>
          <a:sp3d z="-300000" prstMaterial="plastic"/>
        </p:spPr>
        <p:style>
          <a:lnRef idx="1">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82880" tIns="182880" rIns="182880" bIns="2070606" numCol="1" spcCol="1270" anchor="ctr" anchorCtr="0">
            <a:noAutofit/>
          </a:bodyPr>
          <a:lstStyle/>
          <a:p>
            <a:pPr algn="ctr" defTabSz="2133600">
              <a:lnSpc>
                <a:spcPct val="90000"/>
              </a:lnSpc>
              <a:spcBef>
                <a:spcPct val="0"/>
              </a:spcBef>
              <a:spcAft>
                <a:spcPct val="35000"/>
              </a:spcAft>
            </a:pPr>
            <a:endParaRPr lang="en-US" sz="6000" b="1" dirty="0">
              <a:solidFill>
                <a:srgbClr val="002060"/>
              </a:solidFill>
              <a:latin typeface="Times New Roman" panose="02020603050405020304" pitchFamily="18" charset="0"/>
              <a:cs typeface="Times New Roman" panose="02020603050405020304" pitchFamily="18" charset="0"/>
            </a:endParaRPr>
          </a:p>
          <a:p>
            <a:pPr algn="ctr" defTabSz="2133600">
              <a:lnSpc>
                <a:spcPct val="90000"/>
              </a:lnSpc>
              <a:spcBef>
                <a:spcPct val="0"/>
              </a:spcBef>
              <a:spcAft>
                <a:spcPct val="35000"/>
              </a:spcAft>
            </a:pPr>
            <a:r>
              <a:rPr lang="vi-VN" sz="4000" b="1" dirty="0">
                <a:solidFill>
                  <a:srgbClr val="002060"/>
                </a:solidFill>
                <a:latin typeface="Times New Roman" panose="02020603050405020304" pitchFamily="18" charset="0"/>
                <a:cs typeface="Times New Roman" panose="02020603050405020304" pitchFamily="18" charset="0"/>
              </a:rPr>
              <a:t>Sử dụng các hình thức tổ chức dạy học như: học sinh thảo luận nhóm, đàm thoại, đóng các hoạt cảnh, vận dụng các trò chơi, các cuộc thi tiếp sức... </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7" name="Freeform 6">
            <a:extLst>
              <a:ext uri="{FF2B5EF4-FFF2-40B4-BE49-F238E27FC236}">
                <a16:creationId xmlns:a16="http://schemas.microsoft.com/office/drawing/2014/main" id="{76F652AC-CA48-624B-9A49-57256A045FD6}"/>
              </a:ext>
            </a:extLst>
          </p:cNvPr>
          <p:cNvSpPr/>
          <p:nvPr/>
        </p:nvSpPr>
        <p:spPr>
          <a:xfrm>
            <a:off x="533400" y="5295975"/>
            <a:ext cx="17156434" cy="1702489"/>
          </a:xfrm>
          <a:custGeom>
            <a:avLst/>
            <a:gdLst>
              <a:gd name="connsiteX0" fmla="*/ 0 w 3110567"/>
              <a:gd name="connsiteY0" fmla="*/ 179783 h 1797834"/>
              <a:gd name="connsiteX1" fmla="*/ 179783 w 3110567"/>
              <a:gd name="connsiteY1" fmla="*/ 0 h 1797834"/>
              <a:gd name="connsiteX2" fmla="*/ 2930784 w 3110567"/>
              <a:gd name="connsiteY2" fmla="*/ 0 h 1797834"/>
              <a:gd name="connsiteX3" fmla="*/ 3110567 w 3110567"/>
              <a:gd name="connsiteY3" fmla="*/ 179783 h 1797834"/>
              <a:gd name="connsiteX4" fmla="*/ 3110567 w 3110567"/>
              <a:gd name="connsiteY4" fmla="*/ 1618051 h 1797834"/>
              <a:gd name="connsiteX5" fmla="*/ 2930784 w 3110567"/>
              <a:gd name="connsiteY5" fmla="*/ 1797834 h 1797834"/>
              <a:gd name="connsiteX6" fmla="*/ 179783 w 3110567"/>
              <a:gd name="connsiteY6" fmla="*/ 1797834 h 1797834"/>
              <a:gd name="connsiteX7" fmla="*/ 0 w 3110567"/>
              <a:gd name="connsiteY7" fmla="*/ 1618051 h 1797834"/>
              <a:gd name="connsiteX8" fmla="*/ 0 w 3110567"/>
              <a:gd name="connsiteY8" fmla="*/ 179783 h 179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567" h="1797834">
                <a:moveTo>
                  <a:pt x="0" y="179783"/>
                </a:moveTo>
                <a:cubicBezTo>
                  <a:pt x="0" y="80492"/>
                  <a:pt x="80492" y="0"/>
                  <a:pt x="179783" y="0"/>
                </a:cubicBezTo>
                <a:lnTo>
                  <a:pt x="2930784" y="0"/>
                </a:lnTo>
                <a:cubicBezTo>
                  <a:pt x="3030075" y="0"/>
                  <a:pt x="3110567" y="80492"/>
                  <a:pt x="3110567" y="179783"/>
                </a:cubicBezTo>
                <a:lnTo>
                  <a:pt x="3110567" y="1618051"/>
                </a:lnTo>
                <a:cubicBezTo>
                  <a:pt x="3110567" y="1717342"/>
                  <a:pt x="3030075" y="1797834"/>
                  <a:pt x="2930784" y="1797834"/>
                </a:cubicBezTo>
                <a:lnTo>
                  <a:pt x="179783" y="1797834"/>
                </a:lnTo>
                <a:cubicBezTo>
                  <a:pt x="80492" y="1797834"/>
                  <a:pt x="0" y="1717342"/>
                  <a:pt x="0" y="1618051"/>
                </a:cubicBezTo>
                <a:lnTo>
                  <a:pt x="0" y="179783"/>
                </a:lnTo>
                <a:close/>
              </a:path>
            </a:pathLst>
          </a:custGeom>
          <a:scene3d>
            <a:camera prst="orthographicFront">
              <a:rot lat="0" lon="0" rev="0"/>
            </a:camera>
            <a:lightRig rig="contrasting" dir="t">
              <a:rot lat="0" lon="0" rev="1200000"/>
            </a:lightRig>
          </a:scene3d>
          <a:sp3d z="-300000" prstMaterial="plastic"/>
        </p:spPr>
        <p:style>
          <a:lnRef idx="1">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82880" tIns="182880" rIns="182880" bIns="2070606" numCol="1" spcCol="1270" anchor="ctr" anchorCtr="0">
            <a:noAutofit/>
          </a:bodyPr>
          <a:lstStyle/>
          <a:p>
            <a:pPr algn="ctr" defTabSz="2133600">
              <a:lnSpc>
                <a:spcPct val="90000"/>
              </a:lnSpc>
              <a:spcBef>
                <a:spcPct val="0"/>
              </a:spcBef>
              <a:spcAft>
                <a:spcPct val="35000"/>
              </a:spcAft>
            </a:pPr>
            <a:endParaRPr lang="en-US" sz="6000" b="1" dirty="0">
              <a:solidFill>
                <a:srgbClr val="002060"/>
              </a:solidFill>
              <a:latin typeface="Times New Roman" panose="02020603050405020304" pitchFamily="18" charset="0"/>
              <a:cs typeface="Times New Roman" panose="02020603050405020304" pitchFamily="18" charset="0"/>
            </a:endParaRPr>
          </a:p>
          <a:p>
            <a:pPr algn="ctr" defTabSz="2133600">
              <a:lnSpc>
                <a:spcPct val="90000"/>
              </a:lnSpc>
              <a:spcBef>
                <a:spcPct val="0"/>
              </a:spcBef>
              <a:spcAft>
                <a:spcPct val="35000"/>
              </a:spcAft>
            </a:pPr>
            <a:endParaRPr lang="vi-VN" sz="6000" b="1" dirty="0">
              <a:solidFill>
                <a:srgbClr val="002060"/>
              </a:solidFill>
              <a:latin typeface="Times New Roman" panose="02020603050405020304" pitchFamily="18" charset="0"/>
              <a:cs typeface="Times New Roman" panose="02020603050405020304" pitchFamily="18" charset="0"/>
            </a:endParaRPr>
          </a:p>
          <a:p>
            <a:pPr defTabSz="2133600">
              <a:lnSpc>
                <a:spcPct val="90000"/>
              </a:lnSpc>
              <a:spcBef>
                <a:spcPct val="0"/>
              </a:spcBef>
              <a:spcAft>
                <a:spcPct val="35000"/>
              </a:spcAft>
            </a:pPr>
            <a:r>
              <a:rPr lang="vi-VN" sz="4000" b="1" dirty="0">
                <a:solidFill>
                  <a:srgbClr val="002060"/>
                </a:solidFill>
                <a:latin typeface="Times New Roman" panose="02020603050405020304" pitchFamily="18" charset="0"/>
                <a:cs typeface="Times New Roman" panose="02020603050405020304" pitchFamily="18" charset="0"/>
              </a:rPr>
              <a:t>   Học sinh dần phát huy khả năng diễn đạt, phát biểu ý kiến, đánh giá trước đông người một cách lưu loát, rành mạch, dễ hiểu.</a:t>
            </a:r>
          </a:p>
          <a:p>
            <a:pPr algn="ctr" defTabSz="2133600">
              <a:lnSpc>
                <a:spcPct val="90000"/>
              </a:lnSpc>
              <a:spcBef>
                <a:spcPct val="0"/>
              </a:spcBef>
              <a:spcAft>
                <a:spcPct val="35000"/>
              </a:spcAft>
            </a:pP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8" name="Freeform 6">
            <a:extLst>
              <a:ext uri="{FF2B5EF4-FFF2-40B4-BE49-F238E27FC236}">
                <a16:creationId xmlns:a16="http://schemas.microsoft.com/office/drawing/2014/main" id="{13339720-FB37-4B6B-91EB-8C0EEB1B9DBC}"/>
              </a:ext>
            </a:extLst>
          </p:cNvPr>
          <p:cNvSpPr/>
          <p:nvPr/>
        </p:nvSpPr>
        <p:spPr>
          <a:xfrm>
            <a:off x="656349" y="7581900"/>
            <a:ext cx="16975302" cy="2362200"/>
          </a:xfrm>
          <a:custGeom>
            <a:avLst/>
            <a:gdLst>
              <a:gd name="connsiteX0" fmla="*/ 0 w 3110567"/>
              <a:gd name="connsiteY0" fmla="*/ 179783 h 1797834"/>
              <a:gd name="connsiteX1" fmla="*/ 179783 w 3110567"/>
              <a:gd name="connsiteY1" fmla="*/ 0 h 1797834"/>
              <a:gd name="connsiteX2" fmla="*/ 2930784 w 3110567"/>
              <a:gd name="connsiteY2" fmla="*/ 0 h 1797834"/>
              <a:gd name="connsiteX3" fmla="*/ 3110567 w 3110567"/>
              <a:gd name="connsiteY3" fmla="*/ 179783 h 1797834"/>
              <a:gd name="connsiteX4" fmla="*/ 3110567 w 3110567"/>
              <a:gd name="connsiteY4" fmla="*/ 1618051 h 1797834"/>
              <a:gd name="connsiteX5" fmla="*/ 2930784 w 3110567"/>
              <a:gd name="connsiteY5" fmla="*/ 1797834 h 1797834"/>
              <a:gd name="connsiteX6" fmla="*/ 179783 w 3110567"/>
              <a:gd name="connsiteY6" fmla="*/ 1797834 h 1797834"/>
              <a:gd name="connsiteX7" fmla="*/ 0 w 3110567"/>
              <a:gd name="connsiteY7" fmla="*/ 1618051 h 1797834"/>
              <a:gd name="connsiteX8" fmla="*/ 0 w 3110567"/>
              <a:gd name="connsiteY8" fmla="*/ 179783 h 179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567" h="1797834">
                <a:moveTo>
                  <a:pt x="0" y="179783"/>
                </a:moveTo>
                <a:cubicBezTo>
                  <a:pt x="0" y="80492"/>
                  <a:pt x="80492" y="0"/>
                  <a:pt x="179783" y="0"/>
                </a:cubicBezTo>
                <a:lnTo>
                  <a:pt x="2930784" y="0"/>
                </a:lnTo>
                <a:cubicBezTo>
                  <a:pt x="3030075" y="0"/>
                  <a:pt x="3110567" y="80492"/>
                  <a:pt x="3110567" y="179783"/>
                </a:cubicBezTo>
                <a:lnTo>
                  <a:pt x="3110567" y="1618051"/>
                </a:lnTo>
                <a:cubicBezTo>
                  <a:pt x="3110567" y="1717342"/>
                  <a:pt x="3030075" y="1797834"/>
                  <a:pt x="2930784" y="1797834"/>
                </a:cubicBezTo>
                <a:lnTo>
                  <a:pt x="179783" y="1797834"/>
                </a:lnTo>
                <a:cubicBezTo>
                  <a:pt x="80492" y="1797834"/>
                  <a:pt x="0" y="1717342"/>
                  <a:pt x="0" y="1618051"/>
                </a:cubicBezTo>
                <a:lnTo>
                  <a:pt x="0" y="179783"/>
                </a:lnTo>
                <a:close/>
              </a:path>
            </a:pathLst>
          </a:custGeom>
          <a:scene3d>
            <a:camera prst="orthographicFront">
              <a:rot lat="0" lon="0" rev="0"/>
            </a:camera>
            <a:lightRig rig="contrasting" dir="t">
              <a:rot lat="0" lon="0" rev="1200000"/>
            </a:lightRig>
          </a:scene3d>
          <a:sp3d z="-300000" prstMaterial="plastic"/>
        </p:spPr>
        <p:style>
          <a:lnRef idx="1">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82880" tIns="182880" rIns="182880" bIns="2070606" numCol="1" spcCol="1270" anchor="ctr" anchorCtr="0">
            <a:noAutofit/>
          </a:bodyPr>
          <a:lstStyle/>
          <a:p>
            <a:pPr algn="ctr" defTabSz="2133600">
              <a:lnSpc>
                <a:spcPct val="90000"/>
              </a:lnSpc>
              <a:spcBef>
                <a:spcPct val="0"/>
              </a:spcBef>
              <a:spcAft>
                <a:spcPct val="35000"/>
              </a:spcAft>
            </a:pPr>
            <a:endParaRPr lang="en-US" sz="6000" b="1" dirty="0">
              <a:solidFill>
                <a:srgbClr val="002060"/>
              </a:solidFill>
              <a:latin typeface="Times New Roman" panose="02020603050405020304" pitchFamily="18" charset="0"/>
              <a:cs typeface="Times New Roman" panose="02020603050405020304" pitchFamily="18" charset="0"/>
            </a:endParaRPr>
          </a:p>
          <a:p>
            <a:pPr defTabSz="2133600">
              <a:lnSpc>
                <a:spcPct val="90000"/>
              </a:lnSpc>
              <a:spcBef>
                <a:spcPct val="0"/>
              </a:spcBef>
              <a:spcAft>
                <a:spcPct val="35000"/>
              </a:spcAft>
            </a:pPr>
            <a:endParaRPr lang="vi-VN" sz="6000" b="1" dirty="0">
              <a:solidFill>
                <a:srgbClr val="002060"/>
              </a:solidFill>
              <a:latin typeface="Times New Roman" panose="02020603050405020304" pitchFamily="18" charset="0"/>
              <a:cs typeface="Times New Roman" panose="02020603050405020304" pitchFamily="18" charset="0"/>
            </a:endParaRPr>
          </a:p>
          <a:p>
            <a:pPr defTabSz="2133600">
              <a:lnSpc>
                <a:spcPct val="90000"/>
              </a:lnSpc>
              <a:spcBef>
                <a:spcPct val="0"/>
              </a:spcBef>
              <a:spcAft>
                <a:spcPct val="35000"/>
              </a:spcAft>
            </a:pPr>
            <a:r>
              <a:rPr lang="vi-VN" sz="4200" b="1" dirty="0">
                <a:solidFill>
                  <a:srgbClr val="002060"/>
                </a:solidFill>
                <a:latin typeface="Times New Roman" panose="02020603050405020304" pitchFamily="18" charset="0"/>
                <a:cs typeface="Times New Roman" panose="02020603050405020304" pitchFamily="18" charset="0"/>
              </a:rPr>
              <a:t>Tạo không khí học tập vui vẻ, tích cực thúc đẩy được sự thích thú, tính sáng tạo của học sinh trong tiết Luyện viết đoạn.</a:t>
            </a:r>
          </a:p>
          <a:p>
            <a:pPr algn="ctr" defTabSz="2133600">
              <a:lnSpc>
                <a:spcPct val="90000"/>
              </a:lnSpc>
              <a:spcBef>
                <a:spcPct val="0"/>
              </a:spcBef>
              <a:spcAft>
                <a:spcPct val="35000"/>
              </a:spcAft>
            </a:pPr>
            <a:endParaRPr lang="en-US" sz="4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3756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BF48F41-145F-49FB-85F4-D96D770AC2C5}"/>
              </a:ext>
            </a:extLst>
          </p:cNvPr>
          <p:cNvSpPr txBox="1"/>
          <p:nvPr/>
        </p:nvSpPr>
        <p:spPr>
          <a:xfrm>
            <a:off x="152400" y="1564583"/>
            <a:ext cx="9906000" cy="395301"/>
          </a:xfrm>
          <a:prstGeom prst="rect">
            <a:avLst/>
          </a:prstGeom>
          <a:noFill/>
        </p:spPr>
        <p:txBody>
          <a:bodyPr wrap="square">
            <a:spAutoFit/>
          </a:bodyPr>
          <a:lstStyle/>
          <a:p>
            <a:pPr indent="457200" algn="just">
              <a:lnSpc>
                <a:spcPts val="1900"/>
              </a:lnSpc>
              <a:spcBef>
                <a:spcPts val="300"/>
              </a:spcBef>
              <a:spcAft>
                <a:spcPts val="300"/>
              </a:spcAft>
            </a:pPr>
            <a:r>
              <a:rPr lang="vi-VN" sz="4000" b="1" i="1" dirty="0">
                <a:latin typeface="Times New Roman" panose="02020603050405020304" pitchFamily="18" charset="0"/>
                <a:ea typeface="Times New Roman" panose="02020603050405020304" pitchFamily="18" charset="0"/>
              </a:rPr>
              <a:t>              Thảo luận nhóm</a:t>
            </a:r>
            <a:endParaRPr lang="vi-VN" sz="4000" b="1" i="1"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76E9001D-E2F0-4057-9ABF-DA97681AD5E7}"/>
              </a:ext>
            </a:extLst>
          </p:cNvPr>
          <p:cNvSpPr txBox="1"/>
          <p:nvPr/>
        </p:nvSpPr>
        <p:spPr>
          <a:xfrm>
            <a:off x="9372600" y="1206632"/>
            <a:ext cx="8534400" cy="1357103"/>
          </a:xfrm>
          <a:prstGeom prst="rect">
            <a:avLst/>
          </a:prstGeom>
          <a:noFill/>
        </p:spPr>
        <p:txBody>
          <a:bodyPr wrap="square">
            <a:spAutoFit/>
          </a:bodyPr>
          <a:lstStyle/>
          <a:p>
            <a:pPr indent="457200" algn="just">
              <a:lnSpc>
                <a:spcPts val="1900"/>
              </a:lnSpc>
              <a:spcBef>
                <a:spcPts val="300"/>
              </a:spcBef>
              <a:spcAft>
                <a:spcPts val="300"/>
              </a:spcAft>
            </a:pPr>
            <a:endParaRPr lang="vi-VN" sz="4000" b="1" i="1" dirty="0">
              <a:latin typeface="Times New Roman" panose="02020603050405020304" pitchFamily="18" charset="0"/>
              <a:ea typeface="Times New Roman" panose="02020603050405020304" pitchFamily="18" charset="0"/>
            </a:endParaRPr>
          </a:p>
          <a:p>
            <a:pPr indent="457200" algn="just">
              <a:lnSpc>
                <a:spcPts val="1900"/>
              </a:lnSpc>
              <a:spcBef>
                <a:spcPts val="300"/>
              </a:spcBef>
              <a:spcAft>
                <a:spcPts val="300"/>
              </a:spcAft>
            </a:pPr>
            <a:r>
              <a:rPr lang="vi-VN" sz="4000" b="1" i="1" dirty="0">
                <a:latin typeface="Times New Roman" panose="02020603050405020304" pitchFamily="18" charset="0"/>
                <a:ea typeface="Times New Roman" panose="02020603050405020304" pitchFamily="18" charset="0"/>
              </a:rPr>
              <a:t>Trò chơi  vòng quay may mắn trên </a:t>
            </a:r>
          </a:p>
          <a:p>
            <a:pPr indent="457200" algn="just">
              <a:lnSpc>
                <a:spcPts val="1900"/>
              </a:lnSpc>
              <a:spcBef>
                <a:spcPts val="300"/>
              </a:spcBef>
              <a:spcAft>
                <a:spcPts val="300"/>
              </a:spcAft>
            </a:pPr>
            <a:endParaRPr lang="vi-VN" sz="4000" b="1" i="1" dirty="0">
              <a:latin typeface="Times New Roman" panose="02020603050405020304" pitchFamily="18" charset="0"/>
              <a:ea typeface="Times New Roman" panose="02020603050405020304" pitchFamily="18" charset="0"/>
            </a:endParaRPr>
          </a:p>
          <a:p>
            <a:pPr indent="457200" algn="just">
              <a:lnSpc>
                <a:spcPts val="1900"/>
              </a:lnSpc>
              <a:spcBef>
                <a:spcPts val="300"/>
              </a:spcBef>
              <a:spcAft>
                <a:spcPts val="300"/>
              </a:spcAft>
            </a:pPr>
            <a:r>
              <a:rPr lang="vi-VN" sz="4000" b="1" i="1" dirty="0">
                <a:latin typeface="Times New Roman" panose="02020603050405020304" pitchFamily="18" charset="0"/>
                <a:ea typeface="Times New Roman" panose="02020603050405020304" pitchFamily="18" charset="0"/>
              </a:rPr>
              <a:t>phần mêm Wheelofname</a:t>
            </a:r>
            <a:endParaRPr lang="vi-VN" sz="4000" b="1" i="1" dirty="0">
              <a:effectLst/>
              <a:latin typeface="Times New Roman" panose="02020603050405020304" pitchFamily="18" charset="0"/>
              <a:ea typeface="Times New Roman" panose="02020603050405020304" pitchFamily="18" charset="0"/>
            </a:endParaRPr>
          </a:p>
        </p:txBody>
      </p:sp>
      <p:pic>
        <p:nvPicPr>
          <p:cNvPr id="4098" name="Picture 2">
            <a:extLst>
              <a:ext uri="{FF2B5EF4-FFF2-40B4-BE49-F238E27FC236}">
                <a16:creationId xmlns:a16="http://schemas.microsoft.com/office/drawing/2014/main" id="{728B2ED8-10D4-4903-A833-9970E3EDD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6050" y="2933700"/>
            <a:ext cx="6667500" cy="6667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4378FA6-C6CA-4925-AF07-69BE10C13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171700"/>
            <a:ext cx="9144000" cy="7429500"/>
          </a:xfrm>
          <a:prstGeom prst="rect">
            <a:avLst/>
          </a:prstGeom>
        </p:spPr>
      </p:pic>
    </p:spTree>
    <p:extLst>
      <p:ext uri="{BB962C8B-B14F-4D97-AF65-F5344CB8AC3E}">
        <p14:creationId xmlns:p14="http://schemas.microsoft.com/office/powerpoint/2010/main" val="20377726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1000"/>
                                        <p:tgtEl>
                                          <p:spTgt spid="4098"/>
                                        </p:tgtEl>
                                      </p:cBhvr>
                                    </p:animEffect>
                                    <p:anim calcmode="lin" valueType="num">
                                      <p:cBhvr>
                                        <p:cTn id="22" dur="1000" fill="hold"/>
                                        <p:tgtEl>
                                          <p:spTgt spid="4098"/>
                                        </p:tgtEl>
                                        <p:attrNameLst>
                                          <p:attrName>ppt_x</p:attrName>
                                        </p:attrNameLst>
                                      </p:cBhvr>
                                      <p:tavLst>
                                        <p:tav tm="0">
                                          <p:val>
                                            <p:strVal val="#ppt_x"/>
                                          </p:val>
                                        </p:tav>
                                        <p:tav tm="100000">
                                          <p:val>
                                            <p:strVal val="#ppt_x"/>
                                          </p:val>
                                        </p:tav>
                                      </p:tavLst>
                                    </p:anim>
                                    <p:anim calcmode="lin" valueType="num">
                                      <p:cBhvr>
                                        <p:cTn id="23"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A5BD5-D736-467B-18D1-DDA3F2093335}"/>
            </a:ext>
          </a:extLst>
        </p:cNvPr>
        <p:cNvGrpSpPr/>
        <p:nvPr/>
      </p:nvGrpSpPr>
      <p:grpSpPr>
        <a:xfrm>
          <a:off x="0" y="0"/>
          <a:ext cx="0" cy="0"/>
          <a:chOff x="0" y="0"/>
          <a:chExt cx="0" cy="0"/>
        </a:xfrm>
      </p:grpSpPr>
      <p:sp>
        <p:nvSpPr>
          <p:cNvPr id="12" name="Hình Bầu dục 11">
            <a:extLst>
              <a:ext uri="{FF2B5EF4-FFF2-40B4-BE49-F238E27FC236}">
                <a16:creationId xmlns:a16="http://schemas.microsoft.com/office/drawing/2014/main" id="{5DC75C74-B872-C964-937B-C7AE8E2DED3E}"/>
              </a:ext>
            </a:extLst>
          </p:cNvPr>
          <p:cNvSpPr/>
          <p:nvPr/>
        </p:nvSpPr>
        <p:spPr bwMode="auto">
          <a:xfrm>
            <a:off x="2895600" y="57864"/>
            <a:ext cx="11828436" cy="1067961"/>
          </a:xfrm>
          <a:prstGeom prst="ellipse">
            <a:avLst/>
          </a:prstGeom>
          <a:solidFill>
            <a:srgbClr val="FFFF00"/>
          </a:solidFill>
          <a:ln w="12700" cap="sq" cmpd="sng" algn="ctr">
            <a:solidFill>
              <a:schemeClr val="tx1"/>
            </a:solidFill>
            <a:prstDash val="solid"/>
            <a:round/>
            <a:headEnd type="none" w="sm" len="sm"/>
            <a:tailEnd type="none" w="sm" len="sm"/>
          </a:ln>
          <a:effectLst/>
        </p:spPr>
        <p:txBody>
          <a:bodyPr vert="horz" wrap="square" lIns="130629" tIns="65314" rIns="130629" bIns="65314" numCol="1" rtlCol="0" anchor="t" anchorCtr="0" compatLnSpc="1">
            <a:prstTxWarp prst="textNoShape">
              <a:avLst/>
            </a:prstTxWarp>
          </a:bodyPr>
          <a:lstStyle/>
          <a:p>
            <a:pPr marL="0" marR="0" lvl="0" indent="0" algn="l" defTabSz="1306312" rtl="0" eaLnBrk="1" fontAlgn="base" latinLnBrk="0" hangingPunct="1">
              <a:lnSpc>
                <a:spcPct val="100000"/>
              </a:lnSpc>
              <a:spcBef>
                <a:spcPct val="0"/>
              </a:spcBef>
              <a:spcAft>
                <a:spcPct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2" name="Hình chữ nhật 1">
            <a:extLst>
              <a:ext uri="{FF2B5EF4-FFF2-40B4-BE49-F238E27FC236}">
                <a16:creationId xmlns:a16="http://schemas.microsoft.com/office/drawing/2014/main" id="{7B11777A-0DB1-6700-2292-69D54869C0C5}"/>
              </a:ext>
            </a:extLst>
          </p:cNvPr>
          <p:cNvSpPr/>
          <p:nvPr/>
        </p:nvSpPr>
        <p:spPr>
          <a:xfrm>
            <a:off x="3563964" y="190501"/>
            <a:ext cx="13167680" cy="719432"/>
          </a:xfrm>
          <a:prstGeom prst="rect">
            <a:avLst/>
          </a:prstGeom>
          <a:noFill/>
        </p:spPr>
        <p:txBody>
          <a:bodyPr wrap="square" lIns="102870" tIns="51437" rIns="102870" bIns="51437">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III. THỰC NGHIỆM BIỆN PHÁP TẠI ĐƠN VỊ</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Hình chữ nhật: Góc Tròn 9">
            <a:extLst>
              <a:ext uri="{FF2B5EF4-FFF2-40B4-BE49-F238E27FC236}">
                <a16:creationId xmlns:a16="http://schemas.microsoft.com/office/drawing/2014/main" id="{6A2C75E5-8DBD-1A16-A8F2-90F0A0F7038D}"/>
              </a:ext>
            </a:extLst>
          </p:cNvPr>
          <p:cNvSpPr/>
          <p:nvPr/>
        </p:nvSpPr>
        <p:spPr bwMode="auto">
          <a:xfrm>
            <a:off x="3276600" y="1222235"/>
            <a:ext cx="13167680" cy="894260"/>
          </a:xfrm>
          <a:prstGeom prst="roundRect">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0629" tIns="65314" rIns="130629" bIns="65314"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1. </a:t>
            </a:r>
            <a:r>
              <a:rPr kumimoji="0" lang="en-US" sz="40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Đối</a:t>
            </a:r>
            <a:r>
              <a:rPr kumimoji="0" lang="en-US" sz="40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tượng</a:t>
            </a:r>
            <a:r>
              <a:rPr kumimoji="0" lang="en-US" sz="40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nội</a:t>
            </a:r>
            <a:r>
              <a:rPr kumimoji="0" lang="en-US" sz="40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dung, </a:t>
            </a:r>
            <a:r>
              <a:rPr kumimoji="0" lang="en-US" sz="40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phương</a:t>
            </a:r>
            <a:r>
              <a:rPr kumimoji="0" lang="en-US" sz="40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pháp</a:t>
            </a:r>
            <a:r>
              <a:rPr kumimoji="0" lang="en-US" sz="40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thực</a:t>
            </a:r>
            <a:r>
              <a:rPr kumimoji="0" lang="en-US" sz="40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nghiệm</a:t>
            </a:r>
            <a:r>
              <a:rPr kumimoji="0" lang="vi-VN" sz="40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endParaRPr kumimoji="0" lang="vi-VN"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Hình chữ nhật: Góc Tròn 10">
            <a:extLst>
              <a:ext uri="{FF2B5EF4-FFF2-40B4-BE49-F238E27FC236}">
                <a16:creationId xmlns:a16="http://schemas.microsoft.com/office/drawing/2014/main" id="{5AEFDD6D-EB46-8791-3558-C3C1F8C9DC50}"/>
              </a:ext>
            </a:extLst>
          </p:cNvPr>
          <p:cNvSpPr/>
          <p:nvPr/>
        </p:nvSpPr>
        <p:spPr bwMode="auto">
          <a:xfrm>
            <a:off x="0" y="2231019"/>
            <a:ext cx="18288000" cy="5638800"/>
          </a:xfrm>
          <a:prstGeom prst="roundRect">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0629" tIns="65314" rIns="130629" bIns="65314" numCol="1" rtlCol="0" anchor="t" anchorCtr="0" compatLnSpc="1">
            <a:prstTxWarp prst="textNoShape">
              <a:avLst/>
            </a:prstTxWarp>
          </a:bodyPr>
          <a:lstStyle/>
          <a:p>
            <a:pPr marL="514350" marR="0" lvl="0" indent="-514350" algn="l" defTabSz="914400" rtl="0" eaLnBrk="1" fontAlgn="auto" latinLnBrk="0" hangingPunct="1">
              <a:lnSpc>
                <a:spcPct val="150000"/>
              </a:lnSpc>
              <a:spcBef>
                <a:spcPts val="0"/>
              </a:spcBef>
              <a:spcAft>
                <a:spcPts val="0"/>
              </a:spcAft>
              <a:buClrTx/>
              <a:buSzTx/>
              <a:buFontTx/>
              <a:buAutoNum type="alphaLcParenR"/>
              <a:tabLst/>
              <a:defRPr/>
            </a:pP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Đối</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tượng</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thực</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nghiệm</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HS lớp 3A trường Tiểu học Nam Hưng</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endParaRPr kumimoji="0" lang="vi-VN"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50000"/>
              </a:lnSpc>
              <a:spcBef>
                <a:spcPts val="0"/>
              </a:spcBef>
              <a:spcAft>
                <a:spcPts val="0"/>
              </a:spcAft>
              <a:buClrTx/>
              <a:buSzTx/>
              <a:tabLst/>
              <a:defRPr/>
            </a:pPr>
            <a:r>
              <a:rPr lang="vi-VN" sz="4000" dirty="0">
                <a:solidFill>
                  <a:srgbClr val="EEECE1"/>
                </a:solidFill>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Đối tượng đối chứng: HS lớp 3B trường Tiểu học Nam Hưng</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endParaRPr kumimoji="0" lang="vi-VN"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a:lnSpc>
                <a:spcPct val="150000"/>
              </a:lnSpc>
              <a:defRPr/>
            </a:pPr>
            <a:r>
              <a:rPr kumimoji="0" lang="vi-VN"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b</a:t>
            </a:r>
            <a:r>
              <a:rPr lang="vi-VN" sz="4000" dirty="0">
                <a:latin typeface="Times New Roman" panose="02020603050405020304" pitchFamily="18" charset="0"/>
                <a:cs typeface="Times New Roman" panose="02020603050405020304" pitchFamily="18" charset="0"/>
              </a:rPr>
              <a:t>)</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Nội</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dung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thực</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nghiệm</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vi-VN" sz="4000" spc="-50" dirty="0">
                <a:effectLst/>
                <a:latin typeface="Times New Roman" panose="02020603050405020304" pitchFamily="18" charset="0"/>
                <a:ea typeface="Calibri" panose="020F0502020204030204" pitchFamily="34" charset="0"/>
                <a:cs typeface="Times New Roman" panose="02020603050405020304" pitchFamily="18" charset="0"/>
              </a:rPr>
              <a:t>Biện pháp </a:t>
            </a:r>
            <a:r>
              <a:rPr lang="pt-BR" sz="4000" spc="-50" dirty="0">
                <a:effectLst/>
                <a:latin typeface="Times New Roman" panose="02020603050405020304" pitchFamily="18" charset="0"/>
                <a:ea typeface="Calibri" panose="020F0502020204030204" pitchFamily="34" charset="0"/>
                <a:cs typeface="Times New Roman" panose="02020603050405020304" pitchFamily="18" charset="0"/>
              </a:rPr>
              <a:t>rèn kĩ năng viết đoạn văn bằng phương pháp dạy học tích cực trong tiết Luyện viết đoạn lớp 3</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vi-VN" sz="4000" dirty="0">
                <a:latin typeface="Times New Roman" panose="02020603050405020304" pitchFamily="18" charset="0"/>
                <a:cs typeface="Times New Roman" panose="02020603050405020304" pitchFamily="18" charset="0"/>
              </a:rPr>
              <a:t>c)</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Phương</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pháp</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thực</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nghiệm</a:t>
            </a:r>
            <a:r>
              <a:rPr kumimoji="0" lang="en-US" sz="4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vi-VN" sz="4000" dirty="0">
                <a:effectLst/>
                <a:latin typeface="Times New Roman" panose="02020603050405020304" pitchFamily="18" charset="0"/>
                <a:ea typeface="Calibri" panose="020F0502020204030204" pitchFamily="34" charset="0"/>
                <a:cs typeface="Times New Roman" panose="02020603050405020304" pitchFamily="18" charset="0"/>
              </a:rPr>
              <a:t>Phương pháp khảo sát, điều tra</a:t>
            </a:r>
            <a:r>
              <a:rPr lang="pt-BR" sz="40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4000" dirty="0">
                <a:effectLst/>
                <a:latin typeface="Times New Roman" panose="02020603050405020304" pitchFamily="18" charset="0"/>
                <a:ea typeface="Calibri" panose="020F0502020204030204" pitchFamily="34" charset="0"/>
                <a:cs typeface="Times New Roman" panose="02020603050405020304" pitchFamily="18" charset="0"/>
              </a:rPr>
              <a:t> Phương pháp giảng</a:t>
            </a:r>
            <a:r>
              <a:rPr lang="vi-VN"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4000" dirty="0">
                <a:effectLst/>
                <a:latin typeface="Times New Roman" panose="02020603050405020304" pitchFamily="18" charset="0"/>
                <a:ea typeface="Calibri" panose="020F0502020204030204" pitchFamily="34" charset="0"/>
                <a:cs typeface="Times New Roman" panose="02020603050405020304" pitchFamily="18" charset="0"/>
              </a:rPr>
              <a:t>giải; Phương pháp dạy học tích cực.</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vi-VN" sz="3429" b="0" i="0" u="none" strike="noStrike" kern="1200" cap="none" spc="0" normalizeH="0" baseline="0" noProof="0" dirty="0">
              <a:ln>
                <a:noFill/>
              </a:ln>
              <a:solidFill>
                <a:srgbClr val="EEECE1"/>
              </a:solidFill>
              <a:effectLst/>
              <a:uLnTx/>
              <a:uFillTx/>
              <a:latin typeface="Arial" panose="020B0604020202020204" pitchFamily="34" charset="0"/>
              <a:ea typeface="+mn-ea"/>
              <a:cs typeface="+mn-cs"/>
            </a:endParaRPr>
          </a:p>
        </p:txBody>
      </p:sp>
      <p:sp>
        <p:nvSpPr>
          <p:cNvPr id="6" name="Hình chữ nhật: Góc Tròn 9">
            <a:extLst>
              <a:ext uri="{FF2B5EF4-FFF2-40B4-BE49-F238E27FC236}">
                <a16:creationId xmlns:a16="http://schemas.microsoft.com/office/drawing/2014/main" id="{CDCE7538-B09E-4151-9E53-0530B92B331B}"/>
              </a:ext>
            </a:extLst>
          </p:cNvPr>
          <p:cNvSpPr/>
          <p:nvPr/>
        </p:nvSpPr>
        <p:spPr bwMode="auto">
          <a:xfrm>
            <a:off x="533400" y="7962900"/>
            <a:ext cx="17526000" cy="2134017"/>
          </a:xfrm>
          <a:prstGeom prst="roundRect">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0629" tIns="65314" rIns="130629" bIns="65314"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000" b="1" dirty="0">
                <a:latin typeface="Times New Roman" panose="02020603050405020304" pitchFamily="18" charset="0"/>
                <a:cs typeface="Times New Roman" panose="02020603050405020304" pitchFamily="18" charset="0"/>
              </a:rPr>
              <a:t>2. Tiến hành thực nghiệm: </a:t>
            </a:r>
            <a:r>
              <a:rPr lang="vi-VN" sz="4000" dirty="0">
                <a:latin typeface="Times New Roman" panose="02020603050405020304" pitchFamily="18" charset="0"/>
                <a:cs typeface="Times New Roman" panose="02020603050405020304" pitchFamily="18" charset="0"/>
              </a:rPr>
              <a:t>Từ 16/09/2023 đến ngày 29/04/2024 tại lớp 3A trường Tiểu học Nam Hưng.</a:t>
            </a:r>
            <a:endParaRPr kumimoji="0" lang="vi-VN" sz="4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6855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fill="hold" grpId="0" nodeType="withEffect">
                                  <p:stCondLst>
                                    <p:cond delay="0"/>
                                  </p:stCondLst>
                                  <p:childTnLst>
                                    <p:animClr clrSpc="hsl" dir="cw">
                                      <p:cBhvr override="childStyle">
                                        <p:cTn id="6" dur="500" fill="hold"/>
                                        <p:tgtEl>
                                          <p:spTgt spid="2"/>
                                        </p:tgtEl>
                                        <p:attrNameLst>
                                          <p:attrName>style.color</p:attrName>
                                        </p:attrNameLst>
                                      </p:cBhvr>
                                      <p:by>
                                        <p:hsl h="10842353" s="0" l="0"/>
                                      </p:by>
                                    </p:animClr>
                                    <p:animClr clrSpc="hsl" dir="cw">
                                      <p:cBhvr>
                                        <p:cTn id="7" dur="500" fill="hold"/>
                                        <p:tgtEl>
                                          <p:spTgt spid="2"/>
                                        </p:tgtEl>
                                        <p:attrNameLst>
                                          <p:attrName>fillcolor</p:attrName>
                                        </p:attrNameLst>
                                      </p:cBhvr>
                                      <p:by>
                                        <p:hsl h="10842353" s="0" l="0"/>
                                      </p:by>
                                    </p:animClr>
                                    <p:animClr clrSpc="hsl" dir="cw">
                                      <p:cBhvr>
                                        <p:cTn id="8" dur="500" fill="hold"/>
                                        <p:tgtEl>
                                          <p:spTgt spid="2"/>
                                        </p:tgtEl>
                                        <p:attrNameLst>
                                          <p:attrName>stroke.color</p:attrName>
                                        </p:attrNameLst>
                                      </p:cBhvr>
                                      <p:by>
                                        <p:hsl h="10842353" s="0" l="0"/>
                                      </p:by>
                                    </p:animClr>
                                    <p:set>
                                      <p:cBhvr>
                                        <p:cTn id="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CFB11742-189D-F3F1-0058-7E378F47DE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80615" y="1200527"/>
            <a:ext cx="2143125" cy="42863"/>
          </a:xfrm>
          <a:prstGeom prst="rect">
            <a:avLst/>
          </a:prstGeom>
        </p:spPr>
      </p:pic>
      <p:grpSp>
        <p:nvGrpSpPr>
          <p:cNvPr id="10" name="Group 9">
            <a:extLst>
              <a:ext uri="{FF2B5EF4-FFF2-40B4-BE49-F238E27FC236}">
                <a16:creationId xmlns:a16="http://schemas.microsoft.com/office/drawing/2014/main" id="{9679FA47-4C9E-FF7D-60DE-E7CC57D5E35E}"/>
              </a:ext>
            </a:extLst>
          </p:cNvPr>
          <p:cNvGrpSpPr/>
          <p:nvPr/>
        </p:nvGrpSpPr>
        <p:grpSpPr>
          <a:xfrm rot="4029392">
            <a:off x="14771520" y="735154"/>
            <a:ext cx="4266194" cy="2476899"/>
            <a:chOff x="10122322" y="355"/>
            <a:chExt cx="2844129" cy="1651266"/>
          </a:xfrm>
        </p:grpSpPr>
        <p:pic>
          <p:nvPicPr>
            <p:cNvPr id="75" name="Graphic 74">
              <a:extLst>
                <a:ext uri="{FF2B5EF4-FFF2-40B4-BE49-F238E27FC236}">
                  <a16:creationId xmlns:a16="http://schemas.microsoft.com/office/drawing/2014/main" id="{4D99862F-2521-F691-32D7-C7CAF75E48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22322" y="450330"/>
              <a:ext cx="2656376" cy="1201291"/>
            </a:xfrm>
            <a:prstGeom prst="rect">
              <a:avLst/>
            </a:prstGeom>
          </p:spPr>
        </p:pic>
        <p:pic>
          <p:nvPicPr>
            <p:cNvPr id="124" name="Graphic 123">
              <a:extLst>
                <a:ext uri="{FF2B5EF4-FFF2-40B4-BE49-F238E27FC236}">
                  <a16:creationId xmlns:a16="http://schemas.microsoft.com/office/drawing/2014/main" id="{FE595E10-1823-C87C-ED01-07E4DC33C9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494849">
              <a:off x="10310075" y="355"/>
              <a:ext cx="2656376" cy="1201291"/>
            </a:xfrm>
            <a:prstGeom prst="rect">
              <a:avLst/>
            </a:prstGeom>
          </p:spPr>
        </p:pic>
      </p:grpSp>
      <p:sp>
        <p:nvSpPr>
          <p:cNvPr id="2" name="TextBox 1">
            <a:extLst>
              <a:ext uri="{FF2B5EF4-FFF2-40B4-BE49-F238E27FC236}">
                <a16:creationId xmlns:a16="http://schemas.microsoft.com/office/drawing/2014/main" id="{686E6381-623F-BC94-B251-063944432BC0}"/>
              </a:ext>
            </a:extLst>
          </p:cNvPr>
          <p:cNvSpPr txBox="1"/>
          <p:nvPr/>
        </p:nvSpPr>
        <p:spPr>
          <a:xfrm>
            <a:off x="554331" y="673585"/>
            <a:ext cx="6604693" cy="646331"/>
          </a:xfrm>
          <a:prstGeom prst="rect">
            <a:avLst/>
          </a:prstGeom>
          <a:noFill/>
        </p:spPr>
        <p:txBody>
          <a:bodyPr wrap="none" rtlCol="0">
            <a:spAutoFit/>
          </a:bodyPr>
          <a:lstStyle/>
          <a:p>
            <a:r>
              <a:rPr lang="vi-VN" sz="3600" b="1" dirty="0">
                <a:solidFill>
                  <a:schemeClr val="tx1">
                    <a:lumMod val="85000"/>
                    <a:lumOff val="15000"/>
                  </a:schemeClr>
                </a:solidFill>
                <a:latin typeface="Times New Roman" panose="02020603050405020304" pitchFamily="18" charset="0"/>
                <a:cs typeface="Times New Roman" panose="02020603050405020304" pitchFamily="18" charset="0"/>
              </a:rPr>
              <a:t>3</a:t>
            </a:r>
            <a:r>
              <a:rPr lang="en-GB" sz="36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GB" sz="3600" b="1" dirty="0" err="1">
                <a:solidFill>
                  <a:schemeClr val="tx1">
                    <a:lumMod val="85000"/>
                    <a:lumOff val="15000"/>
                  </a:schemeClr>
                </a:solidFill>
                <a:latin typeface="Times New Roman" panose="02020603050405020304" pitchFamily="18" charset="0"/>
                <a:cs typeface="Times New Roman" panose="02020603050405020304" pitchFamily="18" charset="0"/>
              </a:rPr>
              <a:t>Đánh</a:t>
            </a:r>
            <a:r>
              <a:rPr lang="en-GB" sz="36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GB" sz="3600" b="1" dirty="0" err="1">
                <a:solidFill>
                  <a:schemeClr val="tx1">
                    <a:lumMod val="85000"/>
                    <a:lumOff val="15000"/>
                  </a:schemeClr>
                </a:solidFill>
                <a:latin typeface="Times New Roman" panose="02020603050405020304" pitchFamily="18" charset="0"/>
                <a:cs typeface="Times New Roman" panose="02020603050405020304" pitchFamily="18" charset="0"/>
              </a:rPr>
              <a:t>giá</a:t>
            </a:r>
            <a:r>
              <a:rPr lang="en-GB" sz="36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GB" sz="3600" b="1" dirty="0" err="1">
                <a:solidFill>
                  <a:schemeClr val="tx1">
                    <a:lumMod val="85000"/>
                    <a:lumOff val="15000"/>
                  </a:schemeClr>
                </a:solidFill>
                <a:latin typeface="Times New Roman" panose="02020603050405020304" pitchFamily="18" charset="0"/>
                <a:cs typeface="Times New Roman" panose="02020603050405020304" pitchFamily="18" charset="0"/>
              </a:rPr>
              <a:t>kết</a:t>
            </a:r>
            <a:r>
              <a:rPr lang="en-GB" sz="36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GB" sz="3600" b="1" dirty="0" err="1">
                <a:solidFill>
                  <a:schemeClr val="tx1">
                    <a:lumMod val="85000"/>
                    <a:lumOff val="15000"/>
                  </a:schemeClr>
                </a:solidFill>
                <a:latin typeface="Times New Roman" panose="02020603050405020304" pitchFamily="18" charset="0"/>
                <a:cs typeface="Times New Roman" panose="02020603050405020304" pitchFamily="18" charset="0"/>
              </a:rPr>
              <a:t>quả</a:t>
            </a:r>
            <a:r>
              <a:rPr lang="en-GB" sz="36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GB" sz="3600" b="1" dirty="0" err="1">
                <a:solidFill>
                  <a:schemeClr val="tx1">
                    <a:lumMod val="85000"/>
                    <a:lumOff val="15000"/>
                  </a:schemeClr>
                </a:solidFill>
                <a:latin typeface="Times New Roman" panose="02020603050405020304" pitchFamily="18" charset="0"/>
                <a:cs typeface="Times New Roman" panose="02020603050405020304" pitchFamily="18" charset="0"/>
              </a:rPr>
              <a:t>thực</a:t>
            </a:r>
            <a:r>
              <a:rPr lang="en-GB" sz="36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vi-VN" sz="3600" b="1" dirty="0">
                <a:solidFill>
                  <a:schemeClr val="tx1">
                    <a:lumMod val="85000"/>
                    <a:lumOff val="15000"/>
                  </a:schemeClr>
                </a:solidFill>
                <a:latin typeface="Times New Roman" panose="02020603050405020304" pitchFamily="18" charset="0"/>
                <a:cs typeface="Times New Roman" panose="02020603050405020304" pitchFamily="18" charset="0"/>
              </a:rPr>
              <a:t>nghiệm</a:t>
            </a:r>
            <a:endParaRPr lang="en-US" sz="36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A74FBFB-09FF-C2F0-63FE-FE1FCCE0AF16}"/>
              </a:ext>
            </a:extLst>
          </p:cNvPr>
          <p:cNvSpPr txBox="1"/>
          <p:nvPr/>
        </p:nvSpPr>
        <p:spPr>
          <a:xfrm>
            <a:off x="5107061" y="1366082"/>
            <a:ext cx="10180596" cy="646331"/>
          </a:xfrm>
          <a:prstGeom prst="rect">
            <a:avLst/>
          </a:prstGeom>
          <a:noFill/>
        </p:spPr>
        <p:txBody>
          <a:bodyPr wrap="square" rtlCol="0">
            <a:spAutoFit/>
          </a:bodyPr>
          <a:lstStyle/>
          <a:p>
            <a:r>
              <a:rPr lang="vi-VN"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Kết</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quả</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khảo</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sát</a:t>
            </a:r>
            <a:endParaRPr lang="en-US" sz="4200" i="1" dirty="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858451952"/>
              </p:ext>
            </p:extLst>
          </p:nvPr>
        </p:nvGraphicFramePr>
        <p:xfrm>
          <a:off x="1178417" y="2627289"/>
          <a:ext cx="15261464" cy="6071136"/>
        </p:xfrm>
        <a:graphic>
          <a:graphicData uri="http://schemas.openxmlformats.org/drawingml/2006/table">
            <a:tbl>
              <a:tblPr firstRow="1" firstCol="1" lastRow="1" lastCol="1" bandRow="1" bandCol="1"/>
              <a:tblGrid>
                <a:gridCol w="3096596">
                  <a:extLst>
                    <a:ext uri="{9D8B030D-6E8A-4147-A177-3AD203B41FA5}">
                      <a16:colId xmlns:a16="http://schemas.microsoft.com/office/drawing/2014/main" val="20000"/>
                    </a:ext>
                  </a:extLst>
                </a:gridCol>
                <a:gridCol w="1990560">
                  <a:extLst>
                    <a:ext uri="{9D8B030D-6E8A-4147-A177-3AD203B41FA5}">
                      <a16:colId xmlns:a16="http://schemas.microsoft.com/office/drawing/2014/main" val="20001"/>
                    </a:ext>
                  </a:extLst>
                </a:gridCol>
                <a:gridCol w="1769052">
                  <a:extLst>
                    <a:ext uri="{9D8B030D-6E8A-4147-A177-3AD203B41FA5}">
                      <a16:colId xmlns:a16="http://schemas.microsoft.com/office/drawing/2014/main" val="20002"/>
                    </a:ext>
                  </a:extLst>
                </a:gridCol>
                <a:gridCol w="1769052">
                  <a:extLst>
                    <a:ext uri="{9D8B030D-6E8A-4147-A177-3AD203B41FA5}">
                      <a16:colId xmlns:a16="http://schemas.microsoft.com/office/drawing/2014/main" val="20003"/>
                    </a:ext>
                  </a:extLst>
                </a:gridCol>
                <a:gridCol w="1549050">
                  <a:extLst>
                    <a:ext uri="{9D8B030D-6E8A-4147-A177-3AD203B41FA5}">
                      <a16:colId xmlns:a16="http://schemas.microsoft.com/office/drawing/2014/main" val="20004"/>
                    </a:ext>
                  </a:extLst>
                </a:gridCol>
                <a:gridCol w="1549050">
                  <a:extLst>
                    <a:ext uri="{9D8B030D-6E8A-4147-A177-3AD203B41FA5}">
                      <a16:colId xmlns:a16="http://schemas.microsoft.com/office/drawing/2014/main" val="20005"/>
                    </a:ext>
                  </a:extLst>
                </a:gridCol>
                <a:gridCol w="1769052">
                  <a:extLst>
                    <a:ext uri="{9D8B030D-6E8A-4147-A177-3AD203B41FA5}">
                      <a16:colId xmlns:a16="http://schemas.microsoft.com/office/drawing/2014/main" val="20006"/>
                    </a:ext>
                  </a:extLst>
                </a:gridCol>
                <a:gridCol w="1769052">
                  <a:extLst>
                    <a:ext uri="{9D8B030D-6E8A-4147-A177-3AD203B41FA5}">
                      <a16:colId xmlns:a16="http://schemas.microsoft.com/office/drawing/2014/main" val="20007"/>
                    </a:ext>
                  </a:extLst>
                </a:gridCol>
              </a:tblGrid>
              <a:tr h="1547337">
                <a:tc rowSpan="2">
                  <a:txBody>
                    <a:bodyPr/>
                    <a:lstStyle/>
                    <a:p>
                      <a:pPr algn="ctr">
                        <a:lnSpc>
                          <a:spcPct val="150000"/>
                        </a:lnSpc>
                        <a:spcAft>
                          <a:spcPts val="0"/>
                        </a:spcAft>
                      </a:pPr>
                      <a:r>
                        <a:rPr lang="vi-VN" sz="3600" b="1" dirty="0">
                          <a:effectLst/>
                          <a:latin typeface="Times New Roman" panose="02020603050405020304" pitchFamily="18" charset="0"/>
                          <a:ea typeface="Times New Roman" panose="02020603050405020304" pitchFamily="18" charset="0"/>
                          <a:cs typeface="Times New Roman" panose="02020603050405020304" pitchFamily="18" charset="0"/>
                        </a:rPr>
                        <a:t>Lớp</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rowSpan="2">
                  <a:txBody>
                    <a:bodyPr/>
                    <a:lstStyle/>
                    <a:p>
                      <a:pPr algn="ctr">
                        <a:lnSpc>
                          <a:spcPct val="150000"/>
                        </a:lnSpc>
                        <a:spcAft>
                          <a:spcPts val="0"/>
                        </a:spcAft>
                      </a:pPr>
                      <a:r>
                        <a:rPr lang="vi-VN" sz="3600" b="1" dirty="0">
                          <a:effectLst/>
                          <a:latin typeface="Times New Roman" panose="02020603050405020304" pitchFamily="18" charset="0"/>
                          <a:ea typeface="Times New Roman" panose="02020603050405020304" pitchFamily="18" charset="0"/>
                          <a:cs typeface="Times New Roman" panose="02020603050405020304" pitchFamily="18" charset="0"/>
                        </a:rPr>
                        <a:t>Sĩ số</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algn="ctr">
                        <a:lnSpc>
                          <a:spcPct val="150000"/>
                        </a:lnSpc>
                        <a:spcAft>
                          <a:spcPts val="0"/>
                        </a:spcAft>
                      </a:pPr>
                      <a:r>
                        <a:rPr lang="vi-VN"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0"/>
                        </a:spcAft>
                      </a:pPr>
                      <a:r>
                        <a:rPr lang="vi-VN" sz="3600" b="1" dirty="0">
                          <a:effectLst/>
                          <a:latin typeface="Times New Roman" panose="02020603050405020304" pitchFamily="18" charset="0"/>
                          <a:ea typeface="Times New Roman" panose="02020603050405020304" pitchFamily="18" charset="0"/>
                          <a:cs typeface="Times New Roman" panose="02020603050405020304" pitchFamily="18" charset="0"/>
                        </a:rPr>
                        <a:t>HTT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a:lnSpc>
                          <a:spcPct val="150000"/>
                        </a:lnSpc>
                        <a:spcAft>
                          <a:spcPts val="0"/>
                        </a:spcAft>
                      </a:pPr>
                      <a:r>
                        <a:rPr lang="vi-VN"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0"/>
                        </a:spcAft>
                      </a:pPr>
                      <a:r>
                        <a:rPr lang="vi-VN" sz="3600" b="1" dirty="0">
                          <a:effectLst/>
                          <a:latin typeface="Times New Roman" panose="02020603050405020304" pitchFamily="18" charset="0"/>
                          <a:ea typeface="Times New Roman" panose="02020603050405020304" pitchFamily="18" charset="0"/>
                          <a:cs typeface="Times New Roman" panose="02020603050405020304" pitchFamily="18" charset="0"/>
                        </a:rPr>
                        <a:t>HT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a:lnSpc>
                          <a:spcPct val="150000"/>
                        </a:lnSpc>
                        <a:spcAft>
                          <a:spcPts val="0"/>
                        </a:spcAft>
                      </a:pPr>
                      <a:r>
                        <a:rPr lang="vi-VN"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0"/>
                        </a:spcAft>
                      </a:pPr>
                      <a:r>
                        <a:rPr lang="vi-VN" sz="3600" b="1" dirty="0">
                          <a:effectLst/>
                          <a:latin typeface="Times New Roman" panose="02020603050405020304" pitchFamily="18" charset="0"/>
                          <a:ea typeface="Times New Roman" panose="02020603050405020304" pitchFamily="18" charset="0"/>
                          <a:cs typeface="Times New Roman" panose="02020603050405020304" pitchFamily="18" charset="0"/>
                        </a:rPr>
                        <a:t>CHT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a16="http://schemas.microsoft.com/office/drawing/2014/main" val="10000"/>
                  </a:ext>
                </a:extLst>
              </a:tr>
              <a:tr h="724377">
                <a:tc vMerge="1">
                  <a:txBody>
                    <a:bodyPr/>
                    <a:lstStyle/>
                    <a:p>
                      <a:endParaRPr lang="en-US"/>
                    </a:p>
                  </a:txBody>
                  <a:tcPr/>
                </a:tc>
                <a:tc vMerge="1">
                  <a:txBody>
                    <a:bodyPr/>
                    <a:lstStyle/>
                    <a:p>
                      <a:endParaRPr lang="en-US"/>
                    </a:p>
                  </a:txBody>
                  <a:tcPr/>
                </a:tc>
                <a:tc>
                  <a:txBody>
                    <a:bodyPr/>
                    <a:lstStyle/>
                    <a:p>
                      <a:pPr algn="ctr">
                        <a:lnSpc>
                          <a:spcPct val="150000"/>
                        </a:lnSpc>
                        <a:spcAft>
                          <a:spcPts val="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SL</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SL</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3600" b="1" dirty="0">
                          <a:effectLst/>
                          <a:latin typeface="Times New Roman" panose="02020603050405020304" pitchFamily="18" charset="0"/>
                          <a:ea typeface="Times New Roman" panose="02020603050405020304" pitchFamily="18" charset="0"/>
                          <a:cs typeface="Times New Roman" panose="02020603050405020304" pitchFamily="18" charset="0"/>
                        </a:rPr>
                        <a:t>SL</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36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1648806">
                <a:tc>
                  <a:txBody>
                    <a:bodyPr/>
                    <a:lstStyle/>
                    <a:p>
                      <a:pPr algn="ctr">
                        <a:lnSpc>
                          <a:spcPct val="115000"/>
                        </a:lnSpc>
                        <a:spcAft>
                          <a:spcPts val="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3B</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32</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14</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endParaRPr lang="vi-VN" sz="3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43,8%</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endParaRPr lang="vi-VN" sz="3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50 %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endParaRPr lang="vi-VN" sz="3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6,2%</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2"/>
                  </a:ext>
                </a:extLst>
              </a:tr>
              <a:tr h="2150616">
                <a:tc>
                  <a:txBody>
                    <a:bodyPr/>
                    <a:lstStyle/>
                    <a:p>
                      <a:pPr algn="ctr">
                        <a:lnSpc>
                          <a:spcPct val="150000"/>
                        </a:lnSpc>
                        <a:spcAft>
                          <a:spcPts val="0"/>
                        </a:spcAft>
                      </a:pPr>
                      <a:r>
                        <a:rPr lang="vi-VN" sz="3600" b="1" dirty="0">
                          <a:effectLst/>
                          <a:latin typeface="Times New Roman" panose="02020603050405020304" pitchFamily="18" charset="0"/>
                          <a:ea typeface="Times New Roman" panose="02020603050405020304" pitchFamily="18" charset="0"/>
                          <a:cs typeface="Times New Roman" panose="02020603050405020304" pitchFamily="18" charset="0"/>
                        </a:rPr>
                        <a:t>3A</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32</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22</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50000"/>
                        </a:lnSpc>
                        <a:spcAft>
                          <a:spcPts val="0"/>
                        </a:spcAft>
                      </a:pPr>
                      <a:endParaRPr lang="vi-VN" sz="3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spcAft>
                          <a:spcPts val="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68,8 %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50000"/>
                        </a:lnSpc>
                        <a:spcAft>
                          <a:spcPts val="0"/>
                        </a:spcAft>
                      </a:pPr>
                      <a:endParaRPr lang="vi-VN" sz="3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spcAft>
                          <a:spcPts val="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50000"/>
                        </a:lnSpc>
                        <a:spcAft>
                          <a:spcPts val="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31,2%</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50000"/>
                        </a:lnSpc>
                        <a:spcAft>
                          <a:spcPts val="0"/>
                        </a:spcAft>
                      </a:pPr>
                      <a:endParaRPr lang="vi-VN" sz="3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spcAft>
                          <a:spcPts val="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50000"/>
                        </a:lnSpc>
                        <a:spcAft>
                          <a:spcPts val="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0 %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251085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C00000"/>
                </a:solidFill>
                <a:latin typeface="Times New Roman" pitchFamily="18" charset="0"/>
                <a:cs typeface="Times New Roman" pitchFamily="18" charset="0"/>
              </a:rPr>
              <a:t>I</a:t>
            </a:r>
            <a:r>
              <a:rPr lang="vi-VN" b="1" dirty="0">
                <a:solidFill>
                  <a:srgbClr val="C00000"/>
                </a:solidFill>
                <a:latin typeface="Times New Roman" pitchFamily="18" charset="0"/>
                <a:cs typeface="Times New Roman" pitchFamily="18" charset="0"/>
              </a:rPr>
              <a:t>V</a:t>
            </a:r>
            <a:r>
              <a:rPr lang="en-US" b="1" dirty="0">
                <a:solidFill>
                  <a:srgbClr val="C00000"/>
                </a:solidFill>
                <a:latin typeface="Times New Roman" pitchFamily="18" charset="0"/>
                <a:cs typeface="Times New Roman" pitchFamily="18" charset="0"/>
              </a:rPr>
              <a:t>. KẾT LUẬN VÀ </a:t>
            </a:r>
            <a:r>
              <a:rPr lang="vi-VN" b="1" dirty="0">
                <a:solidFill>
                  <a:srgbClr val="C00000"/>
                </a:solidFill>
                <a:latin typeface="Times New Roman" pitchFamily="18" charset="0"/>
                <a:cs typeface="Times New Roman" pitchFamily="18" charset="0"/>
              </a:rPr>
              <a:t>ĐỀ XUẤT</a:t>
            </a:r>
            <a:br>
              <a:rPr lang="en-US" b="1" dirty="0">
                <a:solidFill>
                  <a:srgbClr val="C00000"/>
                </a:solidFill>
                <a:latin typeface="Times New Roman" pitchFamily="18" charset="0"/>
                <a:cs typeface="Times New Roman" pitchFamily="18" charset="0"/>
              </a:rPr>
            </a:br>
            <a:endParaRPr lang="en-US" dirty="0">
              <a:solidFill>
                <a:srgbClr val="C00000"/>
              </a:solidFill>
            </a:endParaRPr>
          </a:p>
        </p:txBody>
      </p:sp>
      <p:sp>
        <p:nvSpPr>
          <p:cNvPr id="4" name="Freeform 3"/>
          <p:cNvSpPr/>
          <p:nvPr/>
        </p:nvSpPr>
        <p:spPr>
          <a:xfrm>
            <a:off x="3314700" y="1508362"/>
            <a:ext cx="11544300" cy="891938"/>
          </a:xfrm>
          <a:custGeom>
            <a:avLst/>
            <a:gdLst>
              <a:gd name="connsiteX0" fmla="*/ 0 w 7848600"/>
              <a:gd name="connsiteY0" fmla="*/ 101402 h 608400"/>
              <a:gd name="connsiteX1" fmla="*/ 101402 w 7848600"/>
              <a:gd name="connsiteY1" fmla="*/ 0 h 608400"/>
              <a:gd name="connsiteX2" fmla="*/ 7747198 w 7848600"/>
              <a:gd name="connsiteY2" fmla="*/ 0 h 608400"/>
              <a:gd name="connsiteX3" fmla="*/ 7848600 w 7848600"/>
              <a:gd name="connsiteY3" fmla="*/ 101402 h 608400"/>
              <a:gd name="connsiteX4" fmla="*/ 7848600 w 7848600"/>
              <a:gd name="connsiteY4" fmla="*/ 506998 h 608400"/>
              <a:gd name="connsiteX5" fmla="*/ 7747198 w 7848600"/>
              <a:gd name="connsiteY5" fmla="*/ 608400 h 608400"/>
              <a:gd name="connsiteX6" fmla="*/ 101402 w 7848600"/>
              <a:gd name="connsiteY6" fmla="*/ 608400 h 608400"/>
              <a:gd name="connsiteX7" fmla="*/ 0 w 7848600"/>
              <a:gd name="connsiteY7" fmla="*/ 506998 h 608400"/>
              <a:gd name="connsiteX8" fmla="*/ 0 w 7848600"/>
              <a:gd name="connsiteY8" fmla="*/ 101402 h 60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48600" h="608400">
                <a:moveTo>
                  <a:pt x="0" y="101402"/>
                </a:moveTo>
                <a:cubicBezTo>
                  <a:pt x="0" y="45399"/>
                  <a:pt x="45399" y="0"/>
                  <a:pt x="101402" y="0"/>
                </a:cubicBezTo>
                <a:lnTo>
                  <a:pt x="7747198" y="0"/>
                </a:lnTo>
                <a:cubicBezTo>
                  <a:pt x="7803201" y="0"/>
                  <a:pt x="7848600" y="45399"/>
                  <a:pt x="7848600" y="101402"/>
                </a:cubicBezTo>
                <a:lnTo>
                  <a:pt x="7848600" y="506998"/>
                </a:lnTo>
                <a:cubicBezTo>
                  <a:pt x="7848600" y="563001"/>
                  <a:pt x="7803201" y="608400"/>
                  <a:pt x="7747198" y="608400"/>
                </a:cubicBezTo>
                <a:lnTo>
                  <a:pt x="101402" y="608400"/>
                </a:lnTo>
                <a:cubicBezTo>
                  <a:pt x="45399" y="608400"/>
                  <a:pt x="0" y="563001"/>
                  <a:pt x="0" y="506998"/>
                </a:cubicBezTo>
                <a:lnTo>
                  <a:pt x="0" y="101402"/>
                </a:lnTo>
                <a:close/>
              </a:path>
            </a:pathLst>
          </a:custGeom>
          <a:solidFill>
            <a:schemeClr val="accent6">
              <a:lumMod val="20000"/>
              <a:lumOff val="80000"/>
            </a:schemeClr>
          </a:solidFill>
        </p:spPr>
        <p:style>
          <a:lnRef idx="0">
            <a:schemeClr val="accent6"/>
          </a:lnRef>
          <a:fillRef idx="3">
            <a:schemeClr val="accent6"/>
          </a:fillRef>
          <a:effectRef idx="3">
            <a:schemeClr val="accent6"/>
          </a:effectRef>
          <a:fontRef idx="minor">
            <a:schemeClr val="lt1"/>
          </a:fontRef>
        </p:style>
        <p:txBody>
          <a:bodyPr spcFirstLastPara="0" vert="horz" wrap="square" lIns="193140" tIns="193140" rIns="193140" bIns="193140" numCol="1" spcCol="1270" anchor="ctr" anchorCtr="0">
            <a:noAutofit/>
          </a:bodyPr>
          <a:lstStyle/>
          <a:p>
            <a:pPr algn="ctr" defTabSz="1733550">
              <a:lnSpc>
                <a:spcPct val="90000"/>
              </a:lnSpc>
              <a:spcBef>
                <a:spcPct val="0"/>
              </a:spcBef>
              <a:spcAft>
                <a:spcPct val="35000"/>
              </a:spcAft>
            </a:pPr>
            <a:r>
              <a:rPr lang="vi-VN" sz="5400" b="1" dirty="0">
                <a:solidFill>
                  <a:srgbClr val="FF0000"/>
                </a:solidFill>
                <a:latin typeface="Times New Roman" pitchFamily="18" charset="0"/>
                <a:cs typeface="Times New Roman" pitchFamily="18" charset="0"/>
              </a:rPr>
              <a:t>-</a:t>
            </a:r>
            <a:r>
              <a:rPr lang="en-US" sz="5400" b="1" dirty="0">
                <a:solidFill>
                  <a:srgbClr val="FF0000"/>
                </a:solidFill>
                <a:latin typeface="Times New Roman" pitchFamily="18" charset="0"/>
                <a:cs typeface="Times New Roman" pitchFamily="18" charset="0"/>
              </a:rPr>
              <a:t> </a:t>
            </a:r>
            <a:r>
              <a:rPr lang="x-none" sz="5400" b="1" dirty="0">
                <a:solidFill>
                  <a:srgbClr val="FF0000"/>
                </a:solidFill>
                <a:latin typeface="Times New Roman" pitchFamily="18" charset="0"/>
                <a:cs typeface="Times New Roman" pitchFamily="18" charset="0"/>
              </a:rPr>
              <a:t>Ưu điểm của biện pháp</a:t>
            </a:r>
            <a:endParaRPr lang="en-US" sz="5400" dirty="0">
              <a:solidFill>
                <a:srgbClr val="FF0000"/>
              </a:solidFill>
              <a:latin typeface="Times New Roman" pitchFamily="18" charset="0"/>
              <a:cs typeface="Times New Roman" pitchFamily="18" charset="0"/>
            </a:endParaRPr>
          </a:p>
        </p:txBody>
      </p:sp>
      <p:sp>
        <p:nvSpPr>
          <p:cNvPr id="7" name="Rectangle 6"/>
          <p:cNvSpPr/>
          <p:nvPr/>
        </p:nvSpPr>
        <p:spPr>
          <a:xfrm>
            <a:off x="2654709" y="4457700"/>
            <a:ext cx="13004391" cy="1938992"/>
          </a:xfrm>
          <a:prstGeom prst="rect">
            <a:avLst/>
          </a:prstGeom>
          <a:solidFill>
            <a:schemeClr val="accent1">
              <a:lumMod val="20000"/>
              <a:lumOff val="8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r>
              <a:rPr lang="vi-VN" sz="4000" dirty="0">
                <a:solidFill>
                  <a:schemeClr val="tx1"/>
                </a:solidFill>
                <a:latin typeface="Times New Roman" panose="02020603050405020304" pitchFamily="18" charset="0"/>
                <a:cs typeface="Times New Roman" panose="02020603050405020304" pitchFamily="18" charset="0"/>
              </a:rPr>
              <a:t>+ Giáo viên sau khi đọc đề tài có thể áp dụng cụ thể vào </a:t>
            </a:r>
            <a:r>
              <a:rPr lang="pt-BR" sz="4000" dirty="0">
                <a:solidFill>
                  <a:schemeClr val="tx1"/>
                </a:solidFill>
                <a:latin typeface="Times New Roman" panose="02020603050405020304" pitchFamily="18" charset="0"/>
                <a:cs typeface="Times New Roman" panose="02020603050405020304" pitchFamily="18" charset="0"/>
              </a:rPr>
              <a:t>các tiết Luyện viết đoạn nói riêng và trong tiết Tiếng Việt nói chung.</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2628900" y="6972300"/>
            <a:ext cx="13004391" cy="1323439"/>
          </a:xfrm>
          <a:prstGeom prst="rect">
            <a:avLst/>
          </a:prstGeom>
          <a:solidFill>
            <a:schemeClr val="accent1">
              <a:lumMod val="20000"/>
              <a:lumOff val="80000"/>
            </a:schemeClr>
          </a:solidFill>
        </p:spPr>
        <p:style>
          <a:lnRef idx="3">
            <a:schemeClr val="lt1"/>
          </a:lnRef>
          <a:fillRef idx="1">
            <a:schemeClr val="accent4"/>
          </a:fillRef>
          <a:effectRef idx="1">
            <a:schemeClr val="accent4"/>
          </a:effectRef>
          <a:fontRef idx="minor">
            <a:schemeClr val="lt1"/>
          </a:fontRef>
        </p:style>
        <p:txBody>
          <a:bodyPr wrap="square">
            <a:spAutoFit/>
          </a:bodyPr>
          <a:lstStyle/>
          <a:p>
            <a:r>
              <a:rPr lang="vi-VN" sz="4000" dirty="0">
                <a:solidFill>
                  <a:schemeClr val="tx1"/>
                </a:solidFill>
                <a:latin typeface="Times New Roman" panose="02020603050405020304" pitchFamily="18" charset="0"/>
                <a:cs typeface="Times New Roman" panose="02020603050405020304" pitchFamily="18" charset="0"/>
              </a:rPr>
              <a:t>+ Học sinh hứng thú học tập </a:t>
            </a:r>
            <a:r>
              <a:rPr lang="pt-BR" sz="4000" dirty="0">
                <a:solidFill>
                  <a:schemeClr val="tx1"/>
                </a:solidFill>
                <a:latin typeface="Times New Roman" panose="02020603050405020304" pitchFamily="18" charset="0"/>
                <a:cs typeface="Times New Roman" panose="02020603050405020304" pitchFamily="18" charset="0"/>
              </a:rPr>
              <a:t>trong các tiết học Luyện viết đoạn và hoạt động viết đoạn văn.</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5956C06-1D5D-4C40-B55D-A0A679D4619C}"/>
              </a:ext>
            </a:extLst>
          </p:cNvPr>
          <p:cNvSpPr txBox="1"/>
          <p:nvPr/>
        </p:nvSpPr>
        <p:spPr>
          <a:xfrm>
            <a:off x="2654709" y="2886875"/>
            <a:ext cx="13004391" cy="1323439"/>
          </a:xfrm>
          <a:prstGeom prst="rect">
            <a:avLst/>
          </a:prstGeom>
          <a:solidFill>
            <a:schemeClr val="accent1">
              <a:lumMod val="20000"/>
              <a:lumOff val="80000"/>
            </a:schemeClr>
          </a:solidFill>
        </p:spPr>
        <p:txBody>
          <a:bodyPr wrap="square">
            <a:spAutoFit/>
          </a:bodyPr>
          <a:lstStyle/>
          <a:p>
            <a:r>
              <a:rPr lang="vi-VN" sz="4000" dirty="0">
                <a:latin typeface="Times New Roman" panose="02020603050405020304" pitchFamily="18" charset="0"/>
                <a:cs typeface="Times New Roman" panose="02020603050405020304" pitchFamily="18" charset="0"/>
              </a:rPr>
              <a:t>+ Các biện pháp rõ ràng, chi tiết và dễ dàng thực hiện, giúp giáo viên thực hiện được </a:t>
            </a:r>
            <a:r>
              <a:rPr lang="pt-BR" sz="4000" dirty="0">
                <a:latin typeface="Times New Roman" panose="02020603050405020304" pitchFamily="18" charset="0"/>
                <a:cs typeface="Times New Roman" panose="02020603050405020304" pitchFamily="18" charset="0"/>
              </a:rPr>
              <a:t>trong các tiết Luyện viết đoạn.</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3156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543300" y="457201"/>
            <a:ext cx="12230100" cy="800099"/>
          </a:xfrm>
          <a:prstGeom prst="rect">
            <a:avLst/>
          </a:prstGeom>
        </p:spPr>
        <p:txBody>
          <a:bodyPr vert="horz" lIns="137160" tIns="68580" rIns="137160" bIns="6858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solidFill>
                  <a:srgbClr val="C00000"/>
                </a:solidFill>
                <a:latin typeface="Times New Roman" pitchFamily="18" charset="0"/>
                <a:cs typeface="Times New Roman" pitchFamily="18" charset="0"/>
              </a:rPr>
              <a:t>I</a:t>
            </a:r>
            <a:r>
              <a:rPr lang="vi-VN" sz="6000" b="1" dirty="0">
                <a:solidFill>
                  <a:srgbClr val="C00000"/>
                </a:solidFill>
                <a:latin typeface="Times New Roman" pitchFamily="18" charset="0"/>
                <a:cs typeface="Times New Roman" pitchFamily="18" charset="0"/>
              </a:rPr>
              <a:t>V</a:t>
            </a:r>
            <a:r>
              <a:rPr lang="en-US" sz="6000" b="1" dirty="0">
                <a:solidFill>
                  <a:srgbClr val="C00000"/>
                </a:solidFill>
                <a:latin typeface="Times New Roman" pitchFamily="18" charset="0"/>
                <a:cs typeface="Times New Roman" pitchFamily="18" charset="0"/>
              </a:rPr>
              <a:t>. KẾT LUẬN VÀ </a:t>
            </a:r>
            <a:r>
              <a:rPr lang="vi-VN" sz="6000" b="1" dirty="0">
                <a:solidFill>
                  <a:srgbClr val="C00000"/>
                </a:solidFill>
                <a:latin typeface="Times New Roman" pitchFamily="18" charset="0"/>
                <a:cs typeface="Times New Roman" pitchFamily="18" charset="0"/>
              </a:rPr>
              <a:t>ĐẾ XUẤT</a:t>
            </a:r>
            <a:endParaRPr lang="en-US" sz="6000" b="1" dirty="0">
              <a:solidFill>
                <a:srgbClr val="C00000"/>
              </a:solidFill>
              <a:latin typeface="Times New Roman" pitchFamily="18" charset="0"/>
              <a:cs typeface="Times New Roman" pitchFamily="18" charset="0"/>
            </a:endParaRPr>
          </a:p>
        </p:txBody>
      </p:sp>
      <p:sp>
        <p:nvSpPr>
          <p:cNvPr id="14" name="Freeform 13"/>
          <p:cNvSpPr/>
          <p:nvPr/>
        </p:nvSpPr>
        <p:spPr>
          <a:xfrm>
            <a:off x="3035729" y="1570294"/>
            <a:ext cx="5600700" cy="1485902"/>
          </a:xfrm>
          <a:custGeom>
            <a:avLst/>
            <a:gdLst>
              <a:gd name="connsiteX0" fmla="*/ 0 w 7848600"/>
              <a:gd name="connsiteY0" fmla="*/ 101402 h 608400"/>
              <a:gd name="connsiteX1" fmla="*/ 101402 w 7848600"/>
              <a:gd name="connsiteY1" fmla="*/ 0 h 608400"/>
              <a:gd name="connsiteX2" fmla="*/ 7747198 w 7848600"/>
              <a:gd name="connsiteY2" fmla="*/ 0 h 608400"/>
              <a:gd name="connsiteX3" fmla="*/ 7848600 w 7848600"/>
              <a:gd name="connsiteY3" fmla="*/ 101402 h 608400"/>
              <a:gd name="connsiteX4" fmla="*/ 7848600 w 7848600"/>
              <a:gd name="connsiteY4" fmla="*/ 506998 h 608400"/>
              <a:gd name="connsiteX5" fmla="*/ 7747198 w 7848600"/>
              <a:gd name="connsiteY5" fmla="*/ 608400 h 608400"/>
              <a:gd name="connsiteX6" fmla="*/ 101402 w 7848600"/>
              <a:gd name="connsiteY6" fmla="*/ 608400 h 608400"/>
              <a:gd name="connsiteX7" fmla="*/ 0 w 7848600"/>
              <a:gd name="connsiteY7" fmla="*/ 506998 h 608400"/>
              <a:gd name="connsiteX8" fmla="*/ 0 w 7848600"/>
              <a:gd name="connsiteY8" fmla="*/ 101402 h 60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48600" h="608400">
                <a:moveTo>
                  <a:pt x="0" y="101402"/>
                </a:moveTo>
                <a:cubicBezTo>
                  <a:pt x="0" y="45399"/>
                  <a:pt x="45399" y="0"/>
                  <a:pt x="101402" y="0"/>
                </a:cubicBezTo>
                <a:lnTo>
                  <a:pt x="7747198" y="0"/>
                </a:lnTo>
                <a:cubicBezTo>
                  <a:pt x="7803201" y="0"/>
                  <a:pt x="7848600" y="45399"/>
                  <a:pt x="7848600" y="101402"/>
                </a:cubicBezTo>
                <a:lnTo>
                  <a:pt x="7848600" y="506998"/>
                </a:lnTo>
                <a:cubicBezTo>
                  <a:pt x="7848600" y="563001"/>
                  <a:pt x="7803201" y="608400"/>
                  <a:pt x="7747198" y="608400"/>
                </a:cubicBezTo>
                <a:lnTo>
                  <a:pt x="101402" y="608400"/>
                </a:lnTo>
                <a:cubicBezTo>
                  <a:pt x="45399" y="608400"/>
                  <a:pt x="0" y="563001"/>
                  <a:pt x="0" y="506998"/>
                </a:cubicBezTo>
                <a:lnTo>
                  <a:pt x="0" y="101402"/>
                </a:lnTo>
                <a:close/>
              </a:path>
            </a:pathLst>
          </a:custGeom>
          <a:solidFill>
            <a:schemeClr val="accent6">
              <a:lumMod val="20000"/>
              <a:lumOff val="8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93140" tIns="193140" rIns="193140" bIns="193140" numCol="1" spcCol="1270" anchor="ctr" anchorCtr="0">
            <a:noAutofit/>
          </a:bodyPr>
          <a:lstStyle/>
          <a:p>
            <a:pPr algn="ctr" defTabSz="1733550">
              <a:lnSpc>
                <a:spcPct val="90000"/>
              </a:lnSpc>
              <a:spcBef>
                <a:spcPct val="0"/>
              </a:spcBef>
              <a:spcAft>
                <a:spcPct val="35000"/>
              </a:spcAft>
            </a:pPr>
            <a:r>
              <a:rPr lang="x-none" sz="4200" b="1" dirty="0">
                <a:solidFill>
                  <a:srgbClr val="FF0000"/>
                </a:solidFill>
                <a:latin typeface="Times New Roman" pitchFamily="18" charset="0"/>
                <a:cs typeface="Times New Roman" pitchFamily="18" charset="0"/>
              </a:rPr>
              <a:t>Hạn chế </a:t>
            </a:r>
            <a:endParaRPr lang="en-US" sz="4200" dirty="0">
              <a:solidFill>
                <a:srgbClr val="FF0000"/>
              </a:solidFill>
              <a:latin typeface="Times New Roman" pitchFamily="18" charset="0"/>
              <a:cs typeface="Times New Roman" pitchFamily="18" charset="0"/>
            </a:endParaRPr>
          </a:p>
        </p:txBody>
      </p:sp>
      <p:sp>
        <p:nvSpPr>
          <p:cNvPr id="23" name="Freeform 22"/>
          <p:cNvSpPr/>
          <p:nvPr/>
        </p:nvSpPr>
        <p:spPr>
          <a:xfrm>
            <a:off x="2993110" y="6858000"/>
            <a:ext cx="5643320" cy="3200400"/>
          </a:xfrm>
          <a:custGeom>
            <a:avLst/>
            <a:gdLst>
              <a:gd name="connsiteX0" fmla="*/ 0 w 3733800"/>
              <a:gd name="connsiteY0" fmla="*/ 183304 h 1099800"/>
              <a:gd name="connsiteX1" fmla="*/ 183304 w 3733800"/>
              <a:gd name="connsiteY1" fmla="*/ 0 h 1099800"/>
              <a:gd name="connsiteX2" fmla="*/ 3550496 w 3733800"/>
              <a:gd name="connsiteY2" fmla="*/ 0 h 1099800"/>
              <a:gd name="connsiteX3" fmla="*/ 3733800 w 3733800"/>
              <a:gd name="connsiteY3" fmla="*/ 183304 h 1099800"/>
              <a:gd name="connsiteX4" fmla="*/ 3733800 w 3733800"/>
              <a:gd name="connsiteY4" fmla="*/ 916496 h 1099800"/>
              <a:gd name="connsiteX5" fmla="*/ 3550496 w 3733800"/>
              <a:gd name="connsiteY5" fmla="*/ 1099800 h 1099800"/>
              <a:gd name="connsiteX6" fmla="*/ 183304 w 3733800"/>
              <a:gd name="connsiteY6" fmla="*/ 1099800 h 1099800"/>
              <a:gd name="connsiteX7" fmla="*/ 0 w 3733800"/>
              <a:gd name="connsiteY7" fmla="*/ 916496 h 1099800"/>
              <a:gd name="connsiteX8" fmla="*/ 0 w 3733800"/>
              <a:gd name="connsiteY8" fmla="*/ 183304 h 10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800" h="1099800">
                <a:moveTo>
                  <a:pt x="0" y="183304"/>
                </a:moveTo>
                <a:cubicBezTo>
                  <a:pt x="0" y="82068"/>
                  <a:pt x="82068" y="0"/>
                  <a:pt x="183304" y="0"/>
                </a:cubicBezTo>
                <a:lnTo>
                  <a:pt x="3550496" y="0"/>
                </a:lnTo>
                <a:cubicBezTo>
                  <a:pt x="3651732" y="0"/>
                  <a:pt x="3733800" y="82068"/>
                  <a:pt x="3733800" y="183304"/>
                </a:cubicBezTo>
                <a:lnTo>
                  <a:pt x="3733800" y="916496"/>
                </a:lnTo>
                <a:cubicBezTo>
                  <a:pt x="3733800" y="1017732"/>
                  <a:pt x="3651732" y="1099800"/>
                  <a:pt x="3550496" y="1099800"/>
                </a:cubicBezTo>
                <a:lnTo>
                  <a:pt x="183304" y="1099800"/>
                </a:lnTo>
                <a:cubicBezTo>
                  <a:pt x="82068" y="1099800"/>
                  <a:pt x="0" y="1017732"/>
                  <a:pt x="0" y="916496"/>
                </a:cubicBezTo>
                <a:lnTo>
                  <a:pt x="0" y="183304"/>
                </a:lnTo>
                <a:close/>
              </a:path>
            </a:pathLst>
          </a:cu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spcFirstLastPara="0" vert="horz" wrap="square" lIns="194832" tIns="194832" rIns="194832" bIns="194832" numCol="1" spcCol="1270" anchor="ctr" anchorCtr="0">
            <a:noAutofit/>
          </a:bodyPr>
          <a:lstStyle/>
          <a:p>
            <a:pPr algn="just" defTabSz="1333500">
              <a:lnSpc>
                <a:spcPct val="90000"/>
              </a:lnSpc>
              <a:spcBef>
                <a:spcPct val="0"/>
              </a:spcBef>
              <a:spcAft>
                <a:spcPct val="35000"/>
              </a:spcAft>
            </a:pPr>
            <a:r>
              <a:rPr lang="vi-VN" sz="4200" dirty="0">
                <a:solidFill>
                  <a:srgbClr val="0070C0"/>
                </a:solidFill>
                <a:latin typeface="Times New Roman" pitchFamily="18" charset="0"/>
                <a:cs typeface="Times New Roman" pitchFamily="18" charset="0"/>
              </a:rPr>
              <a:t>+Bước đầu học sinh sẽ chưa thích ứng với phương pháp mới.</a:t>
            </a:r>
            <a:endParaRPr lang="en-US" sz="4200" dirty="0">
              <a:solidFill>
                <a:srgbClr val="0070C0"/>
              </a:solidFill>
              <a:latin typeface="Times New Roman" pitchFamily="18" charset="0"/>
              <a:cs typeface="Times New Roman" pitchFamily="18" charset="0"/>
            </a:endParaRPr>
          </a:p>
        </p:txBody>
      </p:sp>
      <p:sp>
        <p:nvSpPr>
          <p:cNvPr id="7" name="Rounded Rectangle 4"/>
          <p:cNvSpPr/>
          <p:nvPr/>
        </p:nvSpPr>
        <p:spPr>
          <a:xfrm>
            <a:off x="10172700" y="1570294"/>
            <a:ext cx="5600700" cy="1462341"/>
          </a:xfrm>
          <a:prstGeom prst="rect">
            <a:avLst/>
          </a:prstGeom>
          <a:solidFill>
            <a:schemeClr val="accent6">
              <a:lumMod val="20000"/>
              <a:lumOff val="80000"/>
            </a:schemeClr>
          </a:solidFill>
        </p:spPr>
        <p:style>
          <a:lnRef idx="0">
            <a:schemeClr val="accent1"/>
          </a:lnRef>
          <a:fillRef idx="3">
            <a:schemeClr val="accent1"/>
          </a:fillRef>
          <a:effectRef idx="3">
            <a:schemeClr val="accent1"/>
          </a:effectRef>
          <a:fontRef idx="minor">
            <a:schemeClr val="lt1"/>
          </a:fontRef>
        </p:style>
        <p:txBody>
          <a:bodyPr spcFirstLastPara="0" vert="horz" wrap="square" lIns="148590" tIns="148590" rIns="148590" bIns="148590" numCol="1" spcCol="1270" anchor="ctr" anchorCtr="0">
            <a:noAutofit/>
          </a:bodyPr>
          <a:lstStyle/>
          <a:p>
            <a:pPr algn="ctr" defTabSz="1733550">
              <a:lnSpc>
                <a:spcPct val="90000"/>
              </a:lnSpc>
              <a:spcBef>
                <a:spcPct val="0"/>
              </a:spcBef>
              <a:spcAft>
                <a:spcPct val="35000"/>
              </a:spcAft>
            </a:pPr>
            <a:r>
              <a:rPr lang="vi-VN" sz="4200" b="1" dirty="0">
                <a:solidFill>
                  <a:srgbClr val="FF0000"/>
                </a:solidFill>
                <a:latin typeface="Times New Roman" pitchFamily="18" charset="0"/>
                <a:cs typeface="Times New Roman" pitchFamily="18" charset="0"/>
              </a:rPr>
              <a:t>Khả năng áp dụng nhân rộng</a:t>
            </a:r>
            <a:endParaRPr lang="en-US" sz="4200" b="1" dirty="0">
              <a:solidFill>
                <a:srgbClr val="FF0000"/>
              </a:solidFill>
              <a:latin typeface="Times New Roman" pitchFamily="18" charset="0"/>
              <a:cs typeface="Times New Roman" pitchFamily="18" charset="0"/>
            </a:endParaRPr>
          </a:p>
        </p:txBody>
      </p:sp>
      <p:sp>
        <p:nvSpPr>
          <p:cNvPr id="21" name="Freeform 20"/>
          <p:cNvSpPr/>
          <p:nvPr/>
        </p:nvSpPr>
        <p:spPr>
          <a:xfrm>
            <a:off x="2971800" y="3409949"/>
            <a:ext cx="5643321" cy="3200400"/>
          </a:xfrm>
          <a:custGeom>
            <a:avLst/>
            <a:gdLst>
              <a:gd name="connsiteX0" fmla="*/ 0 w 3762214"/>
              <a:gd name="connsiteY0" fmla="*/ 245315 h 1471860"/>
              <a:gd name="connsiteX1" fmla="*/ 245315 w 3762214"/>
              <a:gd name="connsiteY1" fmla="*/ 0 h 1471860"/>
              <a:gd name="connsiteX2" fmla="*/ 3516899 w 3762214"/>
              <a:gd name="connsiteY2" fmla="*/ 0 h 1471860"/>
              <a:gd name="connsiteX3" fmla="*/ 3762214 w 3762214"/>
              <a:gd name="connsiteY3" fmla="*/ 245315 h 1471860"/>
              <a:gd name="connsiteX4" fmla="*/ 3762214 w 3762214"/>
              <a:gd name="connsiteY4" fmla="*/ 1226545 h 1471860"/>
              <a:gd name="connsiteX5" fmla="*/ 3516899 w 3762214"/>
              <a:gd name="connsiteY5" fmla="*/ 1471860 h 1471860"/>
              <a:gd name="connsiteX6" fmla="*/ 245315 w 3762214"/>
              <a:gd name="connsiteY6" fmla="*/ 1471860 h 1471860"/>
              <a:gd name="connsiteX7" fmla="*/ 0 w 3762214"/>
              <a:gd name="connsiteY7" fmla="*/ 1226545 h 1471860"/>
              <a:gd name="connsiteX8" fmla="*/ 0 w 3762214"/>
              <a:gd name="connsiteY8" fmla="*/ 245315 h 14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2214" h="1471860">
                <a:moveTo>
                  <a:pt x="0" y="245315"/>
                </a:moveTo>
                <a:cubicBezTo>
                  <a:pt x="0" y="109831"/>
                  <a:pt x="109831" y="0"/>
                  <a:pt x="245315" y="0"/>
                </a:cubicBezTo>
                <a:lnTo>
                  <a:pt x="3516899" y="0"/>
                </a:lnTo>
                <a:cubicBezTo>
                  <a:pt x="3652383" y="0"/>
                  <a:pt x="3762214" y="109831"/>
                  <a:pt x="3762214" y="245315"/>
                </a:cubicBezTo>
                <a:lnTo>
                  <a:pt x="3762214" y="1226545"/>
                </a:lnTo>
                <a:cubicBezTo>
                  <a:pt x="3762214" y="1362029"/>
                  <a:pt x="3652383" y="1471860"/>
                  <a:pt x="3516899" y="1471860"/>
                </a:cubicBezTo>
                <a:lnTo>
                  <a:pt x="245315" y="1471860"/>
                </a:lnTo>
                <a:cubicBezTo>
                  <a:pt x="109831" y="1471860"/>
                  <a:pt x="0" y="1362029"/>
                  <a:pt x="0" y="1226545"/>
                </a:cubicBezTo>
                <a:lnTo>
                  <a:pt x="0" y="245315"/>
                </a:lnTo>
                <a:close/>
              </a:path>
            </a:pathLst>
          </a:custGeom>
          <a:solidFill>
            <a:schemeClr val="accent1">
              <a:lumMod val="20000"/>
              <a:lumOff val="80000"/>
            </a:schemeClr>
          </a:solidFill>
        </p:spPr>
        <p:style>
          <a:lnRef idx="0">
            <a:schemeClr val="accent3"/>
          </a:lnRef>
          <a:fillRef idx="3">
            <a:schemeClr val="accent3"/>
          </a:fillRef>
          <a:effectRef idx="3">
            <a:schemeClr val="accent3"/>
          </a:effectRef>
          <a:fontRef idx="minor">
            <a:schemeClr val="lt1"/>
          </a:fontRef>
        </p:style>
        <p:txBody>
          <a:bodyPr spcFirstLastPara="0" vert="horz" wrap="square" lIns="204930" tIns="204930" rIns="204930" bIns="204930" numCol="1" spcCol="1270" anchor="ctr" anchorCtr="0">
            <a:noAutofit/>
          </a:bodyPr>
          <a:lstStyle/>
          <a:p>
            <a:pPr algn="just" defTabSz="1133475">
              <a:lnSpc>
                <a:spcPct val="90000"/>
              </a:lnSpc>
              <a:spcBef>
                <a:spcPct val="0"/>
              </a:spcBef>
              <a:spcAft>
                <a:spcPct val="35000"/>
              </a:spcAft>
            </a:pPr>
            <a:r>
              <a:rPr lang="vi-VN" sz="4200" dirty="0">
                <a:solidFill>
                  <a:srgbClr val="0070C0"/>
                </a:solidFill>
                <a:latin typeface="Times New Roman" pitchFamily="18" charset="0"/>
                <a:cs typeface="Times New Roman" pitchFamily="18" charset="0"/>
              </a:rPr>
              <a:t>+ Đòi hỏi giáo viên phải nghiên cứu thật kĩ các tiết học.</a:t>
            </a:r>
            <a:endParaRPr lang="en-US" sz="4200" dirty="0">
              <a:solidFill>
                <a:srgbClr val="0070C0"/>
              </a:solidFill>
              <a:latin typeface="Times New Roman" pitchFamily="18" charset="0"/>
              <a:cs typeface="Times New Roman" pitchFamily="18" charset="0"/>
            </a:endParaRPr>
          </a:p>
        </p:txBody>
      </p:sp>
      <p:sp>
        <p:nvSpPr>
          <p:cNvPr id="9" name="Freeform 8"/>
          <p:cNvSpPr/>
          <p:nvPr/>
        </p:nvSpPr>
        <p:spPr>
          <a:xfrm>
            <a:off x="9844331" y="3429003"/>
            <a:ext cx="5929071" cy="3200397"/>
          </a:xfrm>
          <a:custGeom>
            <a:avLst/>
            <a:gdLst>
              <a:gd name="connsiteX0" fmla="*/ 0 w 3691825"/>
              <a:gd name="connsiteY0" fmla="*/ 112712 h 676260"/>
              <a:gd name="connsiteX1" fmla="*/ 112712 w 3691825"/>
              <a:gd name="connsiteY1" fmla="*/ 0 h 676260"/>
              <a:gd name="connsiteX2" fmla="*/ 3579113 w 3691825"/>
              <a:gd name="connsiteY2" fmla="*/ 0 h 676260"/>
              <a:gd name="connsiteX3" fmla="*/ 3691825 w 3691825"/>
              <a:gd name="connsiteY3" fmla="*/ 112712 h 676260"/>
              <a:gd name="connsiteX4" fmla="*/ 3691825 w 3691825"/>
              <a:gd name="connsiteY4" fmla="*/ 563548 h 676260"/>
              <a:gd name="connsiteX5" fmla="*/ 3579113 w 3691825"/>
              <a:gd name="connsiteY5" fmla="*/ 676260 h 676260"/>
              <a:gd name="connsiteX6" fmla="*/ 112712 w 3691825"/>
              <a:gd name="connsiteY6" fmla="*/ 676260 h 676260"/>
              <a:gd name="connsiteX7" fmla="*/ 0 w 3691825"/>
              <a:gd name="connsiteY7" fmla="*/ 563548 h 676260"/>
              <a:gd name="connsiteX8" fmla="*/ 0 w 3691825"/>
              <a:gd name="connsiteY8" fmla="*/ 112712 h 6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1825" h="676260">
                <a:moveTo>
                  <a:pt x="0" y="112712"/>
                </a:moveTo>
                <a:cubicBezTo>
                  <a:pt x="0" y="50463"/>
                  <a:pt x="50463" y="0"/>
                  <a:pt x="112712" y="0"/>
                </a:cubicBezTo>
                <a:lnTo>
                  <a:pt x="3579113" y="0"/>
                </a:lnTo>
                <a:cubicBezTo>
                  <a:pt x="3641362" y="0"/>
                  <a:pt x="3691825" y="50463"/>
                  <a:pt x="3691825" y="112712"/>
                </a:cubicBezTo>
                <a:lnTo>
                  <a:pt x="3691825" y="563548"/>
                </a:lnTo>
                <a:cubicBezTo>
                  <a:pt x="3691825" y="625797"/>
                  <a:pt x="3641362" y="676260"/>
                  <a:pt x="3579113" y="676260"/>
                </a:cubicBezTo>
                <a:lnTo>
                  <a:pt x="112712" y="676260"/>
                </a:lnTo>
                <a:cubicBezTo>
                  <a:pt x="50463" y="676260"/>
                  <a:pt x="0" y="625797"/>
                  <a:pt x="0" y="563548"/>
                </a:cubicBezTo>
                <a:lnTo>
                  <a:pt x="0" y="112712"/>
                </a:lnTo>
                <a:close/>
              </a:path>
            </a:pathLst>
          </a:custGeom>
          <a:solidFill>
            <a:schemeClr val="accent1">
              <a:lumMod val="20000"/>
              <a:lumOff val="80000"/>
            </a:schemeClr>
          </a:solidFill>
        </p:spPr>
        <p:style>
          <a:lnRef idx="0">
            <a:schemeClr val="accent3"/>
          </a:lnRef>
          <a:fillRef idx="3">
            <a:schemeClr val="accent3"/>
          </a:fillRef>
          <a:effectRef idx="3">
            <a:schemeClr val="accent3"/>
          </a:effectRef>
          <a:fontRef idx="minor">
            <a:schemeClr val="lt1"/>
          </a:fontRef>
        </p:style>
        <p:txBody>
          <a:bodyPr spcFirstLastPara="0" vert="horz" wrap="square" lIns="146673" tIns="146673" rIns="146673" bIns="146673" numCol="1" spcCol="1270" anchor="ctr" anchorCtr="0">
            <a:noAutofit/>
          </a:bodyPr>
          <a:lstStyle/>
          <a:p>
            <a:pPr algn="just" defTabSz="1133475">
              <a:lnSpc>
                <a:spcPct val="90000"/>
              </a:lnSpc>
              <a:spcBef>
                <a:spcPct val="0"/>
              </a:spcBef>
              <a:spcAft>
                <a:spcPct val="35000"/>
              </a:spcAft>
            </a:pPr>
            <a:r>
              <a:rPr lang="vi-VN" sz="4200" dirty="0">
                <a:solidFill>
                  <a:srgbClr val="0070C0"/>
                </a:solidFill>
                <a:latin typeface="Times New Roman" pitchFamily="18" charset="0"/>
                <a:cs typeface="Times New Roman" pitchFamily="18" charset="0"/>
              </a:rPr>
              <a:t>Áp dụng triển khai cho khối lớp 3 khác tại trường Tiểu học trong huyện Tiên Lãng và các trường Tiểu học trong thành phố.</a:t>
            </a:r>
            <a:endParaRPr lang="en-US" sz="345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374051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animBg="1"/>
      <p:bldP spid="21"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rrow: Chevron 36">
            <a:extLst>
              <a:ext uri="{FF2B5EF4-FFF2-40B4-BE49-F238E27FC236}">
                <a16:creationId xmlns:a16="http://schemas.microsoft.com/office/drawing/2014/main" id="{4F8234D3-96BC-44B5-B26A-3846972225FA}"/>
              </a:ext>
            </a:extLst>
          </p:cNvPr>
          <p:cNvSpPr/>
          <p:nvPr/>
        </p:nvSpPr>
        <p:spPr>
          <a:xfrm>
            <a:off x="13944607" y="0"/>
            <a:ext cx="650957" cy="1160661"/>
          </a:xfrm>
          <a:prstGeom prst="chevron">
            <a:avLst>
              <a:gd name="adj" fmla="val 806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chemeClr val="accent3"/>
              </a:solidFill>
              <a:latin typeface="Calibri" panose="020F0502020204030204"/>
            </a:endParaRPr>
          </a:p>
        </p:txBody>
      </p:sp>
      <p:sp>
        <p:nvSpPr>
          <p:cNvPr id="16" name="Arrow: Chevron 37">
            <a:extLst>
              <a:ext uri="{FF2B5EF4-FFF2-40B4-BE49-F238E27FC236}">
                <a16:creationId xmlns:a16="http://schemas.microsoft.com/office/drawing/2014/main" id="{1A6BACC4-BA47-C63B-9839-187E3687A6D7}"/>
              </a:ext>
            </a:extLst>
          </p:cNvPr>
          <p:cNvSpPr/>
          <p:nvPr/>
        </p:nvSpPr>
        <p:spPr>
          <a:xfrm>
            <a:off x="13477935" y="31274"/>
            <a:ext cx="947766" cy="1131216"/>
          </a:xfrm>
          <a:prstGeom prst="chevron">
            <a:avLst>
              <a:gd name="adj" fmla="val 582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chemeClr val="accent3"/>
              </a:solidFill>
              <a:latin typeface="Calibri" panose="020F0502020204030204"/>
            </a:endParaRPr>
          </a:p>
        </p:txBody>
      </p:sp>
      <p:sp>
        <p:nvSpPr>
          <p:cNvPr id="17" name="Arrow: Pentagon 38">
            <a:extLst>
              <a:ext uri="{FF2B5EF4-FFF2-40B4-BE49-F238E27FC236}">
                <a16:creationId xmlns:a16="http://schemas.microsoft.com/office/drawing/2014/main" id="{5E01A4CC-00BB-1194-7C0D-7A58D199BA55}"/>
              </a:ext>
            </a:extLst>
          </p:cNvPr>
          <p:cNvSpPr/>
          <p:nvPr/>
        </p:nvSpPr>
        <p:spPr>
          <a:xfrm>
            <a:off x="0" y="0"/>
            <a:ext cx="13888527" cy="113121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chemeClr val="accent3"/>
              </a:solidFill>
              <a:latin typeface="Calibri" panose="020F0502020204030204"/>
            </a:endParaRPr>
          </a:p>
        </p:txBody>
      </p:sp>
      <p:sp>
        <p:nvSpPr>
          <p:cNvPr id="18" name="Rectangle 21">
            <a:extLst>
              <a:ext uri="{FF2B5EF4-FFF2-40B4-BE49-F238E27FC236}">
                <a16:creationId xmlns:a16="http://schemas.microsoft.com/office/drawing/2014/main" id="{840E3CA7-3E92-6FD1-472E-106DE48E9DB8}"/>
              </a:ext>
            </a:extLst>
          </p:cNvPr>
          <p:cNvSpPr/>
          <p:nvPr/>
        </p:nvSpPr>
        <p:spPr>
          <a:xfrm>
            <a:off x="231368" y="128507"/>
            <a:ext cx="13076706" cy="753746"/>
          </a:xfrm>
          <a:prstGeom prst="rect">
            <a:avLst/>
          </a:prstGeom>
          <a:noFill/>
          <a:ln>
            <a:noFill/>
          </a:ln>
          <a:scene3d>
            <a:camera prst="orthographicFront"/>
            <a:lightRig rig="threePt" dir="t"/>
          </a:scene3d>
          <a:sp3d>
            <a:bevelT w="165100" prst="coolSlant"/>
          </a:sp3d>
        </p:spPr>
        <p:style>
          <a:lnRef idx="2">
            <a:schemeClr val="accent1"/>
          </a:lnRef>
          <a:fillRef idx="1">
            <a:schemeClr val="lt1"/>
          </a:fillRef>
          <a:effectRef idx="0">
            <a:schemeClr val="accent1"/>
          </a:effectRef>
          <a:fontRef idx="minor">
            <a:schemeClr val="dk1"/>
          </a:fontRef>
        </p:style>
        <p:txBody>
          <a:bodyPr anchor="ctr"/>
          <a:lstStyle/>
          <a:p>
            <a:pPr algn="just" defTabSz="1371600">
              <a:spcBef>
                <a:spcPts val="1358"/>
              </a:spcBef>
              <a:defRPr/>
            </a:pPr>
            <a:r>
              <a:rPr lang="en-US" sz="4800" b="1" dirty="0">
                <a:solidFill>
                  <a:schemeClr val="accent3"/>
                </a:solidFill>
                <a:latin typeface="Times New Roman" panose="02020603050405020304" pitchFamily="18" charset="0"/>
                <a:cs typeface="Times New Roman" panose="02020603050405020304" pitchFamily="18" charset="0"/>
              </a:rPr>
              <a:t>ĐỀ XUẤT</a:t>
            </a:r>
            <a:endParaRPr lang="vi-VN" sz="4800" b="1" dirty="0">
              <a:solidFill>
                <a:schemeClr val="accent3"/>
              </a:solidFill>
              <a:latin typeface="Times New Roman" panose="02020603050405020304" pitchFamily="18" charset="0"/>
              <a:cs typeface="Times New Roman" panose="02020603050405020304" pitchFamily="18" charset="0"/>
            </a:endParaRPr>
          </a:p>
        </p:txBody>
      </p:sp>
      <p:sp>
        <p:nvSpPr>
          <p:cNvPr id="49" name="矩形: 圆角 8">
            <a:extLst>
              <a:ext uri="{FF2B5EF4-FFF2-40B4-BE49-F238E27FC236}">
                <a16:creationId xmlns:a16="http://schemas.microsoft.com/office/drawing/2014/main" id="{0B57300E-9623-5BE8-D90C-978C9F5AD3C3}"/>
              </a:ext>
            </a:extLst>
          </p:cNvPr>
          <p:cNvSpPr/>
          <p:nvPr/>
        </p:nvSpPr>
        <p:spPr>
          <a:xfrm rot="16200000">
            <a:off x="4392978" y="-2596039"/>
            <a:ext cx="8759099" cy="16173454"/>
          </a:xfrm>
          <a:prstGeom prst="roundRect">
            <a:avLst>
              <a:gd name="adj" fmla="val 7861"/>
            </a:avLst>
          </a:prstGeom>
          <a:solidFill>
            <a:schemeClr val="bg1"/>
          </a:solidFill>
          <a:ln w="28575">
            <a:solidFill>
              <a:srgbClr val="FFC000"/>
            </a:solidFill>
          </a:ln>
          <a:effectLst>
            <a:outerShdw blurRad="127000" dist="63500" dir="2700000" sx="101000" sy="101000" algn="tl" rotWithShape="0">
              <a:srgbClr val="4080E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dirty="0">
              <a:solidFill>
                <a:prstClr val="white"/>
              </a:solidFill>
              <a:latin typeface="思源宋体 CN Light" panose="02020300000000000000" pitchFamily="18" charset="-122"/>
              <a:ea typeface="思源宋体 CN Light" panose="02020300000000000000" pitchFamily="18" charset="-122"/>
            </a:endParaRPr>
          </a:p>
        </p:txBody>
      </p:sp>
      <p:grpSp>
        <p:nvGrpSpPr>
          <p:cNvPr id="50" name="Group 49">
            <a:extLst>
              <a:ext uri="{FF2B5EF4-FFF2-40B4-BE49-F238E27FC236}">
                <a16:creationId xmlns:a16="http://schemas.microsoft.com/office/drawing/2014/main" id="{A16A0F78-5FDD-A9BE-B340-CEC074772352}"/>
              </a:ext>
            </a:extLst>
          </p:cNvPr>
          <p:cNvGrpSpPr/>
          <p:nvPr/>
        </p:nvGrpSpPr>
        <p:grpSpPr>
          <a:xfrm>
            <a:off x="1092509" y="1111139"/>
            <a:ext cx="15066849" cy="4969960"/>
            <a:chOff x="354685" y="1751153"/>
            <a:chExt cx="10044566" cy="2818129"/>
          </a:xfrm>
        </p:grpSpPr>
        <p:grpSp>
          <p:nvGrpSpPr>
            <p:cNvPr id="51" name="Group 50">
              <a:extLst>
                <a:ext uri="{FF2B5EF4-FFF2-40B4-BE49-F238E27FC236}">
                  <a16:creationId xmlns:a16="http://schemas.microsoft.com/office/drawing/2014/main" id="{43F8B29D-0F2F-87C7-D013-D30E13D93C0E}"/>
                </a:ext>
              </a:extLst>
            </p:cNvPr>
            <p:cNvGrpSpPr/>
            <p:nvPr/>
          </p:nvGrpSpPr>
          <p:grpSpPr>
            <a:xfrm>
              <a:off x="354685" y="1897666"/>
              <a:ext cx="1043172" cy="924221"/>
              <a:chOff x="530263" y="3000562"/>
              <a:chExt cx="1043172" cy="924221"/>
            </a:xfrm>
          </p:grpSpPr>
          <p:grpSp>
            <p:nvGrpSpPr>
              <p:cNvPr id="54" name="Group 47">
                <a:extLst>
                  <a:ext uri="{FF2B5EF4-FFF2-40B4-BE49-F238E27FC236}">
                    <a16:creationId xmlns:a16="http://schemas.microsoft.com/office/drawing/2014/main" id="{75A78E65-3963-B2C8-939F-4AE2EBC41AFD}"/>
                  </a:ext>
                </a:extLst>
              </p:cNvPr>
              <p:cNvGrpSpPr/>
              <p:nvPr/>
            </p:nvGrpSpPr>
            <p:grpSpPr>
              <a:xfrm>
                <a:off x="530263" y="3000562"/>
                <a:ext cx="1043172" cy="924221"/>
                <a:chOff x="2216189" y="2705534"/>
                <a:chExt cx="1466316" cy="1299115"/>
              </a:xfrm>
            </p:grpSpPr>
            <p:sp>
              <p:nvSpPr>
                <p:cNvPr id="56" name="Freeform 5">
                  <a:extLst>
                    <a:ext uri="{FF2B5EF4-FFF2-40B4-BE49-F238E27FC236}">
                      <a16:creationId xmlns:a16="http://schemas.microsoft.com/office/drawing/2014/main" id="{5AC395E3-D85B-94D2-A480-79DB4479B754}"/>
                    </a:ext>
                  </a:extLst>
                </p:cNvPr>
                <p:cNvSpPr>
                  <a:spLocks/>
                </p:cNvSpPr>
                <p:nvPr/>
              </p:nvSpPr>
              <p:spPr bwMode="auto">
                <a:xfrm rot="10800000">
                  <a:off x="2216189" y="2705534"/>
                  <a:ext cx="1466316" cy="129911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102870" tIns="51435" rIns="102870" bIns="51435" numCol="1" anchor="t" anchorCtr="0" compatLnSpc="1">
                  <a:prstTxWarp prst="textNoShape">
                    <a:avLst/>
                  </a:prstTxWarp>
                </a:bodyPr>
                <a:lstStyle/>
                <a:p>
                  <a:pPr defTabSz="1371600">
                    <a:defRPr/>
                  </a:pPr>
                  <a:endParaRPr lang="zh-CN" altLang="en-US" sz="150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57" name="Freeform 5">
                  <a:extLst>
                    <a:ext uri="{FF2B5EF4-FFF2-40B4-BE49-F238E27FC236}">
                      <a16:creationId xmlns:a16="http://schemas.microsoft.com/office/drawing/2014/main" id="{CA846F66-C566-FF75-98FE-0D0876DCD349}"/>
                    </a:ext>
                  </a:extLst>
                </p:cNvPr>
                <p:cNvSpPr>
                  <a:spLocks/>
                </p:cNvSpPr>
                <p:nvPr/>
              </p:nvSpPr>
              <p:spPr bwMode="auto">
                <a:xfrm rot="10800000">
                  <a:off x="2379006" y="2849785"/>
                  <a:ext cx="1140682" cy="101061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3">
                    <a:lumMod val="50000"/>
                  </a:schemeClr>
                </a:solidFill>
                <a:ln w="25400">
                  <a:noFill/>
                </a:ln>
                <a:effectLst>
                  <a:outerShdw blurRad="254000" dist="114300" dir="2700000" algn="tl" rotWithShape="0">
                    <a:prstClr val="black">
                      <a:alpha val="25000"/>
                    </a:prstClr>
                  </a:outerShdw>
                </a:effectLst>
              </p:spPr>
              <p:txBody>
                <a:bodyPr vert="horz" wrap="square" lIns="102870" tIns="51435" rIns="102870" bIns="51435" numCol="1" anchor="t" anchorCtr="0" compatLnSpc="1">
                  <a:prstTxWarp prst="textNoShape">
                    <a:avLst/>
                  </a:prstTxWarp>
                </a:bodyPr>
                <a:lstStyle/>
                <a:p>
                  <a:pPr defTabSz="1371600">
                    <a:defRPr/>
                  </a:pPr>
                  <a:endParaRPr lang="zh-CN" altLang="en-US" sz="150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55" name="矩形 34">
                <a:extLst>
                  <a:ext uri="{FF2B5EF4-FFF2-40B4-BE49-F238E27FC236}">
                    <a16:creationId xmlns:a16="http://schemas.microsoft.com/office/drawing/2014/main" id="{923DF10E-0DF9-2CF1-8E6F-81F21F7B1500}"/>
                  </a:ext>
                </a:extLst>
              </p:cNvPr>
              <p:cNvSpPr/>
              <p:nvPr/>
            </p:nvSpPr>
            <p:spPr>
              <a:xfrm>
                <a:off x="767718" y="3128330"/>
                <a:ext cx="568260" cy="535611"/>
              </a:xfrm>
              <a:custGeom>
                <a:avLst/>
                <a:gdLst>
                  <a:gd name="connsiteX0" fmla="*/ 256155 w 336853"/>
                  <a:gd name="connsiteY0" fmla="*/ 263525 h 317500"/>
                  <a:gd name="connsiteX1" fmla="*/ 268061 w 336853"/>
                  <a:gd name="connsiteY1" fmla="*/ 299070 h 317500"/>
                  <a:gd name="connsiteX2" fmla="*/ 269384 w 336853"/>
                  <a:gd name="connsiteY2" fmla="*/ 303019 h 317500"/>
                  <a:gd name="connsiteX3" fmla="*/ 274676 w 336853"/>
                  <a:gd name="connsiteY3" fmla="*/ 289855 h 317500"/>
                  <a:gd name="connsiteX4" fmla="*/ 277322 w 336853"/>
                  <a:gd name="connsiteY4" fmla="*/ 272740 h 317500"/>
                  <a:gd name="connsiteX5" fmla="*/ 279968 w 336853"/>
                  <a:gd name="connsiteY5" fmla="*/ 289855 h 317500"/>
                  <a:gd name="connsiteX6" fmla="*/ 285259 w 336853"/>
                  <a:gd name="connsiteY6" fmla="*/ 303019 h 317500"/>
                  <a:gd name="connsiteX7" fmla="*/ 286582 w 336853"/>
                  <a:gd name="connsiteY7" fmla="*/ 299070 h 317500"/>
                  <a:gd name="connsiteX8" fmla="*/ 298489 w 336853"/>
                  <a:gd name="connsiteY8" fmla="*/ 263525 h 317500"/>
                  <a:gd name="connsiteX9" fmla="*/ 320978 w 336853"/>
                  <a:gd name="connsiteY9" fmla="*/ 275373 h 317500"/>
                  <a:gd name="connsiteX10" fmla="*/ 336853 w 336853"/>
                  <a:gd name="connsiteY10" fmla="*/ 317500 h 317500"/>
                  <a:gd name="connsiteX11" fmla="*/ 217790 w 336853"/>
                  <a:gd name="connsiteY11" fmla="*/ 317500 h 317500"/>
                  <a:gd name="connsiteX12" fmla="*/ 233665 w 336853"/>
                  <a:gd name="connsiteY12" fmla="*/ 275373 h 317500"/>
                  <a:gd name="connsiteX13" fmla="*/ 256155 w 336853"/>
                  <a:gd name="connsiteY13" fmla="*/ 263525 h 317500"/>
                  <a:gd name="connsiteX14" fmla="*/ 37966 w 336853"/>
                  <a:gd name="connsiteY14" fmla="*/ 263525 h 317500"/>
                  <a:gd name="connsiteX15" fmla="*/ 48433 w 336853"/>
                  <a:gd name="connsiteY15" fmla="*/ 299070 h 317500"/>
                  <a:gd name="connsiteX16" fmla="*/ 51050 w 336853"/>
                  <a:gd name="connsiteY16" fmla="*/ 303019 h 317500"/>
                  <a:gd name="connsiteX17" fmla="*/ 54975 w 336853"/>
                  <a:gd name="connsiteY17" fmla="*/ 289855 h 317500"/>
                  <a:gd name="connsiteX18" fmla="*/ 58900 w 336853"/>
                  <a:gd name="connsiteY18" fmla="*/ 272740 h 317500"/>
                  <a:gd name="connsiteX19" fmla="*/ 61517 w 336853"/>
                  <a:gd name="connsiteY19" fmla="*/ 289855 h 317500"/>
                  <a:gd name="connsiteX20" fmla="*/ 66751 w 336853"/>
                  <a:gd name="connsiteY20" fmla="*/ 303019 h 317500"/>
                  <a:gd name="connsiteX21" fmla="*/ 68059 w 336853"/>
                  <a:gd name="connsiteY21" fmla="*/ 299070 h 317500"/>
                  <a:gd name="connsiteX22" fmla="*/ 78526 w 336853"/>
                  <a:gd name="connsiteY22" fmla="*/ 263525 h 317500"/>
                  <a:gd name="connsiteX23" fmla="*/ 102077 w 336853"/>
                  <a:gd name="connsiteY23" fmla="*/ 275373 h 317500"/>
                  <a:gd name="connsiteX24" fmla="*/ 116469 w 336853"/>
                  <a:gd name="connsiteY24" fmla="*/ 317500 h 317500"/>
                  <a:gd name="connsiteX25" fmla="*/ 23 w 336853"/>
                  <a:gd name="connsiteY25" fmla="*/ 317500 h 317500"/>
                  <a:gd name="connsiteX26" fmla="*/ 15724 w 336853"/>
                  <a:gd name="connsiteY26" fmla="*/ 275373 h 317500"/>
                  <a:gd name="connsiteX27" fmla="*/ 37966 w 336853"/>
                  <a:gd name="connsiteY27" fmla="*/ 263525 h 317500"/>
                  <a:gd name="connsiteX28" fmla="*/ 212235 w 336853"/>
                  <a:gd name="connsiteY28" fmla="*/ 236538 h 317500"/>
                  <a:gd name="connsiteX29" fmla="*/ 217792 w 336853"/>
                  <a:gd name="connsiteY29" fmla="*/ 242888 h 317500"/>
                  <a:gd name="connsiteX30" fmla="*/ 212235 w 336853"/>
                  <a:gd name="connsiteY30" fmla="*/ 249238 h 317500"/>
                  <a:gd name="connsiteX31" fmla="*/ 206678 w 336853"/>
                  <a:gd name="connsiteY31" fmla="*/ 242888 h 317500"/>
                  <a:gd name="connsiteX32" fmla="*/ 212235 w 336853"/>
                  <a:gd name="connsiteY32" fmla="*/ 236538 h 317500"/>
                  <a:gd name="connsiteX33" fmla="*/ 124128 w 336853"/>
                  <a:gd name="connsiteY33" fmla="*/ 236538 h 317500"/>
                  <a:gd name="connsiteX34" fmla="*/ 130478 w 336853"/>
                  <a:gd name="connsiteY34" fmla="*/ 242888 h 317500"/>
                  <a:gd name="connsiteX35" fmla="*/ 124128 w 336853"/>
                  <a:gd name="connsiteY35" fmla="*/ 249238 h 317500"/>
                  <a:gd name="connsiteX36" fmla="*/ 117778 w 336853"/>
                  <a:gd name="connsiteY36" fmla="*/ 242888 h 317500"/>
                  <a:gd name="connsiteX37" fmla="*/ 124128 w 336853"/>
                  <a:gd name="connsiteY37" fmla="*/ 236538 h 317500"/>
                  <a:gd name="connsiteX38" fmla="*/ 196360 w 336853"/>
                  <a:gd name="connsiteY38" fmla="*/ 227013 h 317500"/>
                  <a:gd name="connsiteX39" fmla="*/ 201917 w 336853"/>
                  <a:gd name="connsiteY39" fmla="*/ 233363 h 317500"/>
                  <a:gd name="connsiteX40" fmla="*/ 196360 w 336853"/>
                  <a:gd name="connsiteY40" fmla="*/ 239713 h 317500"/>
                  <a:gd name="connsiteX41" fmla="*/ 190803 w 336853"/>
                  <a:gd name="connsiteY41" fmla="*/ 233363 h 317500"/>
                  <a:gd name="connsiteX42" fmla="*/ 196360 w 336853"/>
                  <a:gd name="connsiteY42" fmla="*/ 227013 h 317500"/>
                  <a:gd name="connsiteX43" fmla="*/ 138415 w 336853"/>
                  <a:gd name="connsiteY43" fmla="*/ 227013 h 317500"/>
                  <a:gd name="connsiteX44" fmla="*/ 144765 w 336853"/>
                  <a:gd name="connsiteY44" fmla="*/ 233363 h 317500"/>
                  <a:gd name="connsiteX45" fmla="*/ 138415 w 336853"/>
                  <a:gd name="connsiteY45" fmla="*/ 239713 h 317500"/>
                  <a:gd name="connsiteX46" fmla="*/ 132065 w 336853"/>
                  <a:gd name="connsiteY46" fmla="*/ 233363 h 317500"/>
                  <a:gd name="connsiteX47" fmla="*/ 138415 w 336853"/>
                  <a:gd name="connsiteY47" fmla="*/ 227013 h 317500"/>
                  <a:gd name="connsiteX48" fmla="*/ 185405 w 336853"/>
                  <a:gd name="connsiteY48" fmla="*/ 218758 h 317500"/>
                  <a:gd name="connsiteX49" fmla="*/ 187945 w 336853"/>
                  <a:gd name="connsiteY49" fmla="*/ 226378 h 317500"/>
                  <a:gd name="connsiteX50" fmla="*/ 179055 w 336853"/>
                  <a:gd name="connsiteY50" fmla="*/ 228918 h 317500"/>
                  <a:gd name="connsiteX51" fmla="*/ 177785 w 336853"/>
                  <a:gd name="connsiteY51" fmla="*/ 221298 h 317500"/>
                  <a:gd name="connsiteX52" fmla="*/ 185405 w 336853"/>
                  <a:gd name="connsiteY52" fmla="*/ 218758 h 317500"/>
                  <a:gd name="connsiteX53" fmla="*/ 149210 w 336853"/>
                  <a:gd name="connsiteY53" fmla="*/ 218758 h 317500"/>
                  <a:gd name="connsiteX54" fmla="*/ 159212 w 336853"/>
                  <a:gd name="connsiteY54" fmla="*/ 221298 h 317500"/>
                  <a:gd name="connsiteX55" fmla="*/ 156354 w 336853"/>
                  <a:gd name="connsiteY55" fmla="*/ 228918 h 317500"/>
                  <a:gd name="connsiteX56" fmla="*/ 147782 w 336853"/>
                  <a:gd name="connsiteY56" fmla="*/ 226378 h 317500"/>
                  <a:gd name="connsiteX57" fmla="*/ 149210 w 336853"/>
                  <a:gd name="connsiteY57" fmla="*/ 218758 h 317500"/>
                  <a:gd name="connsiteX58" fmla="*/ 167785 w 336853"/>
                  <a:gd name="connsiteY58" fmla="*/ 207963 h 317500"/>
                  <a:gd name="connsiteX59" fmla="*/ 173342 w 336853"/>
                  <a:gd name="connsiteY59" fmla="*/ 213520 h 317500"/>
                  <a:gd name="connsiteX60" fmla="*/ 167785 w 336853"/>
                  <a:gd name="connsiteY60" fmla="*/ 219077 h 317500"/>
                  <a:gd name="connsiteX61" fmla="*/ 162228 w 336853"/>
                  <a:gd name="connsiteY61" fmla="*/ 213520 h 317500"/>
                  <a:gd name="connsiteX62" fmla="*/ 167785 w 336853"/>
                  <a:gd name="connsiteY62" fmla="*/ 207963 h 317500"/>
                  <a:gd name="connsiteX63" fmla="*/ 167785 w 336853"/>
                  <a:gd name="connsiteY63" fmla="*/ 190500 h 317500"/>
                  <a:gd name="connsiteX64" fmla="*/ 173342 w 336853"/>
                  <a:gd name="connsiteY64" fmla="*/ 196850 h 317500"/>
                  <a:gd name="connsiteX65" fmla="*/ 167785 w 336853"/>
                  <a:gd name="connsiteY65" fmla="*/ 203200 h 317500"/>
                  <a:gd name="connsiteX66" fmla="*/ 162228 w 336853"/>
                  <a:gd name="connsiteY66" fmla="*/ 196850 h 317500"/>
                  <a:gd name="connsiteX67" fmla="*/ 167785 w 336853"/>
                  <a:gd name="connsiteY67" fmla="*/ 190500 h 317500"/>
                  <a:gd name="connsiteX68" fmla="*/ 269512 w 336853"/>
                  <a:gd name="connsiteY68" fmla="*/ 182286 h 317500"/>
                  <a:gd name="connsiteX69" fmla="*/ 276020 w 336853"/>
                  <a:gd name="connsiteY69" fmla="*/ 182286 h 317500"/>
                  <a:gd name="connsiteX70" fmla="*/ 290340 w 336853"/>
                  <a:gd name="connsiteY70" fmla="*/ 184906 h 317500"/>
                  <a:gd name="connsiteX71" fmla="*/ 296849 w 336853"/>
                  <a:gd name="connsiteY71" fmla="*/ 191458 h 317500"/>
                  <a:gd name="connsiteX72" fmla="*/ 304659 w 336853"/>
                  <a:gd name="connsiteY72" fmla="*/ 216354 h 317500"/>
                  <a:gd name="connsiteX73" fmla="*/ 304659 w 336853"/>
                  <a:gd name="connsiteY73" fmla="*/ 220285 h 317500"/>
                  <a:gd name="connsiteX74" fmla="*/ 307263 w 336853"/>
                  <a:gd name="connsiteY74" fmla="*/ 230767 h 317500"/>
                  <a:gd name="connsiteX75" fmla="*/ 302056 w 336853"/>
                  <a:gd name="connsiteY75" fmla="*/ 239940 h 317500"/>
                  <a:gd name="connsiteX76" fmla="*/ 283831 w 336853"/>
                  <a:gd name="connsiteY76" fmla="*/ 262215 h 317500"/>
                  <a:gd name="connsiteX77" fmla="*/ 270813 w 336853"/>
                  <a:gd name="connsiteY77" fmla="*/ 262215 h 317500"/>
                  <a:gd name="connsiteX78" fmla="*/ 252589 w 336853"/>
                  <a:gd name="connsiteY78" fmla="*/ 239940 h 317500"/>
                  <a:gd name="connsiteX79" fmla="*/ 247382 w 336853"/>
                  <a:gd name="connsiteY79" fmla="*/ 232078 h 317500"/>
                  <a:gd name="connsiteX80" fmla="*/ 249985 w 336853"/>
                  <a:gd name="connsiteY80" fmla="*/ 220285 h 317500"/>
                  <a:gd name="connsiteX81" fmla="*/ 248684 w 336853"/>
                  <a:gd name="connsiteY81" fmla="*/ 216354 h 317500"/>
                  <a:gd name="connsiteX82" fmla="*/ 248684 w 336853"/>
                  <a:gd name="connsiteY82" fmla="*/ 204561 h 317500"/>
                  <a:gd name="connsiteX83" fmla="*/ 256494 w 336853"/>
                  <a:gd name="connsiteY83" fmla="*/ 191458 h 317500"/>
                  <a:gd name="connsiteX84" fmla="*/ 263003 w 336853"/>
                  <a:gd name="connsiteY84" fmla="*/ 186217 h 317500"/>
                  <a:gd name="connsiteX85" fmla="*/ 269512 w 336853"/>
                  <a:gd name="connsiteY85" fmla="*/ 182286 h 317500"/>
                  <a:gd name="connsiteX86" fmla="*/ 50941 w 336853"/>
                  <a:gd name="connsiteY86" fmla="*/ 182286 h 317500"/>
                  <a:gd name="connsiteX87" fmla="*/ 56254 w 336853"/>
                  <a:gd name="connsiteY87" fmla="*/ 182286 h 317500"/>
                  <a:gd name="connsiteX88" fmla="*/ 72194 w 336853"/>
                  <a:gd name="connsiteY88" fmla="*/ 184906 h 317500"/>
                  <a:gd name="connsiteX89" fmla="*/ 78836 w 336853"/>
                  <a:gd name="connsiteY89" fmla="*/ 191458 h 317500"/>
                  <a:gd name="connsiteX90" fmla="*/ 86806 w 336853"/>
                  <a:gd name="connsiteY90" fmla="*/ 216354 h 317500"/>
                  <a:gd name="connsiteX91" fmla="*/ 85477 w 336853"/>
                  <a:gd name="connsiteY91" fmla="*/ 220285 h 317500"/>
                  <a:gd name="connsiteX92" fmla="*/ 88134 w 336853"/>
                  <a:gd name="connsiteY92" fmla="*/ 230767 h 317500"/>
                  <a:gd name="connsiteX93" fmla="*/ 82821 w 336853"/>
                  <a:gd name="connsiteY93" fmla="*/ 239940 h 317500"/>
                  <a:gd name="connsiteX94" fmla="*/ 65553 w 336853"/>
                  <a:gd name="connsiteY94" fmla="*/ 262215 h 317500"/>
                  <a:gd name="connsiteX95" fmla="*/ 52269 w 336853"/>
                  <a:gd name="connsiteY95" fmla="*/ 262215 h 317500"/>
                  <a:gd name="connsiteX96" fmla="*/ 33673 w 336853"/>
                  <a:gd name="connsiteY96" fmla="*/ 239940 h 317500"/>
                  <a:gd name="connsiteX97" fmla="*/ 28359 w 336853"/>
                  <a:gd name="connsiteY97" fmla="*/ 232078 h 317500"/>
                  <a:gd name="connsiteX98" fmla="*/ 31016 w 336853"/>
                  <a:gd name="connsiteY98" fmla="*/ 220285 h 317500"/>
                  <a:gd name="connsiteX99" fmla="*/ 29688 w 336853"/>
                  <a:gd name="connsiteY99" fmla="*/ 216354 h 317500"/>
                  <a:gd name="connsiteX100" fmla="*/ 29688 w 336853"/>
                  <a:gd name="connsiteY100" fmla="*/ 204561 h 317500"/>
                  <a:gd name="connsiteX101" fmla="*/ 37658 w 336853"/>
                  <a:gd name="connsiteY101" fmla="*/ 191458 h 317500"/>
                  <a:gd name="connsiteX102" fmla="*/ 44299 w 336853"/>
                  <a:gd name="connsiteY102" fmla="*/ 186217 h 317500"/>
                  <a:gd name="connsiteX103" fmla="*/ 50941 w 336853"/>
                  <a:gd name="connsiteY103" fmla="*/ 182286 h 317500"/>
                  <a:gd name="connsiteX104" fmla="*/ 167785 w 336853"/>
                  <a:gd name="connsiteY104" fmla="*/ 173038 h 317500"/>
                  <a:gd name="connsiteX105" fmla="*/ 173342 w 336853"/>
                  <a:gd name="connsiteY105" fmla="*/ 179388 h 317500"/>
                  <a:gd name="connsiteX106" fmla="*/ 167785 w 336853"/>
                  <a:gd name="connsiteY106" fmla="*/ 185738 h 317500"/>
                  <a:gd name="connsiteX107" fmla="*/ 162228 w 336853"/>
                  <a:gd name="connsiteY107" fmla="*/ 179388 h 317500"/>
                  <a:gd name="connsiteX108" fmla="*/ 167785 w 336853"/>
                  <a:gd name="connsiteY108" fmla="*/ 173038 h 317500"/>
                  <a:gd name="connsiteX109" fmla="*/ 168402 w 336853"/>
                  <a:gd name="connsiteY109" fmla="*/ 155575 h 317500"/>
                  <a:gd name="connsiteX110" fmla="*/ 172106 w 336853"/>
                  <a:gd name="connsiteY110" fmla="*/ 156986 h 317500"/>
                  <a:gd name="connsiteX111" fmla="*/ 173341 w 336853"/>
                  <a:gd name="connsiteY111" fmla="*/ 161219 h 317500"/>
                  <a:gd name="connsiteX112" fmla="*/ 172106 w 336853"/>
                  <a:gd name="connsiteY112" fmla="*/ 166864 h 317500"/>
                  <a:gd name="connsiteX113" fmla="*/ 168402 w 336853"/>
                  <a:gd name="connsiteY113" fmla="*/ 168275 h 317500"/>
                  <a:gd name="connsiteX114" fmla="*/ 164697 w 336853"/>
                  <a:gd name="connsiteY114" fmla="*/ 166864 h 317500"/>
                  <a:gd name="connsiteX115" fmla="*/ 162228 w 336853"/>
                  <a:gd name="connsiteY115" fmla="*/ 161219 h 317500"/>
                  <a:gd name="connsiteX116" fmla="*/ 164697 w 336853"/>
                  <a:gd name="connsiteY116" fmla="*/ 156986 h 317500"/>
                  <a:gd name="connsiteX117" fmla="*/ 168402 w 336853"/>
                  <a:gd name="connsiteY117" fmla="*/ 155575 h 317500"/>
                  <a:gd name="connsiteX118" fmla="*/ 146617 w 336853"/>
                  <a:gd name="connsiteY118" fmla="*/ 80963 h 317500"/>
                  <a:gd name="connsiteX119" fmla="*/ 158524 w 336853"/>
                  <a:gd name="connsiteY119" fmla="*/ 115191 h 317500"/>
                  <a:gd name="connsiteX120" fmla="*/ 159847 w 336853"/>
                  <a:gd name="connsiteY120" fmla="*/ 120457 h 317500"/>
                  <a:gd name="connsiteX121" fmla="*/ 165138 w 336853"/>
                  <a:gd name="connsiteY121" fmla="*/ 105976 h 317500"/>
                  <a:gd name="connsiteX122" fmla="*/ 167784 w 336853"/>
                  <a:gd name="connsiteY122" fmla="*/ 90178 h 317500"/>
                  <a:gd name="connsiteX123" fmla="*/ 170430 w 336853"/>
                  <a:gd name="connsiteY123" fmla="*/ 105976 h 317500"/>
                  <a:gd name="connsiteX124" fmla="*/ 175722 w 336853"/>
                  <a:gd name="connsiteY124" fmla="*/ 120457 h 317500"/>
                  <a:gd name="connsiteX125" fmla="*/ 177045 w 336853"/>
                  <a:gd name="connsiteY125" fmla="*/ 115191 h 317500"/>
                  <a:gd name="connsiteX126" fmla="*/ 188951 w 336853"/>
                  <a:gd name="connsiteY126" fmla="*/ 80963 h 317500"/>
                  <a:gd name="connsiteX127" fmla="*/ 211441 w 336853"/>
                  <a:gd name="connsiteY127" fmla="*/ 91494 h 317500"/>
                  <a:gd name="connsiteX128" fmla="*/ 227316 w 336853"/>
                  <a:gd name="connsiteY128" fmla="*/ 134938 h 317500"/>
                  <a:gd name="connsiteX129" fmla="*/ 167784 w 336853"/>
                  <a:gd name="connsiteY129" fmla="*/ 134938 h 317500"/>
                  <a:gd name="connsiteX130" fmla="*/ 108253 w 336853"/>
                  <a:gd name="connsiteY130" fmla="*/ 134938 h 317500"/>
                  <a:gd name="connsiteX131" fmla="*/ 124128 w 336853"/>
                  <a:gd name="connsiteY131" fmla="*/ 91494 h 317500"/>
                  <a:gd name="connsiteX132" fmla="*/ 146617 w 336853"/>
                  <a:gd name="connsiteY132" fmla="*/ 80963 h 317500"/>
                  <a:gd name="connsiteX133" fmla="*/ 165180 w 336853"/>
                  <a:gd name="connsiteY133" fmla="*/ 0 h 317500"/>
                  <a:gd name="connsiteX134" fmla="*/ 180801 w 336853"/>
                  <a:gd name="connsiteY134" fmla="*/ 3931 h 317500"/>
                  <a:gd name="connsiteX135" fmla="*/ 187310 w 336853"/>
                  <a:gd name="connsiteY135" fmla="*/ 10482 h 317500"/>
                  <a:gd name="connsiteX136" fmla="*/ 195121 w 336853"/>
                  <a:gd name="connsiteY136" fmla="*/ 35378 h 317500"/>
                  <a:gd name="connsiteX137" fmla="*/ 195121 w 336853"/>
                  <a:gd name="connsiteY137" fmla="*/ 39309 h 317500"/>
                  <a:gd name="connsiteX138" fmla="*/ 196422 w 336853"/>
                  <a:gd name="connsiteY138" fmla="*/ 49792 h 317500"/>
                  <a:gd name="connsiteX139" fmla="*/ 192517 w 336853"/>
                  <a:gd name="connsiteY139" fmla="*/ 58964 h 317500"/>
                  <a:gd name="connsiteX140" fmla="*/ 174293 w 336853"/>
                  <a:gd name="connsiteY140" fmla="*/ 81239 h 317500"/>
                  <a:gd name="connsiteX141" fmla="*/ 161275 w 336853"/>
                  <a:gd name="connsiteY141" fmla="*/ 81239 h 317500"/>
                  <a:gd name="connsiteX142" fmla="*/ 143050 w 336853"/>
                  <a:gd name="connsiteY142" fmla="*/ 58964 h 317500"/>
                  <a:gd name="connsiteX143" fmla="*/ 137843 w 336853"/>
                  <a:gd name="connsiteY143" fmla="*/ 49792 h 317500"/>
                  <a:gd name="connsiteX144" fmla="*/ 140447 w 336853"/>
                  <a:gd name="connsiteY144" fmla="*/ 39309 h 317500"/>
                  <a:gd name="connsiteX145" fmla="*/ 139145 w 336853"/>
                  <a:gd name="connsiteY145" fmla="*/ 35378 h 317500"/>
                  <a:gd name="connsiteX146" fmla="*/ 139145 w 336853"/>
                  <a:gd name="connsiteY146" fmla="*/ 23585 h 317500"/>
                  <a:gd name="connsiteX147" fmla="*/ 146956 w 336853"/>
                  <a:gd name="connsiteY147" fmla="*/ 10482 h 317500"/>
                  <a:gd name="connsiteX148" fmla="*/ 153464 w 336853"/>
                  <a:gd name="connsiteY148" fmla="*/ 5241 h 317500"/>
                  <a:gd name="connsiteX149" fmla="*/ 159973 w 336853"/>
                  <a:gd name="connsiteY149" fmla="*/ 1310 h 317500"/>
                  <a:gd name="connsiteX150" fmla="*/ 165180 w 336853"/>
                  <a:gd name="connsiteY150" fmla="*/ 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336853" h="317500">
                    <a:moveTo>
                      <a:pt x="256155" y="263525"/>
                    </a:moveTo>
                    <a:cubicBezTo>
                      <a:pt x="256155" y="263525"/>
                      <a:pt x="256155" y="263525"/>
                      <a:pt x="268061" y="299070"/>
                    </a:cubicBezTo>
                    <a:cubicBezTo>
                      <a:pt x="268061" y="299070"/>
                      <a:pt x="268061" y="299070"/>
                      <a:pt x="269384" y="303019"/>
                    </a:cubicBezTo>
                    <a:cubicBezTo>
                      <a:pt x="269384" y="303019"/>
                      <a:pt x="269384" y="303019"/>
                      <a:pt x="274676" y="289855"/>
                    </a:cubicBezTo>
                    <a:cubicBezTo>
                      <a:pt x="262770" y="274057"/>
                      <a:pt x="274676" y="272740"/>
                      <a:pt x="277322" y="272740"/>
                    </a:cubicBezTo>
                    <a:cubicBezTo>
                      <a:pt x="279968" y="272740"/>
                      <a:pt x="291874" y="274057"/>
                      <a:pt x="279968" y="289855"/>
                    </a:cubicBezTo>
                    <a:cubicBezTo>
                      <a:pt x="279968" y="289855"/>
                      <a:pt x="279968" y="289855"/>
                      <a:pt x="285259" y="303019"/>
                    </a:cubicBezTo>
                    <a:cubicBezTo>
                      <a:pt x="285259" y="303019"/>
                      <a:pt x="285259" y="303019"/>
                      <a:pt x="286582" y="299070"/>
                    </a:cubicBezTo>
                    <a:cubicBezTo>
                      <a:pt x="286582" y="299070"/>
                      <a:pt x="286582" y="299070"/>
                      <a:pt x="298489" y="263525"/>
                    </a:cubicBezTo>
                    <a:cubicBezTo>
                      <a:pt x="298489" y="263525"/>
                      <a:pt x="306426" y="268791"/>
                      <a:pt x="320978" y="275373"/>
                    </a:cubicBezTo>
                    <a:cubicBezTo>
                      <a:pt x="336853" y="280639"/>
                      <a:pt x="336853" y="293804"/>
                      <a:pt x="336853" y="317500"/>
                    </a:cubicBezTo>
                    <a:cubicBezTo>
                      <a:pt x="336853" y="317500"/>
                      <a:pt x="336853" y="317500"/>
                      <a:pt x="217790" y="317500"/>
                    </a:cubicBezTo>
                    <a:cubicBezTo>
                      <a:pt x="219113" y="293804"/>
                      <a:pt x="217790" y="280639"/>
                      <a:pt x="233665" y="275373"/>
                    </a:cubicBezTo>
                    <a:cubicBezTo>
                      <a:pt x="248217" y="268791"/>
                      <a:pt x="256155" y="263525"/>
                      <a:pt x="256155" y="263525"/>
                    </a:cubicBezTo>
                    <a:close/>
                    <a:moveTo>
                      <a:pt x="37966" y="263525"/>
                    </a:moveTo>
                    <a:cubicBezTo>
                      <a:pt x="37966" y="263525"/>
                      <a:pt x="37966" y="263525"/>
                      <a:pt x="48433" y="299070"/>
                    </a:cubicBezTo>
                    <a:cubicBezTo>
                      <a:pt x="48433" y="299070"/>
                      <a:pt x="48433" y="299070"/>
                      <a:pt x="51050" y="303019"/>
                    </a:cubicBezTo>
                    <a:cubicBezTo>
                      <a:pt x="51050" y="303019"/>
                      <a:pt x="51050" y="303019"/>
                      <a:pt x="54975" y="289855"/>
                    </a:cubicBezTo>
                    <a:cubicBezTo>
                      <a:pt x="44508" y="274057"/>
                      <a:pt x="56284" y="272740"/>
                      <a:pt x="58900" y="272740"/>
                    </a:cubicBezTo>
                    <a:cubicBezTo>
                      <a:pt x="60209" y="272740"/>
                      <a:pt x="73293" y="274057"/>
                      <a:pt x="61517" y="289855"/>
                    </a:cubicBezTo>
                    <a:cubicBezTo>
                      <a:pt x="61517" y="289855"/>
                      <a:pt x="61517" y="289855"/>
                      <a:pt x="66751" y="303019"/>
                    </a:cubicBezTo>
                    <a:cubicBezTo>
                      <a:pt x="66751" y="303019"/>
                      <a:pt x="66751" y="303019"/>
                      <a:pt x="68059" y="299070"/>
                    </a:cubicBezTo>
                    <a:cubicBezTo>
                      <a:pt x="68059" y="299070"/>
                      <a:pt x="68059" y="299070"/>
                      <a:pt x="78526" y="263525"/>
                    </a:cubicBezTo>
                    <a:cubicBezTo>
                      <a:pt x="78526" y="263525"/>
                      <a:pt x="87685" y="268791"/>
                      <a:pt x="102077" y="275373"/>
                    </a:cubicBezTo>
                    <a:cubicBezTo>
                      <a:pt x="117778" y="280639"/>
                      <a:pt x="116469" y="293804"/>
                      <a:pt x="116469" y="317500"/>
                    </a:cubicBezTo>
                    <a:cubicBezTo>
                      <a:pt x="116469" y="317500"/>
                      <a:pt x="116469" y="317500"/>
                      <a:pt x="23" y="317500"/>
                    </a:cubicBezTo>
                    <a:cubicBezTo>
                      <a:pt x="23" y="293804"/>
                      <a:pt x="-1285" y="280639"/>
                      <a:pt x="15724" y="275373"/>
                    </a:cubicBezTo>
                    <a:cubicBezTo>
                      <a:pt x="30116" y="268791"/>
                      <a:pt x="37966" y="263525"/>
                      <a:pt x="37966" y="263525"/>
                    </a:cubicBezTo>
                    <a:close/>
                    <a:moveTo>
                      <a:pt x="212235" y="236538"/>
                    </a:moveTo>
                    <a:cubicBezTo>
                      <a:pt x="215304" y="236538"/>
                      <a:pt x="217792" y="239381"/>
                      <a:pt x="217792" y="242888"/>
                    </a:cubicBezTo>
                    <a:cubicBezTo>
                      <a:pt x="217792" y="246395"/>
                      <a:pt x="215304" y="249238"/>
                      <a:pt x="212235" y="249238"/>
                    </a:cubicBezTo>
                    <a:cubicBezTo>
                      <a:pt x="209166" y="249238"/>
                      <a:pt x="206678" y="246395"/>
                      <a:pt x="206678" y="242888"/>
                    </a:cubicBezTo>
                    <a:cubicBezTo>
                      <a:pt x="206678" y="239381"/>
                      <a:pt x="209166" y="236538"/>
                      <a:pt x="212235" y="236538"/>
                    </a:cubicBezTo>
                    <a:close/>
                    <a:moveTo>
                      <a:pt x="124128" y="236538"/>
                    </a:moveTo>
                    <a:cubicBezTo>
                      <a:pt x="127635" y="236538"/>
                      <a:pt x="130478" y="239381"/>
                      <a:pt x="130478" y="242888"/>
                    </a:cubicBezTo>
                    <a:cubicBezTo>
                      <a:pt x="130478" y="246395"/>
                      <a:pt x="127635" y="249238"/>
                      <a:pt x="124128" y="249238"/>
                    </a:cubicBezTo>
                    <a:cubicBezTo>
                      <a:pt x="120621" y="249238"/>
                      <a:pt x="117778" y="246395"/>
                      <a:pt x="117778" y="242888"/>
                    </a:cubicBezTo>
                    <a:cubicBezTo>
                      <a:pt x="117778" y="239381"/>
                      <a:pt x="120621" y="236538"/>
                      <a:pt x="124128" y="236538"/>
                    </a:cubicBezTo>
                    <a:close/>
                    <a:moveTo>
                      <a:pt x="196360" y="227013"/>
                    </a:moveTo>
                    <a:cubicBezTo>
                      <a:pt x="199429" y="227013"/>
                      <a:pt x="201917" y="229856"/>
                      <a:pt x="201917" y="233363"/>
                    </a:cubicBezTo>
                    <a:cubicBezTo>
                      <a:pt x="201917" y="236870"/>
                      <a:pt x="199429" y="239713"/>
                      <a:pt x="196360" y="239713"/>
                    </a:cubicBezTo>
                    <a:cubicBezTo>
                      <a:pt x="193291" y="239713"/>
                      <a:pt x="190803" y="236870"/>
                      <a:pt x="190803" y="233363"/>
                    </a:cubicBezTo>
                    <a:cubicBezTo>
                      <a:pt x="190803" y="229856"/>
                      <a:pt x="193291" y="227013"/>
                      <a:pt x="196360" y="227013"/>
                    </a:cubicBezTo>
                    <a:close/>
                    <a:moveTo>
                      <a:pt x="138415" y="227013"/>
                    </a:moveTo>
                    <a:cubicBezTo>
                      <a:pt x="141922" y="227013"/>
                      <a:pt x="144765" y="229856"/>
                      <a:pt x="144765" y="233363"/>
                    </a:cubicBezTo>
                    <a:cubicBezTo>
                      <a:pt x="144765" y="236870"/>
                      <a:pt x="141922" y="239713"/>
                      <a:pt x="138415" y="239713"/>
                    </a:cubicBezTo>
                    <a:cubicBezTo>
                      <a:pt x="134908" y="239713"/>
                      <a:pt x="132065" y="236870"/>
                      <a:pt x="132065" y="233363"/>
                    </a:cubicBezTo>
                    <a:cubicBezTo>
                      <a:pt x="132065" y="229856"/>
                      <a:pt x="134908" y="227013"/>
                      <a:pt x="138415" y="227013"/>
                    </a:cubicBezTo>
                    <a:close/>
                    <a:moveTo>
                      <a:pt x="185405" y="218758"/>
                    </a:moveTo>
                    <a:cubicBezTo>
                      <a:pt x="187945" y="221298"/>
                      <a:pt x="189215" y="223838"/>
                      <a:pt x="187945" y="226378"/>
                    </a:cubicBezTo>
                    <a:cubicBezTo>
                      <a:pt x="185405" y="230188"/>
                      <a:pt x="182865" y="230188"/>
                      <a:pt x="179055" y="228918"/>
                    </a:cubicBezTo>
                    <a:cubicBezTo>
                      <a:pt x="176515" y="226378"/>
                      <a:pt x="176515" y="223838"/>
                      <a:pt x="177785" y="221298"/>
                    </a:cubicBezTo>
                    <a:cubicBezTo>
                      <a:pt x="179055" y="217488"/>
                      <a:pt x="182865" y="217488"/>
                      <a:pt x="185405" y="218758"/>
                    </a:cubicBezTo>
                    <a:close/>
                    <a:moveTo>
                      <a:pt x="149210" y="218758"/>
                    </a:moveTo>
                    <a:cubicBezTo>
                      <a:pt x="152068" y="217488"/>
                      <a:pt x="156354" y="217488"/>
                      <a:pt x="159212" y="221298"/>
                    </a:cubicBezTo>
                    <a:cubicBezTo>
                      <a:pt x="160641" y="223838"/>
                      <a:pt x="159212" y="226378"/>
                      <a:pt x="156354" y="228918"/>
                    </a:cubicBezTo>
                    <a:cubicBezTo>
                      <a:pt x="153497" y="230188"/>
                      <a:pt x="149210" y="230188"/>
                      <a:pt x="147782" y="226378"/>
                    </a:cubicBezTo>
                    <a:cubicBezTo>
                      <a:pt x="146353" y="223838"/>
                      <a:pt x="146353" y="221298"/>
                      <a:pt x="149210" y="218758"/>
                    </a:cubicBezTo>
                    <a:close/>
                    <a:moveTo>
                      <a:pt x="167785" y="207963"/>
                    </a:moveTo>
                    <a:cubicBezTo>
                      <a:pt x="170854" y="207963"/>
                      <a:pt x="173342" y="210451"/>
                      <a:pt x="173342" y="213520"/>
                    </a:cubicBezTo>
                    <a:cubicBezTo>
                      <a:pt x="173342" y="216589"/>
                      <a:pt x="170854" y="219077"/>
                      <a:pt x="167785" y="219077"/>
                    </a:cubicBezTo>
                    <a:cubicBezTo>
                      <a:pt x="164716" y="219077"/>
                      <a:pt x="162228" y="216589"/>
                      <a:pt x="162228" y="213520"/>
                    </a:cubicBezTo>
                    <a:cubicBezTo>
                      <a:pt x="162228" y="210451"/>
                      <a:pt x="164716" y="207963"/>
                      <a:pt x="167785" y="207963"/>
                    </a:cubicBezTo>
                    <a:close/>
                    <a:moveTo>
                      <a:pt x="167785" y="190500"/>
                    </a:moveTo>
                    <a:cubicBezTo>
                      <a:pt x="170854" y="190500"/>
                      <a:pt x="173342" y="193343"/>
                      <a:pt x="173342" y="196850"/>
                    </a:cubicBezTo>
                    <a:cubicBezTo>
                      <a:pt x="173342" y="200357"/>
                      <a:pt x="170854" y="203200"/>
                      <a:pt x="167785" y="203200"/>
                    </a:cubicBezTo>
                    <a:cubicBezTo>
                      <a:pt x="164716" y="203200"/>
                      <a:pt x="162228" y="200357"/>
                      <a:pt x="162228" y="196850"/>
                    </a:cubicBezTo>
                    <a:cubicBezTo>
                      <a:pt x="162228" y="193343"/>
                      <a:pt x="164716" y="190500"/>
                      <a:pt x="167785" y="190500"/>
                    </a:cubicBezTo>
                    <a:close/>
                    <a:moveTo>
                      <a:pt x="269512" y="182286"/>
                    </a:moveTo>
                    <a:cubicBezTo>
                      <a:pt x="270813" y="182286"/>
                      <a:pt x="273417" y="182286"/>
                      <a:pt x="276020" y="182286"/>
                    </a:cubicBezTo>
                    <a:cubicBezTo>
                      <a:pt x="281228" y="180975"/>
                      <a:pt x="286435" y="182286"/>
                      <a:pt x="290340" y="184906"/>
                    </a:cubicBezTo>
                    <a:cubicBezTo>
                      <a:pt x="295547" y="187527"/>
                      <a:pt x="296849" y="191458"/>
                      <a:pt x="296849" y="191458"/>
                    </a:cubicBezTo>
                    <a:cubicBezTo>
                      <a:pt x="296849" y="191458"/>
                      <a:pt x="309866" y="192768"/>
                      <a:pt x="304659" y="216354"/>
                    </a:cubicBezTo>
                    <a:cubicBezTo>
                      <a:pt x="304659" y="217664"/>
                      <a:pt x="304659" y="218974"/>
                      <a:pt x="304659" y="220285"/>
                    </a:cubicBezTo>
                    <a:cubicBezTo>
                      <a:pt x="307263" y="220285"/>
                      <a:pt x="309866" y="221595"/>
                      <a:pt x="307263" y="230767"/>
                    </a:cubicBezTo>
                    <a:cubicBezTo>
                      <a:pt x="304659" y="238629"/>
                      <a:pt x="303357" y="239940"/>
                      <a:pt x="302056" y="239940"/>
                    </a:cubicBezTo>
                    <a:cubicBezTo>
                      <a:pt x="300754" y="249112"/>
                      <a:pt x="294245" y="258284"/>
                      <a:pt x="283831" y="262215"/>
                    </a:cubicBezTo>
                    <a:cubicBezTo>
                      <a:pt x="279926" y="263525"/>
                      <a:pt x="274719" y="263525"/>
                      <a:pt x="270813" y="262215"/>
                    </a:cubicBezTo>
                    <a:cubicBezTo>
                      <a:pt x="260399" y="258284"/>
                      <a:pt x="253891" y="249112"/>
                      <a:pt x="252589" y="239940"/>
                    </a:cubicBezTo>
                    <a:cubicBezTo>
                      <a:pt x="251287" y="239940"/>
                      <a:pt x="249985" y="238629"/>
                      <a:pt x="247382" y="232078"/>
                    </a:cubicBezTo>
                    <a:cubicBezTo>
                      <a:pt x="244778" y="221595"/>
                      <a:pt x="247382" y="220285"/>
                      <a:pt x="249985" y="220285"/>
                    </a:cubicBezTo>
                    <a:cubicBezTo>
                      <a:pt x="249985" y="218974"/>
                      <a:pt x="249985" y="217664"/>
                      <a:pt x="248684" y="216354"/>
                    </a:cubicBezTo>
                    <a:cubicBezTo>
                      <a:pt x="248684" y="212423"/>
                      <a:pt x="248684" y="208492"/>
                      <a:pt x="248684" y="204561"/>
                    </a:cubicBezTo>
                    <a:cubicBezTo>
                      <a:pt x="249985" y="199320"/>
                      <a:pt x="252589" y="195389"/>
                      <a:pt x="256494" y="191458"/>
                    </a:cubicBezTo>
                    <a:cubicBezTo>
                      <a:pt x="257796" y="190147"/>
                      <a:pt x="260399" y="187527"/>
                      <a:pt x="263003" y="186217"/>
                    </a:cubicBezTo>
                    <a:cubicBezTo>
                      <a:pt x="264305" y="184906"/>
                      <a:pt x="266908" y="183596"/>
                      <a:pt x="269512" y="182286"/>
                    </a:cubicBezTo>
                    <a:close/>
                    <a:moveTo>
                      <a:pt x="50941" y="182286"/>
                    </a:moveTo>
                    <a:cubicBezTo>
                      <a:pt x="52269" y="182286"/>
                      <a:pt x="54926" y="182286"/>
                      <a:pt x="56254" y="182286"/>
                    </a:cubicBezTo>
                    <a:cubicBezTo>
                      <a:pt x="62896" y="180975"/>
                      <a:pt x="68209" y="182286"/>
                      <a:pt x="72194" y="184906"/>
                    </a:cubicBezTo>
                    <a:cubicBezTo>
                      <a:pt x="77507" y="187527"/>
                      <a:pt x="78836" y="191458"/>
                      <a:pt x="78836" y="191458"/>
                    </a:cubicBezTo>
                    <a:cubicBezTo>
                      <a:pt x="78836" y="191458"/>
                      <a:pt x="90791" y="192768"/>
                      <a:pt x="86806" y="216354"/>
                    </a:cubicBezTo>
                    <a:cubicBezTo>
                      <a:pt x="86806" y="217664"/>
                      <a:pt x="86806" y="218974"/>
                      <a:pt x="85477" y="220285"/>
                    </a:cubicBezTo>
                    <a:cubicBezTo>
                      <a:pt x="88134" y="220285"/>
                      <a:pt x="90791" y="221595"/>
                      <a:pt x="88134" y="230767"/>
                    </a:cubicBezTo>
                    <a:cubicBezTo>
                      <a:pt x="86806" y="238629"/>
                      <a:pt x="84149" y="239940"/>
                      <a:pt x="82821" y="239940"/>
                    </a:cubicBezTo>
                    <a:cubicBezTo>
                      <a:pt x="81492" y="249112"/>
                      <a:pt x="74851" y="258284"/>
                      <a:pt x="65553" y="262215"/>
                    </a:cubicBezTo>
                    <a:cubicBezTo>
                      <a:pt x="60239" y="263525"/>
                      <a:pt x="56254" y="263525"/>
                      <a:pt x="52269" y="262215"/>
                    </a:cubicBezTo>
                    <a:cubicBezTo>
                      <a:pt x="41643" y="258284"/>
                      <a:pt x="35001" y="249112"/>
                      <a:pt x="33673" y="239940"/>
                    </a:cubicBezTo>
                    <a:cubicBezTo>
                      <a:pt x="32344" y="239940"/>
                      <a:pt x="29688" y="238629"/>
                      <a:pt x="28359" y="232078"/>
                    </a:cubicBezTo>
                    <a:cubicBezTo>
                      <a:pt x="25703" y="221595"/>
                      <a:pt x="28359" y="220285"/>
                      <a:pt x="31016" y="220285"/>
                    </a:cubicBezTo>
                    <a:cubicBezTo>
                      <a:pt x="31016" y="218974"/>
                      <a:pt x="29688" y="217664"/>
                      <a:pt x="29688" y="216354"/>
                    </a:cubicBezTo>
                    <a:cubicBezTo>
                      <a:pt x="28359" y="212423"/>
                      <a:pt x="28359" y="208492"/>
                      <a:pt x="29688" y="204561"/>
                    </a:cubicBezTo>
                    <a:cubicBezTo>
                      <a:pt x="31016" y="199320"/>
                      <a:pt x="33673" y="195389"/>
                      <a:pt x="37658" y="191458"/>
                    </a:cubicBezTo>
                    <a:cubicBezTo>
                      <a:pt x="38986" y="190147"/>
                      <a:pt x="41643" y="187527"/>
                      <a:pt x="44299" y="186217"/>
                    </a:cubicBezTo>
                    <a:cubicBezTo>
                      <a:pt x="45628" y="184906"/>
                      <a:pt x="48284" y="183596"/>
                      <a:pt x="50941" y="182286"/>
                    </a:cubicBezTo>
                    <a:close/>
                    <a:moveTo>
                      <a:pt x="167785" y="173038"/>
                    </a:moveTo>
                    <a:cubicBezTo>
                      <a:pt x="170854" y="173038"/>
                      <a:pt x="173342" y="175881"/>
                      <a:pt x="173342" y="179388"/>
                    </a:cubicBezTo>
                    <a:cubicBezTo>
                      <a:pt x="173342" y="182895"/>
                      <a:pt x="170854" y="185738"/>
                      <a:pt x="167785" y="185738"/>
                    </a:cubicBezTo>
                    <a:cubicBezTo>
                      <a:pt x="164716" y="185738"/>
                      <a:pt x="162228" y="182895"/>
                      <a:pt x="162228" y="179388"/>
                    </a:cubicBezTo>
                    <a:cubicBezTo>
                      <a:pt x="162228" y="175881"/>
                      <a:pt x="164716" y="173038"/>
                      <a:pt x="167785" y="173038"/>
                    </a:cubicBezTo>
                    <a:close/>
                    <a:moveTo>
                      <a:pt x="168402" y="155575"/>
                    </a:moveTo>
                    <a:cubicBezTo>
                      <a:pt x="169636" y="155575"/>
                      <a:pt x="170871" y="155575"/>
                      <a:pt x="172106" y="156986"/>
                    </a:cubicBezTo>
                    <a:cubicBezTo>
                      <a:pt x="173341" y="158397"/>
                      <a:pt x="173341" y="159808"/>
                      <a:pt x="173341" y="161219"/>
                    </a:cubicBezTo>
                    <a:cubicBezTo>
                      <a:pt x="173341" y="164041"/>
                      <a:pt x="173341" y="165453"/>
                      <a:pt x="172106" y="166864"/>
                    </a:cubicBezTo>
                    <a:cubicBezTo>
                      <a:pt x="170871" y="166864"/>
                      <a:pt x="169636" y="168275"/>
                      <a:pt x="168402" y="168275"/>
                    </a:cubicBezTo>
                    <a:cubicBezTo>
                      <a:pt x="167167" y="168275"/>
                      <a:pt x="165932" y="166864"/>
                      <a:pt x="164697" y="166864"/>
                    </a:cubicBezTo>
                    <a:cubicBezTo>
                      <a:pt x="163463" y="165453"/>
                      <a:pt x="162228" y="164041"/>
                      <a:pt x="162228" y="161219"/>
                    </a:cubicBezTo>
                    <a:cubicBezTo>
                      <a:pt x="162228" y="159808"/>
                      <a:pt x="163463" y="158397"/>
                      <a:pt x="164697" y="156986"/>
                    </a:cubicBezTo>
                    <a:cubicBezTo>
                      <a:pt x="165932" y="155575"/>
                      <a:pt x="167167" y="155575"/>
                      <a:pt x="168402" y="155575"/>
                    </a:cubicBezTo>
                    <a:close/>
                    <a:moveTo>
                      <a:pt x="146617" y="80963"/>
                    </a:moveTo>
                    <a:cubicBezTo>
                      <a:pt x="146617" y="80963"/>
                      <a:pt x="146617" y="80963"/>
                      <a:pt x="158524" y="115191"/>
                    </a:cubicBezTo>
                    <a:cubicBezTo>
                      <a:pt x="158524" y="115191"/>
                      <a:pt x="158524" y="115191"/>
                      <a:pt x="159847" y="120457"/>
                    </a:cubicBezTo>
                    <a:cubicBezTo>
                      <a:pt x="159847" y="120457"/>
                      <a:pt x="159847" y="120457"/>
                      <a:pt x="165138" y="105976"/>
                    </a:cubicBezTo>
                    <a:cubicBezTo>
                      <a:pt x="153232" y="90178"/>
                      <a:pt x="165138" y="90178"/>
                      <a:pt x="167784" y="90178"/>
                    </a:cubicBezTo>
                    <a:cubicBezTo>
                      <a:pt x="170430" y="90178"/>
                      <a:pt x="182336" y="90178"/>
                      <a:pt x="170430" y="105976"/>
                    </a:cubicBezTo>
                    <a:cubicBezTo>
                      <a:pt x="170430" y="105976"/>
                      <a:pt x="170430" y="105976"/>
                      <a:pt x="175722" y="120457"/>
                    </a:cubicBezTo>
                    <a:cubicBezTo>
                      <a:pt x="175722" y="120457"/>
                      <a:pt x="175722" y="120457"/>
                      <a:pt x="177045" y="115191"/>
                    </a:cubicBezTo>
                    <a:cubicBezTo>
                      <a:pt x="177045" y="115191"/>
                      <a:pt x="177045" y="115191"/>
                      <a:pt x="188951" y="80963"/>
                    </a:cubicBezTo>
                    <a:cubicBezTo>
                      <a:pt x="188951" y="80963"/>
                      <a:pt x="196889" y="86229"/>
                      <a:pt x="211441" y="91494"/>
                    </a:cubicBezTo>
                    <a:cubicBezTo>
                      <a:pt x="227316" y="98077"/>
                      <a:pt x="225993" y="111241"/>
                      <a:pt x="227316" y="134938"/>
                    </a:cubicBezTo>
                    <a:cubicBezTo>
                      <a:pt x="227316" y="134938"/>
                      <a:pt x="227316" y="134938"/>
                      <a:pt x="167784" y="134938"/>
                    </a:cubicBezTo>
                    <a:lnTo>
                      <a:pt x="108253" y="134938"/>
                    </a:lnTo>
                    <a:cubicBezTo>
                      <a:pt x="108253" y="111241"/>
                      <a:pt x="108253" y="98077"/>
                      <a:pt x="124128" y="91494"/>
                    </a:cubicBezTo>
                    <a:cubicBezTo>
                      <a:pt x="138680" y="86229"/>
                      <a:pt x="146617" y="80963"/>
                      <a:pt x="146617" y="80963"/>
                    </a:cubicBezTo>
                    <a:close/>
                    <a:moveTo>
                      <a:pt x="165180" y="0"/>
                    </a:moveTo>
                    <a:cubicBezTo>
                      <a:pt x="171689" y="0"/>
                      <a:pt x="176896" y="1310"/>
                      <a:pt x="180801" y="3931"/>
                    </a:cubicBezTo>
                    <a:cubicBezTo>
                      <a:pt x="186008" y="6551"/>
                      <a:pt x="187310" y="10482"/>
                      <a:pt x="187310" y="10482"/>
                    </a:cubicBezTo>
                    <a:cubicBezTo>
                      <a:pt x="187310" y="10482"/>
                      <a:pt x="199026" y="10482"/>
                      <a:pt x="195121" y="35378"/>
                    </a:cubicBezTo>
                    <a:cubicBezTo>
                      <a:pt x="195121" y="36689"/>
                      <a:pt x="195121" y="37999"/>
                      <a:pt x="195121" y="39309"/>
                    </a:cubicBezTo>
                    <a:cubicBezTo>
                      <a:pt x="196422" y="39309"/>
                      <a:pt x="200328" y="40620"/>
                      <a:pt x="196422" y="49792"/>
                    </a:cubicBezTo>
                    <a:cubicBezTo>
                      <a:pt x="195121" y="56343"/>
                      <a:pt x="193819" y="58964"/>
                      <a:pt x="192517" y="58964"/>
                    </a:cubicBezTo>
                    <a:cubicBezTo>
                      <a:pt x="191215" y="66826"/>
                      <a:pt x="184707" y="77308"/>
                      <a:pt x="174293" y="81239"/>
                    </a:cubicBezTo>
                    <a:cubicBezTo>
                      <a:pt x="170387" y="82550"/>
                      <a:pt x="165180" y="82550"/>
                      <a:pt x="161275" y="81239"/>
                    </a:cubicBezTo>
                    <a:cubicBezTo>
                      <a:pt x="150861" y="77308"/>
                      <a:pt x="144352" y="66826"/>
                      <a:pt x="143050" y="58964"/>
                    </a:cubicBezTo>
                    <a:cubicBezTo>
                      <a:pt x="141749" y="58964"/>
                      <a:pt x="139145" y="56343"/>
                      <a:pt x="137843" y="49792"/>
                    </a:cubicBezTo>
                    <a:cubicBezTo>
                      <a:pt x="135240" y="40620"/>
                      <a:pt x="137843" y="39309"/>
                      <a:pt x="140447" y="39309"/>
                    </a:cubicBezTo>
                    <a:cubicBezTo>
                      <a:pt x="140447" y="37999"/>
                      <a:pt x="139145" y="36689"/>
                      <a:pt x="139145" y="35378"/>
                    </a:cubicBezTo>
                    <a:cubicBezTo>
                      <a:pt x="139145" y="31447"/>
                      <a:pt x="137843" y="27516"/>
                      <a:pt x="139145" y="23585"/>
                    </a:cubicBezTo>
                    <a:cubicBezTo>
                      <a:pt x="140447" y="18344"/>
                      <a:pt x="143050" y="13103"/>
                      <a:pt x="146956" y="10482"/>
                    </a:cubicBezTo>
                    <a:cubicBezTo>
                      <a:pt x="148257" y="7862"/>
                      <a:pt x="150861" y="6551"/>
                      <a:pt x="153464" y="5241"/>
                    </a:cubicBezTo>
                    <a:cubicBezTo>
                      <a:pt x="154766" y="3931"/>
                      <a:pt x="157370" y="2620"/>
                      <a:pt x="159973" y="1310"/>
                    </a:cubicBezTo>
                    <a:cubicBezTo>
                      <a:pt x="161275" y="1310"/>
                      <a:pt x="163878" y="0"/>
                      <a:pt x="1651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zh-CN" altLang="en-US" sz="2700">
                  <a:solidFill>
                    <a:prstClr val="black">
                      <a:lumMod val="85000"/>
                      <a:lumOff val="15000"/>
                    </a:prstClr>
                  </a:solidFill>
                  <a:latin typeface="Times New Roman" panose="02020603050405020304" pitchFamily="18" charset="0"/>
                  <a:ea typeface="等线" panose="02010600030101010101" pitchFamily="2" charset="-122"/>
                  <a:cs typeface="Times New Roman" panose="02020603050405020304" pitchFamily="18" charset="0"/>
                </a:endParaRPr>
              </a:p>
            </p:txBody>
          </p:sp>
        </p:grpSp>
        <p:cxnSp>
          <p:nvCxnSpPr>
            <p:cNvPr id="52" name="Straight Connector 51">
              <a:extLst>
                <a:ext uri="{FF2B5EF4-FFF2-40B4-BE49-F238E27FC236}">
                  <a16:creationId xmlns:a16="http://schemas.microsoft.com/office/drawing/2014/main" id="{3247A498-6B8E-78B7-8DBB-BBD4762DBEBB}"/>
                </a:ext>
              </a:extLst>
            </p:cNvPr>
            <p:cNvCxnSpPr>
              <a:cxnSpLocks/>
            </p:cNvCxnSpPr>
            <p:nvPr/>
          </p:nvCxnSpPr>
          <p:spPr>
            <a:xfrm>
              <a:off x="1474498" y="2025434"/>
              <a:ext cx="0" cy="1061626"/>
            </a:xfrm>
            <a:prstGeom prst="line">
              <a:avLst/>
            </a:prstGeom>
            <a:ln w="34925">
              <a:solidFill>
                <a:schemeClr val="accent3"/>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D5B2A2D8-7E13-B7E4-A259-42A34F9B4384}"/>
                </a:ext>
              </a:extLst>
            </p:cNvPr>
            <p:cNvSpPr txBox="1"/>
            <p:nvPr/>
          </p:nvSpPr>
          <p:spPr>
            <a:xfrm>
              <a:off x="1762734" y="1751153"/>
              <a:ext cx="8636517" cy="2818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36" tIns="45917" rIns="91836" bIns="45917">
              <a:spAutoFit/>
            </a:bodyPr>
            <a:lstStyle>
              <a:defPPr>
                <a:defRPr lang="en-US"/>
              </a:defPPr>
              <a:lvl1pPr marR="0" lvl="0" indent="0" algn="just" fontAlgn="auto">
                <a:lnSpc>
                  <a:spcPct val="100000"/>
                </a:lnSpc>
                <a:spcBef>
                  <a:spcPts val="0"/>
                </a:spcBef>
                <a:spcAft>
                  <a:spcPts val="0"/>
                </a:spcAft>
                <a:buClrTx/>
                <a:buSzTx/>
                <a:buFontTx/>
                <a:buNone/>
                <a:tabLst/>
                <a:defRPr kumimoji="0" sz="2400" b="0" i="0" u="none" strike="noStrike" cap="none" spc="0" normalizeH="0" baseline="0">
                  <a:ln>
                    <a:noFill/>
                  </a:ln>
                  <a:solidFill>
                    <a:prstClr val="white">
                      <a:lumMod val="50000"/>
                    </a:prstClr>
                  </a:solidFill>
                  <a:effectLst/>
                  <a:uLnTx/>
                  <a:uFillTx/>
                  <a:latin typeface="#9Slide03 Roboto Condensed" panose="02000000000000000000" pitchFamily="2" charset="0"/>
                  <a:ea typeface="#9Slide03 Roboto Condensed" panose="02000000000000000000" pitchFamily="2"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lgn="ctr" defTabSz="1371600">
                <a:defRPr/>
              </a:pPr>
              <a:r>
                <a:rPr lang="en-US" sz="3600" b="1" dirty="0">
                  <a:solidFill>
                    <a:schemeClr val="accent1">
                      <a:lumMod val="75000"/>
                    </a:schemeClr>
                  </a:solidFill>
                  <a:latin typeface="Times New Roman" panose="02020603050405020304" pitchFamily="18" charset="0"/>
                  <a:cs typeface="Times New Roman" panose="02020603050405020304" pitchFamily="18" charset="0"/>
                </a:rPr>
                <a:t>ĐỐI VỚI NHÀ TRƯỜNG</a:t>
              </a:r>
            </a:p>
            <a:p>
              <a:pPr>
                <a:spcAft>
                  <a:spcPts val="1000"/>
                </a:spcAft>
              </a:pP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Tạo điều kiện về cơ sở vật chất, các phương tiện, thiết bị dạy học cho học sinh như: máy chiếu, tranh ảnh, bộ đồ dùng học Tiếng Việt, ...</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1000"/>
                </a:spcAft>
              </a:pPr>
              <a:r>
                <a:rPr lang="pt-BR"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Tổ chức các buổi sinh hoạt chuyên môn, tổ chức cho giáo viên đi học tập kinh nghiệm ở trường bạn.</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600" b="1" dirty="0">
                <a:solidFill>
                  <a:schemeClr val="tx1"/>
                </a:solidFill>
                <a:latin typeface="Times New Roman" panose="02020603050405020304" pitchFamily="18" charset="0"/>
                <a:cs typeface="Times New Roman" panose="02020603050405020304" pitchFamily="18" charset="0"/>
              </a:endParaRPr>
            </a:p>
          </p:txBody>
        </p:sp>
      </p:grpSp>
      <p:grpSp>
        <p:nvGrpSpPr>
          <p:cNvPr id="77" name="Group 76">
            <a:extLst>
              <a:ext uri="{FF2B5EF4-FFF2-40B4-BE49-F238E27FC236}">
                <a16:creationId xmlns:a16="http://schemas.microsoft.com/office/drawing/2014/main" id="{97FE036A-346A-D98A-E89D-D13BF0D2E5DB}"/>
              </a:ext>
            </a:extLst>
          </p:cNvPr>
          <p:cNvGrpSpPr/>
          <p:nvPr/>
        </p:nvGrpSpPr>
        <p:grpSpPr>
          <a:xfrm>
            <a:off x="914404" y="4381499"/>
            <a:ext cx="15719892" cy="3970717"/>
            <a:chOff x="354685" y="5269610"/>
            <a:chExt cx="10417511" cy="1359703"/>
          </a:xfrm>
        </p:grpSpPr>
        <p:grpSp>
          <p:nvGrpSpPr>
            <p:cNvPr id="78" name="Group 77">
              <a:extLst>
                <a:ext uri="{FF2B5EF4-FFF2-40B4-BE49-F238E27FC236}">
                  <a16:creationId xmlns:a16="http://schemas.microsoft.com/office/drawing/2014/main" id="{B3FE8E1B-9F37-8AF7-CBAF-869EE6CB39E0}"/>
                </a:ext>
              </a:extLst>
            </p:cNvPr>
            <p:cNvGrpSpPr/>
            <p:nvPr/>
          </p:nvGrpSpPr>
          <p:grpSpPr>
            <a:xfrm>
              <a:off x="354685" y="5308368"/>
              <a:ext cx="1043172" cy="924221"/>
              <a:chOff x="606120" y="5509092"/>
              <a:chExt cx="1043172" cy="924221"/>
            </a:xfrm>
          </p:grpSpPr>
          <p:grpSp>
            <p:nvGrpSpPr>
              <p:cNvPr id="81" name="Group 47">
                <a:extLst>
                  <a:ext uri="{FF2B5EF4-FFF2-40B4-BE49-F238E27FC236}">
                    <a16:creationId xmlns:a16="http://schemas.microsoft.com/office/drawing/2014/main" id="{9A15D7C6-F2F2-C59E-20BF-2D0904098A7B}"/>
                  </a:ext>
                </a:extLst>
              </p:cNvPr>
              <p:cNvGrpSpPr/>
              <p:nvPr/>
            </p:nvGrpSpPr>
            <p:grpSpPr>
              <a:xfrm>
                <a:off x="606120" y="5509092"/>
                <a:ext cx="1043172" cy="924221"/>
                <a:chOff x="2216189" y="2705534"/>
                <a:chExt cx="1466316" cy="1299115"/>
              </a:xfrm>
            </p:grpSpPr>
            <p:sp>
              <p:nvSpPr>
                <p:cNvPr id="83" name="Freeform 5">
                  <a:extLst>
                    <a:ext uri="{FF2B5EF4-FFF2-40B4-BE49-F238E27FC236}">
                      <a16:creationId xmlns:a16="http://schemas.microsoft.com/office/drawing/2014/main" id="{6AF04ECF-F598-8FDD-9D8C-1FFAF52248FA}"/>
                    </a:ext>
                  </a:extLst>
                </p:cNvPr>
                <p:cNvSpPr>
                  <a:spLocks/>
                </p:cNvSpPr>
                <p:nvPr/>
              </p:nvSpPr>
              <p:spPr bwMode="auto">
                <a:xfrm rot="10800000">
                  <a:off x="2216189" y="2705534"/>
                  <a:ext cx="1466316" cy="129911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102870" tIns="51435" rIns="102870" bIns="51435" numCol="1" anchor="t" anchorCtr="0" compatLnSpc="1">
                  <a:prstTxWarp prst="textNoShape">
                    <a:avLst/>
                  </a:prstTxWarp>
                </a:bodyPr>
                <a:lstStyle/>
                <a:p>
                  <a:pPr defTabSz="1371600">
                    <a:defRPr/>
                  </a:pPr>
                  <a:endParaRPr lang="zh-CN" altLang="en-US" sz="150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84" name="Freeform 5">
                  <a:extLst>
                    <a:ext uri="{FF2B5EF4-FFF2-40B4-BE49-F238E27FC236}">
                      <a16:creationId xmlns:a16="http://schemas.microsoft.com/office/drawing/2014/main" id="{779EBCF8-BE1E-D18F-071A-4E8E51FE15F9}"/>
                    </a:ext>
                  </a:extLst>
                </p:cNvPr>
                <p:cNvSpPr>
                  <a:spLocks/>
                </p:cNvSpPr>
                <p:nvPr/>
              </p:nvSpPr>
              <p:spPr bwMode="auto">
                <a:xfrm rot="10800000">
                  <a:off x="2379006" y="2830333"/>
                  <a:ext cx="1140682" cy="101061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3">
                    <a:lumMod val="50000"/>
                  </a:schemeClr>
                </a:solidFill>
                <a:ln w="25400">
                  <a:noFill/>
                </a:ln>
                <a:effectLst>
                  <a:outerShdw blurRad="254000" dist="114300" dir="2700000" algn="tl" rotWithShape="0">
                    <a:prstClr val="black">
                      <a:alpha val="25000"/>
                    </a:prstClr>
                  </a:outerShdw>
                </a:effectLst>
              </p:spPr>
              <p:txBody>
                <a:bodyPr vert="horz" wrap="square" lIns="102870" tIns="51435" rIns="102870" bIns="51435" numCol="1" anchor="t" anchorCtr="0" compatLnSpc="1">
                  <a:prstTxWarp prst="textNoShape">
                    <a:avLst/>
                  </a:prstTxWarp>
                </a:bodyPr>
                <a:lstStyle/>
                <a:p>
                  <a:pPr defTabSz="1371600">
                    <a:defRPr/>
                  </a:pPr>
                  <a:endParaRPr lang="zh-CN" altLang="en-US" sz="150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82" name="椭圆 6">
                <a:extLst>
                  <a:ext uri="{FF2B5EF4-FFF2-40B4-BE49-F238E27FC236}">
                    <a16:creationId xmlns:a16="http://schemas.microsoft.com/office/drawing/2014/main" id="{BD1222F5-8F60-64E3-F067-3D56F4AD6C94}"/>
                  </a:ext>
                </a:extLst>
              </p:cNvPr>
              <p:cNvSpPr/>
              <p:nvPr/>
            </p:nvSpPr>
            <p:spPr>
              <a:xfrm>
                <a:off x="875469" y="5738068"/>
                <a:ext cx="504474" cy="497337"/>
              </a:xfrm>
              <a:custGeom>
                <a:avLst/>
                <a:gdLst>
                  <a:gd name="connsiteX0" fmla="*/ 481576 w 607554"/>
                  <a:gd name="connsiteY0" fmla="*/ 446886 h 598959"/>
                  <a:gd name="connsiteX1" fmla="*/ 481576 w 607554"/>
                  <a:gd name="connsiteY1" fmla="*/ 503769 h 598959"/>
                  <a:gd name="connsiteX2" fmla="*/ 519134 w 607554"/>
                  <a:gd name="connsiteY2" fmla="*/ 503769 h 598959"/>
                  <a:gd name="connsiteX3" fmla="*/ 519134 w 607554"/>
                  <a:gd name="connsiteY3" fmla="*/ 446886 h 598959"/>
                  <a:gd name="connsiteX4" fmla="*/ 481576 w 607554"/>
                  <a:gd name="connsiteY4" fmla="*/ 270994 h 598959"/>
                  <a:gd name="connsiteX5" fmla="*/ 481576 w 607554"/>
                  <a:gd name="connsiteY5" fmla="*/ 327877 h 598959"/>
                  <a:gd name="connsiteX6" fmla="*/ 519134 w 607554"/>
                  <a:gd name="connsiteY6" fmla="*/ 327877 h 598959"/>
                  <a:gd name="connsiteX7" fmla="*/ 519134 w 607554"/>
                  <a:gd name="connsiteY7" fmla="*/ 270994 h 598959"/>
                  <a:gd name="connsiteX8" fmla="*/ 195909 w 607554"/>
                  <a:gd name="connsiteY8" fmla="*/ 265961 h 598959"/>
                  <a:gd name="connsiteX9" fmla="*/ 358877 w 607554"/>
                  <a:gd name="connsiteY9" fmla="*/ 265961 h 598959"/>
                  <a:gd name="connsiteX10" fmla="*/ 378725 w 607554"/>
                  <a:gd name="connsiteY10" fmla="*/ 285870 h 598959"/>
                  <a:gd name="connsiteX11" fmla="*/ 358877 w 607554"/>
                  <a:gd name="connsiteY11" fmla="*/ 305689 h 598959"/>
                  <a:gd name="connsiteX12" fmla="*/ 195909 w 607554"/>
                  <a:gd name="connsiteY12" fmla="*/ 305689 h 598959"/>
                  <a:gd name="connsiteX13" fmla="*/ 176061 w 607554"/>
                  <a:gd name="connsiteY13" fmla="*/ 285870 h 598959"/>
                  <a:gd name="connsiteX14" fmla="*/ 195909 w 607554"/>
                  <a:gd name="connsiteY14" fmla="*/ 265961 h 598959"/>
                  <a:gd name="connsiteX15" fmla="*/ 195909 w 607554"/>
                  <a:gd name="connsiteY15" fmla="*/ 169145 h 598959"/>
                  <a:gd name="connsiteX16" fmla="*/ 358877 w 607554"/>
                  <a:gd name="connsiteY16" fmla="*/ 169145 h 598959"/>
                  <a:gd name="connsiteX17" fmla="*/ 378725 w 607554"/>
                  <a:gd name="connsiteY17" fmla="*/ 189053 h 598959"/>
                  <a:gd name="connsiteX18" fmla="*/ 358877 w 607554"/>
                  <a:gd name="connsiteY18" fmla="*/ 208873 h 598959"/>
                  <a:gd name="connsiteX19" fmla="*/ 195909 w 607554"/>
                  <a:gd name="connsiteY19" fmla="*/ 208873 h 598959"/>
                  <a:gd name="connsiteX20" fmla="*/ 176061 w 607554"/>
                  <a:gd name="connsiteY20" fmla="*/ 189053 h 598959"/>
                  <a:gd name="connsiteX21" fmla="*/ 195909 w 607554"/>
                  <a:gd name="connsiteY21" fmla="*/ 169145 h 598959"/>
                  <a:gd name="connsiteX22" fmla="*/ 481576 w 607554"/>
                  <a:gd name="connsiteY22" fmla="*/ 95190 h 598959"/>
                  <a:gd name="connsiteX23" fmla="*/ 481576 w 607554"/>
                  <a:gd name="connsiteY23" fmla="*/ 152073 h 598959"/>
                  <a:gd name="connsiteX24" fmla="*/ 552954 w 607554"/>
                  <a:gd name="connsiteY24" fmla="*/ 152073 h 598959"/>
                  <a:gd name="connsiteX25" fmla="*/ 565858 w 607554"/>
                  <a:gd name="connsiteY25" fmla="*/ 123631 h 598959"/>
                  <a:gd name="connsiteX26" fmla="*/ 552954 w 607554"/>
                  <a:gd name="connsiteY26" fmla="*/ 95190 h 598959"/>
                  <a:gd name="connsiteX27" fmla="*/ 118547 w 607554"/>
                  <a:gd name="connsiteY27" fmla="*/ 39640 h 598959"/>
                  <a:gd name="connsiteX28" fmla="*/ 118547 w 607554"/>
                  <a:gd name="connsiteY28" fmla="*/ 559230 h 598959"/>
                  <a:gd name="connsiteX29" fmla="*/ 441793 w 607554"/>
                  <a:gd name="connsiteY29" fmla="*/ 559230 h 598959"/>
                  <a:gd name="connsiteX30" fmla="*/ 441793 w 607554"/>
                  <a:gd name="connsiteY30" fmla="*/ 39640 h 598959"/>
                  <a:gd name="connsiteX31" fmla="*/ 39783 w 607554"/>
                  <a:gd name="connsiteY31" fmla="*/ 39640 h 598959"/>
                  <a:gd name="connsiteX32" fmla="*/ 39783 w 607554"/>
                  <a:gd name="connsiteY32" fmla="*/ 559230 h 598959"/>
                  <a:gd name="connsiteX33" fmla="*/ 78764 w 607554"/>
                  <a:gd name="connsiteY33" fmla="*/ 559230 h 598959"/>
                  <a:gd name="connsiteX34" fmla="*/ 78764 w 607554"/>
                  <a:gd name="connsiteY34" fmla="*/ 39640 h 598959"/>
                  <a:gd name="connsiteX35" fmla="*/ 19847 w 607554"/>
                  <a:gd name="connsiteY35" fmla="*/ 0 h 598959"/>
                  <a:gd name="connsiteX36" fmla="*/ 461729 w 607554"/>
                  <a:gd name="connsiteY36" fmla="*/ 0 h 598959"/>
                  <a:gd name="connsiteX37" fmla="*/ 481576 w 607554"/>
                  <a:gd name="connsiteY37" fmla="*/ 19820 h 598959"/>
                  <a:gd name="connsiteX38" fmla="*/ 481576 w 607554"/>
                  <a:gd name="connsiteY38" fmla="*/ 55461 h 598959"/>
                  <a:gd name="connsiteX39" fmla="*/ 565769 w 607554"/>
                  <a:gd name="connsiteY39" fmla="*/ 55461 h 598959"/>
                  <a:gd name="connsiteX40" fmla="*/ 583836 w 607554"/>
                  <a:gd name="connsiteY40" fmla="*/ 67104 h 598959"/>
                  <a:gd name="connsiteX41" fmla="*/ 605819 w 607554"/>
                  <a:gd name="connsiteY41" fmla="*/ 115454 h 598959"/>
                  <a:gd name="connsiteX42" fmla="*/ 605819 w 607554"/>
                  <a:gd name="connsiteY42" fmla="*/ 131808 h 598959"/>
                  <a:gd name="connsiteX43" fmla="*/ 583836 w 607554"/>
                  <a:gd name="connsiteY43" fmla="*/ 180159 h 598959"/>
                  <a:gd name="connsiteX44" fmla="*/ 565769 w 607554"/>
                  <a:gd name="connsiteY44" fmla="*/ 191802 h 598959"/>
                  <a:gd name="connsiteX45" fmla="*/ 481576 w 607554"/>
                  <a:gd name="connsiteY45" fmla="*/ 191802 h 598959"/>
                  <a:gd name="connsiteX46" fmla="*/ 481576 w 607554"/>
                  <a:gd name="connsiteY46" fmla="*/ 231264 h 598959"/>
                  <a:gd name="connsiteX47" fmla="*/ 539070 w 607554"/>
                  <a:gd name="connsiteY47" fmla="*/ 231264 h 598959"/>
                  <a:gd name="connsiteX48" fmla="*/ 558916 w 607554"/>
                  <a:gd name="connsiteY48" fmla="*/ 251173 h 598959"/>
                  <a:gd name="connsiteX49" fmla="*/ 558916 w 607554"/>
                  <a:gd name="connsiteY49" fmla="*/ 347786 h 598959"/>
                  <a:gd name="connsiteX50" fmla="*/ 539070 w 607554"/>
                  <a:gd name="connsiteY50" fmla="*/ 367606 h 598959"/>
                  <a:gd name="connsiteX51" fmla="*/ 481576 w 607554"/>
                  <a:gd name="connsiteY51" fmla="*/ 367606 h 598959"/>
                  <a:gd name="connsiteX52" fmla="*/ 481576 w 607554"/>
                  <a:gd name="connsiteY52" fmla="*/ 407157 h 598959"/>
                  <a:gd name="connsiteX53" fmla="*/ 539070 w 607554"/>
                  <a:gd name="connsiteY53" fmla="*/ 407157 h 598959"/>
                  <a:gd name="connsiteX54" fmla="*/ 558916 w 607554"/>
                  <a:gd name="connsiteY54" fmla="*/ 426977 h 598959"/>
                  <a:gd name="connsiteX55" fmla="*/ 558916 w 607554"/>
                  <a:gd name="connsiteY55" fmla="*/ 523589 h 598959"/>
                  <a:gd name="connsiteX56" fmla="*/ 539070 w 607554"/>
                  <a:gd name="connsiteY56" fmla="*/ 543498 h 598959"/>
                  <a:gd name="connsiteX57" fmla="*/ 481576 w 607554"/>
                  <a:gd name="connsiteY57" fmla="*/ 543498 h 598959"/>
                  <a:gd name="connsiteX58" fmla="*/ 481576 w 607554"/>
                  <a:gd name="connsiteY58" fmla="*/ 579139 h 598959"/>
                  <a:gd name="connsiteX59" fmla="*/ 461729 w 607554"/>
                  <a:gd name="connsiteY59" fmla="*/ 598959 h 598959"/>
                  <a:gd name="connsiteX60" fmla="*/ 19847 w 607554"/>
                  <a:gd name="connsiteY60" fmla="*/ 598959 h 598959"/>
                  <a:gd name="connsiteX61" fmla="*/ 0 w 607554"/>
                  <a:gd name="connsiteY61" fmla="*/ 579139 h 598959"/>
                  <a:gd name="connsiteX62" fmla="*/ 0 w 607554"/>
                  <a:gd name="connsiteY62" fmla="*/ 19820 h 598959"/>
                  <a:gd name="connsiteX63" fmla="*/ 19847 w 607554"/>
                  <a:gd name="connsiteY63" fmla="*/ 0 h 59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07554" h="598959">
                    <a:moveTo>
                      <a:pt x="481576" y="446886"/>
                    </a:moveTo>
                    <a:lnTo>
                      <a:pt x="481576" y="503769"/>
                    </a:lnTo>
                    <a:lnTo>
                      <a:pt x="519134" y="503769"/>
                    </a:lnTo>
                    <a:lnTo>
                      <a:pt x="519134" y="446886"/>
                    </a:lnTo>
                    <a:close/>
                    <a:moveTo>
                      <a:pt x="481576" y="270994"/>
                    </a:moveTo>
                    <a:lnTo>
                      <a:pt x="481576" y="327877"/>
                    </a:lnTo>
                    <a:lnTo>
                      <a:pt x="519134" y="327877"/>
                    </a:lnTo>
                    <a:lnTo>
                      <a:pt x="519134" y="270994"/>
                    </a:lnTo>
                    <a:close/>
                    <a:moveTo>
                      <a:pt x="195909" y="265961"/>
                    </a:moveTo>
                    <a:lnTo>
                      <a:pt x="358877" y="265961"/>
                    </a:lnTo>
                    <a:cubicBezTo>
                      <a:pt x="369825" y="265961"/>
                      <a:pt x="378725" y="274849"/>
                      <a:pt x="378725" y="285870"/>
                    </a:cubicBezTo>
                    <a:cubicBezTo>
                      <a:pt x="378725" y="296801"/>
                      <a:pt x="369825" y="305689"/>
                      <a:pt x="358877" y="305689"/>
                    </a:cubicBezTo>
                    <a:lnTo>
                      <a:pt x="195909" y="305689"/>
                    </a:lnTo>
                    <a:cubicBezTo>
                      <a:pt x="184962" y="305689"/>
                      <a:pt x="176061" y="296801"/>
                      <a:pt x="176061" y="285870"/>
                    </a:cubicBezTo>
                    <a:cubicBezTo>
                      <a:pt x="176061" y="274849"/>
                      <a:pt x="184962" y="265961"/>
                      <a:pt x="195909" y="265961"/>
                    </a:cubicBezTo>
                    <a:close/>
                    <a:moveTo>
                      <a:pt x="195909" y="169145"/>
                    </a:moveTo>
                    <a:lnTo>
                      <a:pt x="358877" y="169145"/>
                    </a:lnTo>
                    <a:cubicBezTo>
                      <a:pt x="369825" y="169145"/>
                      <a:pt x="378725" y="178033"/>
                      <a:pt x="378725" y="189053"/>
                    </a:cubicBezTo>
                    <a:cubicBezTo>
                      <a:pt x="378725" y="199985"/>
                      <a:pt x="369825" y="208873"/>
                      <a:pt x="358877" y="208873"/>
                    </a:cubicBezTo>
                    <a:lnTo>
                      <a:pt x="195909" y="208873"/>
                    </a:lnTo>
                    <a:cubicBezTo>
                      <a:pt x="184962" y="208873"/>
                      <a:pt x="176061" y="199985"/>
                      <a:pt x="176061" y="189053"/>
                    </a:cubicBezTo>
                    <a:cubicBezTo>
                      <a:pt x="176061" y="178033"/>
                      <a:pt x="184962" y="169145"/>
                      <a:pt x="195909" y="169145"/>
                    </a:cubicBezTo>
                    <a:close/>
                    <a:moveTo>
                      <a:pt x="481576" y="95190"/>
                    </a:moveTo>
                    <a:lnTo>
                      <a:pt x="481576" y="152073"/>
                    </a:lnTo>
                    <a:lnTo>
                      <a:pt x="552954" y="152073"/>
                    </a:lnTo>
                    <a:lnTo>
                      <a:pt x="565858" y="123631"/>
                    </a:lnTo>
                    <a:lnTo>
                      <a:pt x="552954" y="95190"/>
                    </a:lnTo>
                    <a:close/>
                    <a:moveTo>
                      <a:pt x="118547" y="39640"/>
                    </a:moveTo>
                    <a:lnTo>
                      <a:pt x="118547" y="559230"/>
                    </a:lnTo>
                    <a:lnTo>
                      <a:pt x="441793" y="559230"/>
                    </a:lnTo>
                    <a:lnTo>
                      <a:pt x="441793" y="39640"/>
                    </a:lnTo>
                    <a:close/>
                    <a:moveTo>
                      <a:pt x="39783" y="39640"/>
                    </a:moveTo>
                    <a:lnTo>
                      <a:pt x="39783" y="559230"/>
                    </a:lnTo>
                    <a:lnTo>
                      <a:pt x="78764" y="559230"/>
                    </a:lnTo>
                    <a:lnTo>
                      <a:pt x="78764" y="39640"/>
                    </a:lnTo>
                    <a:close/>
                    <a:moveTo>
                      <a:pt x="19847" y="0"/>
                    </a:moveTo>
                    <a:lnTo>
                      <a:pt x="461729" y="0"/>
                    </a:lnTo>
                    <a:cubicBezTo>
                      <a:pt x="472676" y="0"/>
                      <a:pt x="481576" y="8888"/>
                      <a:pt x="481576" y="19820"/>
                    </a:cubicBezTo>
                    <a:lnTo>
                      <a:pt x="481576" y="55461"/>
                    </a:lnTo>
                    <a:lnTo>
                      <a:pt x="565769" y="55461"/>
                    </a:lnTo>
                    <a:cubicBezTo>
                      <a:pt x="573512" y="55461"/>
                      <a:pt x="580632" y="59994"/>
                      <a:pt x="583836" y="67104"/>
                    </a:cubicBezTo>
                    <a:lnTo>
                      <a:pt x="605819" y="115454"/>
                    </a:lnTo>
                    <a:cubicBezTo>
                      <a:pt x="608133" y="120609"/>
                      <a:pt x="608133" y="126653"/>
                      <a:pt x="605819" y="131808"/>
                    </a:cubicBezTo>
                    <a:lnTo>
                      <a:pt x="583836" y="180159"/>
                    </a:lnTo>
                    <a:cubicBezTo>
                      <a:pt x="580632" y="187269"/>
                      <a:pt x="573512" y="191802"/>
                      <a:pt x="565769" y="191802"/>
                    </a:cubicBezTo>
                    <a:lnTo>
                      <a:pt x="481576" y="191802"/>
                    </a:lnTo>
                    <a:lnTo>
                      <a:pt x="481576" y="231264"/>
                    </a:lnTo>
                    <a:lnTo>
                      <a:pt x="539070" y="231264"/>
                    </a:lnTo>
                    <a:cubicBezTo>
                      <a:pt x="550017" y="231264"/>
                      <a:pt x="558916" y="240152"/>
                      <a:pt x="558916" y="251173"/>
                    </a:cubicBezTo>
                    <a:lnTo>
                      <a:pt x="558916" y="347786"/>
                    </a:lnTo>
                    <a:cubicBezTo>
                      <a:pt x="558916" y="358718"/>
                      <a:pt x="550017" y="367606"/>
                      <a:pt x="539070" y="367606"/>
                    </a:cubicBezTo>
                    <a:lnTo>
                      <a:pt x="481576" y="367606"/>
                    </a:lnTo>
                    <a:lnTo>
                      <a:pt x="481576" y="407157"/>
                    </a:lnTo>
                    <a:lnTo>
                      <a:pt x="539070" y="407157"/>
                    </a:lnTo>
                    <a:cubicBezTo>
                      <a:pt x="550017" y="407157"/>
                      <a:pt x="558916" y="416045"/>
                      <a:pt x="558916" y="426977"/>
                    </a:cubicBezTo>
                    <a:lnTo>
                      <a:pt x="558916" y="523589"/>
                    </a:lnTo>
                    <a:cubicBezTo>
                      <a:pt x="558916" y="534610"/>
                      <a:pt x="550017" y="543498"/>
                      <a:pt x="539070" y="543498"/>
                    </a:cubicBezTo>
                    <a:lnTo>
                      <a:pt x="481576" y="543498"/>
                    </a:lnTo>
                    <a:lnTo>
                      <a:pt x="481576" y="579139"/>
                    </a:lnTo>
                    <a:cubicBezTo>
                      <a:pt x="481576" y="590071"/>
                      <a:pt x="472676" y="598959"/>
                      <a:pt x="461729" y="598959"/>
                    </a:cubicBezTo>
                    <a:lnTo>
                      <a:pt x="19847" y="598959"/>
                    </a:lnTo>
                    <a:cubicBezTo>
                      <a:pt x="8900" y="598959"/>
                      <a:pt x="0" y="590071"/>
                      <a:pt x="0" y="579139"/>
                    </a:cubicBezTo>
                    <a:lnTo>
                      <a:pt x="0" y="19820"/>
                    </a:lnTo>
                    <a:cubicBezTo>
                      <a:pt x="0" y="8888"/>
                      <a:pt x="8900" y="0"/>
                      <a:pt x="1984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zh-CN" altLang="en-US" sz="270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grpSp>
        <p:cxnSp>
          <p:nvCxnSpPr>
            <p:cNvPr id="79" name="Straight Connector 78">
              <a:extLst>
                <a:ext uri="{FF2B5EF4-FFF2-40B4-BE49-F238E27FC236}">
                  <a16:creationId xmlns:a16="http://schemas.microsoft.com/office/drawing/2014/main" id="{8B8736FD-C261-99D5-2DB5-C6D437A58ED7}"/>
                </a:ext>
              </a:extLst>
            </p:cNvPr>
            <p:cNvCxnSpPr/>
            <p:nvPr/>
          </p:nvCxnSpPr>
          <p:spPr>
            <a:xfrm>
              <a:off x="1568760" y="5282668"/>
              <a:ext cx="0" cy="1074134"/>
            </a:xfrm>
            <a:prstGeom prst="line">
              <a:avLst/>
            </a:prstGeom>
            <a:ln w="34925">
              <a:solidFill>
                <a:schemeClr val="accent3"/>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2C3A9523-A4F4-B789-0BD3-78A733BEA62C}"/>
                </a:ext>
              </a:extLst>
            </p:cNvPr>
            <p:cNvSpPr txBox="1"/>
            <p:nvPr/>
          </p:nvSpPr>
          <p:spPr>
            <a:xfrm>
              <a:off x="1739664" y="5269610"/>
              <a:ext cx="9032532" cy="1359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36" tIns="45917" rIns="91836" bIns="45917">
              <a:spAutoFit/>
            </a:bodyPr>
            <a:lstStyle>
              <a:defPPr>
                <a:defRPr lang="en-US"/>
              </a:defPPr>
              <a:lvl1pPr marR="0" lvl="0" indent="0" algn="just" fontAlgn="auto">
                <a:lnSpc>
                  <a:spcPct val="100000"/>
                </a:lnSpc>
                <a:spcBef>
                  <a:spcPts val="0"/>
                </a:spcBef>
                <a:spcAft>
                  <a:spcPts val="0"/>
                </a:spcAft>
                <a:buClrTx/>
                <a:buSzTx/>
                <a:buFontTx/>
                <a:buNone/>
                <a:tabLst/>
                <a:defRPr kumimoji="0" sz="2400" b="0" i="0" u="none" strike="noStrike" cap="none" spc="0" normalizeH="0" baseline="0">
                  <a:ln>
                    <a:noFill/>
                  </a:ln>
                  <a:solidFill>
                    <a:prstClr val="white">
                      <a:lumMod val="50000"/>
                    </a:prstClr>
                  </a:solidFill>
                  <a:effectLst/>
                  <a:uLnTx/>
                  <a:uFillTx/>
                  <a:latin typeface="#9Slide03 Roboto Condensed" panose="02000000000000000000" pitchFamily="2" charset="0"/>
                  <a:ea typeface="#9Slide03 Roboto Condensed" panose="02000000000000000000" pitchFamily="2"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lgn="ctr" defTabSz="1371600">
                <a:defRPr/>
              </a:pPr>
              <a:r>
                <a:rPr lang="en-US" sz="3600" b="1" dirty="0">
                  <a:solidFill>
                    <a:schemeClr val="accent1"/>
                  </a:solidFill>
                  <a:latin typeface="Times New Roman" panose="02020603050405020304" pitchFamily="18" charset="0"/>
                  <a:cs typeface="Times New Roman" panose="02020603050405020304" pitchFamily="18" charset="0"/>
                </a:rPr>
                <a:t>ĐỐI VỚI GIÁO VIÊN</a:t>
              </a:r>
              <a:endParaRPr lang="vi-VN" sz="3600" b="1" dirty="0">
                <a:solidFill>
                  <a:schemeClr val="accent1"/>
                </a:solidFill>
                <a:latin typeface="Times New Roman" panose="02020603050405020304" pitchFamily="18" charset="0"/>
                <a:cs typeface="Times New Roman" panose="02020603050405020304" pitchFamily="18" charset="0"/>
              </a:endParaRPr>
            </a:p>
            <a:p>
              <a:pPr marL="571500" indent="-571500" algn="l" defTabSz="1371600">
                <a:buFontTx/>
                <a:buChar char="-"/>
                <a:defRPr/>
              </a:pPr>
              <a:r>
                <a:rPr lang="vi-VN" sz="3600" b="1" dirty="0">
                  <a:solidFill>
                    <a:schemeClr val="tx1"/>
                  </a:solidFill>
                  <a:latin typeface="Times New Roman" panose="02020603050405020304" pitchFamily="18" charset="0"/>
                  <a:cs typeface="Times New Roman" panose="02020603050405020304" pitchFamily="18" charset="0"/>
                </a:rPr>
                <a:t>Tổ chức, phối hợp linh hoạt các hình thức phương pháp dạyhọc theo hướng tích cực.</a:t>
              </a:r>
            </a:p>
            <a:p>
              <a:pPr marL="571500" indent="-571500" algn="l" defTabSz="1371600">
                <a:buFontTx/>
                <a:buChar char="-"/>
                <a:defRPr/>
              </a:pPr>
              <a:r>
                <a:rPr lang="vi-VN" sz="3600" b="1" dirty="0">
                  <a:solidFill>
                    <a:schemeClr val="tx1"/>
                  </a:solidFill>
                  <a:latin typeface="Times New Roman" panose="02020603050405020304" pitchFamily="18" charset="0"/>
                  <a:cs typeface="Times New Roman" panose="02020603050405020304" pitchFamily="18" charset="0"/>
                </a:rPr>
                <a:t>Vận dụng một cách triệt để nội dung các kiến thức có trong chương tình học.</a:t>
              </a:r>
            </a:p>
            <a:p>
              <a:pPr algn="l" defTabSz="1371600">
                <a:defRPr/>
              </a:pPr>
              <a:r>
                <a:rPr lang="vi-VN" sz="3600" b="1" dirty="0">
                  <a:solidFill>
                    <a:schemeClr val="tx1"/>
                  </a:solidFill>
                  <a:latin typeface="Times New Roman" panose="02020603050405020304" pitchFamily="18" charset="0"/>
                  <a:cs typeface="Times New Roman" panose="02020603050405020304" pitchFamily="18" charset="0"/>
                </a:rPr>
                <a:t>-   Thực hiện tốt vai trò của người giáo viên.</a:t>
              </a:r>
            </a:p>
            <a:p>
              <a:pPr marL="571500" indent="-571500" algn="l" defTabSz="1371600">
                <a:buFontTx/>
                <a:buChar char="-"/>
                <a:defRPr/>
              </a:pPr>
              <a:endParaRPr lang="vi-VN" sz="3600" b="1" dirty="0">
                <a:solidFill>
                  <a:schemeClr val="bg2">
                    <a:lumMod val="50000"/>
                  </a:schemeClr>
                </a:solidFill>
                <a:latin typeface="Times New Roman" panose="02020603050405020304" pitchFamily="18"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id="{A0622959-1795-4022-B3A0-AE4B7F4F7E7B}"/>
              </a:ext>
            </a:extLst>
          </p:cNvPr>
          <p:cNvGrpSpPr/>
          <p:nvPr/>
        </p:nvGrpSpPr>
        <p:grpSpPr>
          <a:xfrm>
            <a:off x="875721" y="7743428"/>
            <a:ext cx="15507279" cy="2308722"/>
            <a:chOff x="354685" y="5269610"/>
            <a:chExt cx="9854067" cy="1539148"/>
          </a:xfrm>
        </p:grpSpPr>
        <p:grpSp>
          <p:nvGrpSpPr>
            <p:cNvPr id="24" name="Group 23">
              <a:extLst>
                <a:ext uri="{FF2B5EF4-FFF2-40B4-BE49-F238E27FC236}">
                  <a16:creationId xmlns:a16="http://schemas.microsoft.com/office/drawing/2014/main" id="{49F531DC-85DA-4107-A94F-810CE140C018}"/>
                </a:ext>
              </a:extLst>
            </p:cNvPr>
            <p:cNvGrpSpPr/>
            <p:nvPr/>
          </p:nvGrpSpPr>
          <p:grpSpPr>
            <a:xfrm>
              <a:off x="354685" y="5308368"/>
              <a:ext cx="1043172" cy="924221"/>
              <a:chOff x="606120" y="5509092"/>
              <a:chExt cx="1043172" cy="924221"/>
            </a:xfrm>
          </p:grpSpPr>
          <p:grpSp>
            <p:nvGrpSpPr>
              <p:cNvPr id="27" name="Group 47">
                <a:extLst>
                  <a:ext uri="{FF2B5EF4-FFF2-40B4-BE49-F238E27FC236}">
                    <a16:creationId xmlns:a16="http://schemas.microsoft.com/office/drawing/2014/main" id="{39117A6F-3C4D-42AD-AD6D-C6B6490E2E96}"/>
                  </a:ext>
                </a:extLst>
              </p:cNvPr>
              <p:cNvGrpSpPr/>
              <p:nvPr/>
            </p:nvGrpSpPr>
            <p:grpSpPr>
              <a:xfrm>
                <a:off x="606120" y="5509092"/>
                <a:ext cx="1043172" cy="924221"/>
                <a:chOff x="2216189" y="2705534"/>
                <a:chExt cx="1466316" cy="1299115"/>
              </a:xfrm>
            </p:grpSpPr>
            <p:sp>
              <p:nvSpPr>
                <p:cNvPr id="29" name="Freeform 5">
                  <a:extLst>
                    <a:ext uri="{FF2B5EF4-FFF2-40B4-BE49-F238E27FC236}">
                      <a16:creationId xmlns:a16="http://schemas.microsoft.com/office/drawing/2014/main" id="{D48BE6B8-BC08-4F55-9547-E4F00B7CF3FA}"/>
                    </a:ext>
                  </a:extLst>
                </p:cNvPr>
                <p:cNvSpPr>
                  <a:spLocks/>
                </p:cNvSpPr>
                <p:nvPr/>
              </p:nvSpPr>
              <p:spPr bwMode="auto">
                <a:xfrm rot="10800000">
                  <a:off x="2216189" y="2705534"/>
                  <a:ext cx="1466316" cy="129911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102870" tIns="51435" rIns="102870" bIns="51435" numCol="1" anchor="t" anchorCtr="0" compatLnSpc="1">
                  <a:prstTxWarp prst="textNoShape">
                    <a:avLst/>
                  </a:prstTxWarp>
                </a:bodyPr>
                <a:lstStyle/>
                <a:p>
                  <a:pPr defTabSz="1371600">
                    <a:defRPr/>
                  </a:pPr>
                  <a:endParaRPr lang="zh-CN" altLang="en-US" sz="150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30" name="Freeform 5">
                  <a:extLst>
                    <a:ext uri="{FF2B5EF4-FFF2-40B4-BE49-F238E27FC236}">
                      <a16:creationId xmlns:a16="http://schemas.microsoft.com/office/drawing/2014/main" id="{1C5E8BC2-666C-4A6A-9FA6-F6B4C70F7242}"/>
                    </a:ext>
                  </a:extLst>
                </p:cNvPr>
                <p:cNvSpPr>
                  <a:spLocks/>
                </p:cNvSpPr>
                <p:nvPr/>
              </p:nvSpPr>
              <p:spPr bwMode="auto">
                <a:xfrm rot="10800000">
                  <a:off x="2379006" y="2849785"/>
                  <a:ext cx="1140682" cy="101061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3">
                    <a:lumMod val="50000"/>
                  </a:schemeClr>
                </a:solidFill>
                <a:ln w="25400">
                  <a:noFill/>
                </a:ln>
                <a:effectLst>
                  <a:outerShdw blurRad="254000" dist="114300" dir="2700000" algn="tl" rotWithShape="0">
                    <a:prstClr val="black">
                      <a:alpha val="25000"/>
                    </a:prstClr>
                  </a:outerShdw>
                </a:effectLst>
              </p:spPr>
              <p:txBody>
                <a:bodyPr vert="horz" wrap="square" lIns="102870" tIns="51435" rIns="102870" bIns="51435" numCol="1" anchor="t" anchorCtr="0" compatLnSpc="1">
                  <a:prstTxWarp prst="textNoShape">
                    <a:avLst/>
                  </a:prstTxWarp>
                </a:bodyPr>
                <a:lstStyle/>
                <a:p>
                  <a:pPr defTabSz="1371600">
                    <a:defRPr/>
                  </a:pPr>
                  <a:endParaRPr lang="zh-CN" altLang="en-US" sz="150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28" name="椭圆 6">
                <a:extLst>
                  <a:ext uri="{FF2B5EF4-FFF2-40B4-BE49-F238E27FC236}">
                    <a16:creationId xmlns:a16="http://schemas.microsoft.com/office/drawing/2014/main" id="{06ACA871-7DEA-4E31-BEDF-ECE13352952C}"/>
                  </a:ext>
                </a:extLst>
              </p:cNvPr>
              <p:cNvSpPr/>
              <p:nvPr/>
            </p:nvSpPr>
            <p:spPr>
              <a:xfrm>
                <a:off x="875469" y="5738068"/>
                <a:ext cx="504474" cy="497337"/>
              </a:xfrm>
              <a:custGeom>
                <a:avLst/>
                <a:gdLst>
                  <a:gd name="connsiteX0" fmla="*/ 481576 w 607554"/>
                  <a:gd name="connsiteY0" fmla="*/ 446886 h 598959"/>
                  <a:gd name="connsiteX1" fmla="*/ 481576 w 607554"/>
                  <a:gd name="connsiteY1" fmla="*/ 503769 h 598959"/>
                  <a:gd name="connsiteX2" fmla="*/ 519134 w 607554"/>
                  <a:gd name="connsiteY2" fmla="*/ 503769 h 598959"/>
                  <a:gd name="connsiteX3" fmla="*/ 519134 w 607554"/>
                  <a:gd name="connsiteY3" fmla="*/ 446886 h 598959"/>
                  <a:gd name="connsiteX4" fmla="*/ 481576 w 607554"/>
                  <a:gd name="connsiteY4" fmla="*/ 270994 h 598959"/>
                  <a:gd name="connsiteX5" fmla="*/ 481576 w 607554"/>
                  <a:gd name="connsiteY5" fmla="*/ 327877 h 598959"/>
                  <a:gd name="connsiteX6" fmla="*/ 519134 w 607554"/>
                  <a:gd name="connsiteY6" fmla="*/ 327877 h 598959"/>
                  <a:gd name="connsiteX7" fmla="*/ 519134 w 607554"/>
                  <a:gd name="connsiteY7" fmla="*/ 270994 h 598959"/>
                  <a:gd name="connsiteX8" fmla="*/ 195909 w 607554"/>
                  <a:gd name="connsiteY8" fmla="*/ 265961 h 598959"/>
                  <a:gd name="connsiteX9" fmla="*/ 358877 w 607554"/>
                  <a:gd name="connsiteY9" fmla="*/ 265961 h 598959"/>
                  <a:gd name="connsiteX10" fmla="*/ 378725 w 607554"/>
                  <a:gd name="connsiteY10" fmla="*/ 285870 h 598959"/>
                  <a:gd name="connsiteX11" fmla="*/ 358877 w 607554"/>
                  <a:gd name="connsiteY11" fmla="*/ 305689 h 598959"/>
                  <a:gd name="connsiteX12" fmla="*/ 195909 w 607554"/>
                  <a:gd name="connsiteY12" fmla="*/ 305689 h 598959"/>
                  <a:gd name="connsiteX13" fmla="*/ 176061 w 607554"/>
                  <a:gd name="connsiteY13" fmla="*/ 285870 h 598959"/>
                  <a:gd name="connsiteX14" fmla="*/ 195909 w 607554"/>
                  <a:gd name="connsiteY14" fmla="*/ 265961 h 598959"/>
                  <a:gd name="connsiteX15" fmla="*/ 195909 w 607554"/>
                  <a:gd name="connsiteY15" fmla="*/ 169145 h 598959"/>
                  <a:gd name="connsiteX16" fmla="*/ 358877 w 607554"/>
                  <a:gd name="connsiteY16" fmla="*/ 169145 h 598959"/>
                  <a:gd name="connsiteX17" fmla="*/ 378725 w 607554"/>
                  <a:gd name="connsiteY17" fmla="*/ 189053 h 598959"/>
                  <a:gd name="connsiteX18" fmla="*/ 358877 w 607554"/>
                  <a:gd name="connsiteY18" fmla="*/ 208873 h 598959"/>
                  <a:gd name="connsiteX19" fmla="*/ 195909 w 607554"/>
                  <a:gd name="connsiteY19" fmla="*/ 208873 h 598959"/>
                  <a:gd name="connsiteX20" fmla="*/ 176061 w 607554"/>
                  <a:gd name="connsiteY20" fmla="*/ 189053 h 598959"/>
                  <a:gd name="connsiteX21" fmla="*/ 195909 w 607554"/>
                  <a:gd name="connsiteY21" fmla="*/ 169145 h 598959"/>
                  <a:gd name="connsiteX22" fmla="*/ 481576 w 607554"/>
                  <a:gd name="connsiteY22" fmla="*/ 95190 h 598959"/>
                  <a:gd name="connsiteX23" fmla="*/ 481576 w 607554"/>
                  <a:gd name="connsiteY23" fmla="*/ 152073 h 598959"/>
                  <a:gd name="connsiteX24" fmla="*/ 552954 w 607554"/>
                  <a:gd name="connsiteY24" fmla="*/ 152073 h 598959"/>
                  <a:gd name="connsiteX25" fmla="*/ 565858 w 607554"/>
                  <a:gd name="connsiteY25" fmla="*/ 123631 h 598959"/>
                  <a:gd name="connsiteX26" fmla="*/ 552954 w 607554"/>
                  <a:gd name="connsiteY26" fmla="*/ 95190 h 598959"/>
                  <a:gd name="connsiteX27" fmla="*/ 118547 w 607554"/>
                  <a:gd name="connsiteY27" fmla="*/ 39640 h 598959"/>
                  <a:gd name="connsiteX28" fmla="*/ 118547 w 607554"/>
                  <a:gd name="connsiteY28" fmla="*/ 559230 h 598959"/>
                  <a:gd name="connsiteX29" fmla="*/ 441793 w 607554"/>
                  <a:gd name="connsiteY29" fmla="*/ 559230 h 598959"/>
                  <a:gd name="connsiteX30" fmla="*/ 441793 w 607554"/>
                  <a:gd name="connsiteY30" fmla="*/ 39640 h 598959"/>
                  <a:gd name="connsiteX31" fmla="*/ 39783 w 607554"/>
                  <a:gd name="connsiteY31" fmla="*/ 39640 h 598959"/>
                  <a:gd name="connsiteX32" fmla="*/ 39783 w 607554"/>
                  <a:gd name="connsiteY32" fmla="*/ 559230 h 598959"/>
                  <a:gd name="connsiteX33" fmla="*/ 78764 w 607554"/>
                  <a:gd name="connsiteY33" fmla="*/ 559230 h 598959"/>
                  <a:gd name="connsiteX34" fmla="*/ 78764 w 607554"/>
                  <a:gd name="connsiteY34" fmla="*/ 39640 h 598959"/>
                  <a:gd name="connsiteX35" fmla="*/ 19847 w 607554"/>
                  <a:gd name="connsiteY35" fmla="*/ 0 h 598959"/>
                  <a:gd name="connsiteX36" fmla="*/ 461729 w 607554"/>
                  <a:gd name="connsiteY36" fmla="*/ 0 h 598959"/>
                  <a:gd name="connsiteX37" fmla="*/ 481576 w 607554"/>
                  <a:gd name="connsiteY37" fmla="*/ 19820 h 598959"/>
                  <a:gd name="connsiteX38" fmla="*/ 481576 w 607554"/>
                  <a:gd name="connsiteY38" fmla="*/ 55461 h 598959"/>
                  <a:gd name="connsiteX39" fmla="*/ 565769 w 607554"/>
                  <a:gd name="connsiteY39" fmla="*/ 55461 h 598959"/>
                  <a:gd name="connsiteX40" fmla="*/ 583836 w 607554"/>
                  <a:gd name="connsiteY40" fmla="*/ 67104 h 598959"/>
                  <a:gd name="connsiteX41" fmla="*/ 605819 w 607554"/>
                  <a:gd name="connsiteY41" fmla="*/ 115454 h 598959"/>
                  <a:gd name="connsiteX42" fmla="*/ 605819 w 607554"/>
                  <a:gd name="connsiteY42" fmla="*/ 131808 h 598959"/>
                  <a:gd name="connsiteX43" fmla="*/ 583836 w 607554"/>
                  <a:gd name="connsiteY43" fmla="*/ 180159 h 598959"/>
                  <a:gd name="connsiteX44" fmla="*/ 565769 w 607554"/>
                  <a:gd name="connsiteY44" fmla="*/ 191802 h 598959"/>
                  <a:gd name="connsiteX45" fmla="*/ 481576 w 607554"/>
                  <a:gd name="connsiteY45" fmla="*/ 191802 h 598959"/>
                  <a:gd name="connsiteX46" fmla="*/ 481576 w 607554"/>
                  <a:gd name="connsiteY46" fmla="*/ 231264 h 598959"/>
                  <a:gd name="connsiteX47" fmla="*/ 539070 w 607554"/>
                  <a:gd name="connsiteY47" fmla="*/ 231264 h 598959"/>
                  <a:gd name="connsiteX48" fmla="*/ 558916 w 607554"/>
                  <a:gd name="connsiteY48" fmla="*/ 251173 h 598959"/>
                  <a:gd name="connsiteX49" fmla="*/ 558916 w 607554"/>
                  <a:gd name="connsiteY49" fmla="*/ 347786 h 598959"/>
                  <a:gd name="connsiteX50" fmla="*/ 539070 w 607554"/>
                  <a:gd name="connsiteY50" fmla="*/ 367606 h 598959"/>
                  <a:gd name="connsiteX51" fmla="*/ 481576 w 607554"/>
                  <a:gd name="connsiteY51" fmla="*/ 367606 h 598959"/>
                  <a:gd name="connsiteX52" fmla="*/ 481576 w 607554"/>
                  <a:gd name="connsiteY52" fmla="*/ 407157 h 598959"/>
                  <a:gd name="connsiteX53" fmla="*/ 539070 w 607554"/>
                  <a:gd name="connsiteY53" fmla="*/ 407157 h 598959"/>
                  <a:gd name="connsiteX54" fmla="*/ 558916 w 607554"/>
                  <a:gd name="connsiteY54" fmla="*/ 426977 h 598959"/>
                  <a:gd name="connsiteX55" fmla="*/ 558916 w 607554"/>
                  <a:gd name="connsiteY55" fmla="*/ 523589 h 598959"/>
                  <a:gd name="connsiteX56" fmla="*/ 539070 w 607554"/>
                  <a:gd name="connsiteY56" fmla="*/ 543498 h 598959"/>
                  <a:gd name="connsiteX57" fmla="*/ 481576 w 607554"/>
                  <a:gd name="connsiteY57" fmla="*/ 543498 h 598959"/>
                  <a:gd name="connsiteX58" fmla="*/ 481576 w 607554"/>
                  <a:gd name="connsiteY58" fmla="*/ 579139 h 598959"/>
                  <a:gd name="connsiteX59" fmla="*/ 461729 w 607554"/>
                  <a:gd name="connsiteY59" fmla="*/ 598959 h 598959"/>
                  <a:gd name="connsiteX60" fmla="*/ 19847 w 607554"/>
                  <a:gd name="connsiteY60" fmla="*/ 598959 h 598959"/>
                  <a:gd name="connsiteX61" fmla="*/ 0 w 607554"/>
                  <a:gd name="connsiteY61" fmla="*/ 579139 h 598959"/>
                  <a:gd name="connsiteX62" fmla="*/ 0 w 607554"/>
                  <a:gd name="connsiteY62" fmla="*/ 19820 h 598959"/>
                  <a:gd name="connsiteX63" fmla="*/ 19847 w 607554"/>
                  <a:gd name="connsiteY63" fmla="*/ 0 h 59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07554" h="598959">
                    <a:moveTo>
                      <a:pt x="481576" y="446886"/>
                    </a:moveTo>
                    <a:lnTo>
                      <a:pt x="481576" y="503769"/>
                    </a:lnTo>
                    <a:lnTo>
                      <a:pt x="519134" y="503769"/>
                    </a:lnTo>
                    <a:lnTo>
                      <a:pt x="519134" y="446886"/>
                    </a:lnTo>
                    <a:close/>
                    <a:moveTo>
                      <a:pt x="481576" y="270994"/>
                    </a:moveTo>
                    <a:lnTo>
                      <a:pt x="481576" y="327877"/>
                    </a:lnTo>
                    <a:lnTo>
                      <a:pt x="519134" y="327877"/>
                    </a:lnTo>
                    <a:lnTo>
                      <a:pt x="519134" y="270994"/>
                    </a:lnTo>
                    <a:close/>
                    <a:moveTo>
                      <a:pt x="195909" y="265961"/>
                    </a:moveTo>
                    <a:lnTo>
                      <a:pt x="358877" y="265961"/>
                    </a:lnTo>
                    <a:cubicBezTo>
                      <a:pt x="369825" y="265961"/>
                      <a:pt x="378725" y="274849"/>
                      <a:pt x="378725" y="285870"/>
                    </a:cubicBezTo>
                    <a:cubicBezTo>
                      <a:pt x="378725" y="296801"/>
                      <a:pt x="369825" y="305689"/>
                      <a:pt x="358877" y="305689"/>
                    </a:cubicBezTo>
                    <a:lnTo>
                      <a:pt x="195909" y="305689"/>
                    </a:lnTo>
                    <a:cubicBezTo>
                      <a:pt x="184962" y="305689"/>
                      <a:pt x="176061" y="296801"/>
                      <a:pt x="176061" y="285870"/>
                    </a:cubicBezTo>
                    <a:cubicBezTo>
                      <a:pt x="176061" y="274849"/>
                      <a:pt x="184962" y="265961"/>
                      <a:pt x="195909" y="265961"/>
                    </a:cubicBezTo>
                    <a:close/>
                    <a:moveTo>
                      <a:pt x="195909" y="169145"/>
                    </a:moveTo>
                    <a:lnTo>
                      <a:pt x="358877" y="169145"/>
                    </a:lnTo>
                    <a:cubicBezTo>
                      <a:pt x="369825" y="169145"/>
                      <a:pt x="378725" y="178033"/>
                      <a:pt x="378725" y="189053"/>
                    </a:cubicBezTo>
                    <a:cubicBezTo>
                      <a:pt x="378725" y="199985"/>
                      <a:pt x="369825" y="208873"/>
                      <a:pt x="358877" y="208873"/>
                    </a:cubicBezTo>
                    <a:lnTo>
                      <a:pt x="195909" y="208873"/>
                    </a:lnTo>
                    <a:cubicBezTo>
                      <a:pt x="184962" y="208873"/>
                      <a:pt x="176061" y="199985"/>
                      <a:pt x="176061" y="189053"/>
                    </a:cubicBezTo>
                    <a:cubicBezTo>
                      <a:pt x="176061" y="178033"/>
                      <a:pt x="184962" y="169145"/>
                      <a:pt x="195909" y="169145"/>
                    </a:cubicBezTo>
                    <a:close/>
                    <a:moveTo>
                      <a:pt x="481576" y="95190"/>
                    </a:moveTo>
                    <a:lnTo>
                      <a:pt x="481576" y="152073"/>
                    </a:lnTo>
                    <a:lnTo>
                      <a:pt x="552954" y="152073"/>
                    </a:lnTo>
                    <a:lnTo>
                      <a:pt x="565858" y="123631"/>
                    </a:lnTo>
                    <a:lnTo>
                      <a:pt x="552954" y="95190"/>
                    </a:lnTo>
                    <a:close/>
                    <a:moveTo>
                      <a:pt x="118547" y="39640"/>
                    </a:moveTo>
                    <a:lnTo>
                      <a:pt x="118547" y="559230"/>
                    </a:lnTo>
                    <a:lnTo>
                      <a:pt x="441793" y="559230"/>
                    </a:lnTo>
                    <a:lnTo>
                      <a:pt x="441793" y="39640"/>
                    </a:lnTo>
                    <a:close/>
                    <a:moveTo>
                      <a:pt x="39783" y="39640"/>
                    </a:moveTo>
                    <a:lnTo>
                      <a:pt x="39783" y="559230"/>
                    </a:lnTo>
                    <a:lnTo>
                      <a:pt x="78764" y="559230"/>
                    </a:lnTo>
                    <a:lnTo>
                      <a:pt x="78764" y="39640"/>
                    </a:lnTo>
                    <a:close/>
                    <a:moveTo>
                      <a:pt x="19847" y="0"/>
                    </a:moveTo>
                    <a:lnTo>
                      <a:pt x="461729" y="0"/>
                    </a:lnTo>
                    <a:cubicBezTo>
                      <a:pt x="472676" y="0"/>
                      <a:pt x="481576" y="8888"/>
                      <a:pt x="481576" y="19820"/>
                    </a:cubicBezTo>
                    <a:lnTo>
                      <a:pt x="481576" y="55461"/>
                    </a:lnTo>
                    <a:lnTo>
                      <a:pt x="565769" y="55461"/>
                    </a:lnTo>
                    <a:cubicBezTo>
                      <a:pt x="573512" y="55461"/>
                      <a:pt x="580632" y="59994"/>
                      <a:pt x="583836" y="67104"/>
                    </a:cubicBezTo>
                    <a:lnTo>
                      <a:pt x="605819" y="115454"/>
                    </a:lnTo>
                    <a:cubicBezTo>
                      <a:pt x="608133" y="120609"/>
                      <a:pt x="608133" y="126653"/>
                      <a:pt x="605819" y="131808"/>
                    </a:cubicBezTo>
                    <a:lnTo>
                      <a:pt x="583836" y="180159"/>
                    </a:lnTo>
                    <a:cubicBezTo>
                      <a:pt x="580632" y="187269"/>
                      <a:pt x="573512" y="191802"/>
                      <a:pt x="565769" y="191802"/>
                    </a:cubicBezTo>
                    <a:lnTo>
                      <a:pt x="481576" y="191802"/>
                    </a:lnTo>
                    <a:lnTo>
                      <a:pt x="481576" y="231264"/>
                    </a:lnTo>
                    <a:lnTo>
                      <a:pt x="539070" y="231264"/>
                    </a:lnTo>
                    <a:cubicBezTo>
                      <a:pt x="550017" y="231264"/>
                      <a:pt x="558916" y="240152"/>
                      <a:pt x="558916" y="251173"/>
                    </a:cubicBezTo>
                    <a:lnTo>
                      <a:pt x="558916" y="347786"/>
                    </a:lnTo>
                    <a:cubicBezTo>
                      <a:pt x="558916" y="358718"/>
                      <a:pt x="550017" y="367606"/>
                      <a:pt x="539070" y="367606"/>
                    </a:cubicBezTo>
                    <a:lnTo>
                      <a:pt x="481576" y="367606"/>
                    </a:lnTo>
                    <a:lnTo>
                      <a:pt x="481576" y="407157"/>
                    </a:lnTo>
                    <a:lnTo>
                      <a:pt x="539070" y="407157"/>
                    </a:lnTo>
                    <a:cubicBezTo>
                      <a:pt x="550017" y="407157"/>
                      <a:pt x="558916" y="416045"/>
                      <a:pt x="558916" y="426977"/>
                    </a:cubicBezTo>
                    <a:lnTo>
                      <a:pt x="558916" y="523589"/>
                    </a:lnTo>
                    <a:cubicBezTo>
                      <a:pt x="558916" y="534610"/>
                      <a:pt x="550017" y="543498"/>
                      <a:pt x="539070" y="543498"/>
                    </a:cubicBezTo>
                    <a:lnTo>
                      <a:pt x="481576" y="543498"/>
                    </a:lnTo>
                    <a:lnTo>
                      <a:pt x="481576" y="579139"/>
                    </a:lnTo>
                    <a:cubicBezTo>
                      <a:pt x="481576" y="590071"/>
                      <a:pt x="472676" y="598959"/>
                      <a:pt x="461729" y="598959"/>
                    </a:cubicBezTo>
                    <a:lnTo>
                      <a:pt x="19847" y="598959"/>
                    </a:lnTo>
                    <a:cubicBezTo>
                      <a:pt x="8900" y="598959"/>
                      <a:pt x="0" y="590071"/>
                      <a:pt x="0" y="579139"/>
                    </a:cubicBezTo>
                    <a:lnTo>
                      <a:pt x="0" y="19820"/>
                    </a:lnTo>
                    <a:cubicBezTo>
                      <a:pt x="0" y="8888"/>
                      <a:pt x="8900" y="0"/>
                      <a:pt x="1984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zh-CN" altLang="en-US" sz="270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grpSp>
        <p:cxnSp>
          <p:nvCxnSpPr>
            <p:cNvPr id="25" name="Straight Connector 24">
              <a:extLst>
                <a:ext uri="{FF2B5EF4-FFF2-40B4-BE49-F238E27FC236}">
                  <a16:creationId xmlns:a16="http://schemas.microsoft.com/office/drawing/2014/main" id="{A2CF170F-953F-414D-B895-D87E7C82F36A}"/>
                </a:ext>
              </a:extLst>
            </p:cNvPr>
            <p:cNvCxnSpPr/>
            <p:nvPr/>
          </p:nvCxnSpPr>
          <p:spPr>
            <a:xfrm>
              <a:off x="1568760" y="5282668"/>
              <a:ext cx="0" cy="1074134"/>
            </a:xfrm>
            <a:prstGeom prst="line">
              <a:avLst/>
            </a:prstGeom>
            <a:ln w="349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07975A1-B0C9-4565-9431-DAE83A6AAA30}"/>
                </a:ext>
              </a:extLst>
            </p:cNvPr>
            <p:cNvSpPr txBox="1"/>
            <p:nvPr/>
          </p:nvSpPr>
          <p:spPr>
            <a:xfrm>
              <a:off x="1848516" y="5269610"/>
              <a:ext cx="8360236" cy="1539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36" tIns="45917" rIns="91836" bIns="45917">
              <a:spAutoFit/>
            </a:bodyPr>
            <a:lstStyle>
              <a:defPPr>
                <a:defRPr lang="en-US"/>
              </a:defPPr>
              <a:lvl1pPr marR="0" lvl="0" indent="0" algn="just" fontAlgn="auto">
                <a:lnSpc>
                  <a:spcPct val="100000"/>
                </a:lnSpc>
                <a:spcBef>
                  <a:spcPts val="0"/>
                </a:spcBef>
                <a:spcAft>
                  <a:spcPts val="0"/>
                </a:spcAft>
                <a:buClrTx/>
                <a:buSzTx/>
                <a:buFontTx/>
                <a:buNone/>
                <a:tabLst/>
                <a:defRPr kumimoji="0" sz="2400" b="0" i="0" u="none" strike="noStrike" cap="none" spc="0" normalizeH="0" baseline="0">
                  <a:ln>
                    <a:noFill/>
                  </a:ln>
                  <a:solidFill>
                    <a:prstClr val="white">
                      <a:lumMod val="50000"/>
                    </a:prstClr>
                  </a:solidFill>
                  <a:effectLst/>
                  <a:uLnTx/>
                  <a:uFillTx/>
                  <a:latin typeface="#9Slide03 Roboto Condensed" panose="02000000000000000000" pitchFamily="2" charset="0"/>
                  <a:ea typeface="#9Slide03 Roboto Condensed" panose="02000000000000000000" pitchFamily="2"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lgn="ctr" defTabSz="1371600">
                <a:defRPr/>
              </a:pPr>
              <a:r>
                <a:rPr lang="en-US" sz="3600" b="1" dirty="0">
                  <a:solidFill>
                    <a:schemeClr val="accent1"/>
                  </a:solidFill>
                  <a:latin typeface="Times New Roman" panose="02020603050405020304" pitchFamily="18" charset="0"/>
                  <a:cs typeface="Times New Roman" panose="02020603050405020304" pitchFamily="18" charset="0"/>
                </a:rPr>
                <a:t>ĐỐI VỚI </a:t>
              </a:r>
              <a:r>
                <a:rPr lang="vi-VN" sz="3600" b="1" dirty="0">
                  <a:solidFill>
                    <a:schemeClr val="accent1"/>
                  </a:solidFill>
                  <a:latin typeface="Times New Roman" panose="02020603050405020304" pitchFamily="18" charset="0"/>
                  <a:cs typeface="Times New Roman" panose="02020603050405020304" pitchFamily="18" charset="0"/>
                </a:rPr>
                <a:t>HỌC SINH</a:t>
              </a:r>
            </a:p>
            <a:p>
              <a:pPr algn="l" defTabSz="1371600">
                <a:defRPr/>
              </a:pPr>
              <a:r>
                <a:rPr lang="vi-VN" sz="3600" b="1" dirty="0">
                  <a:solidFill>
                    <a:schemeClr val="tx1"/>
                  </a:solidFill>
                  <a:latin typeface="Times New Roman" panose="02020603050405020304" pitchFamily="18" charset="0"/>
                  <a:ea typeface="Times New Roman" panose="02020603050405020304" pitchFamily="18" charset="0"/>
                </a:rPr>
                <a:t>-   </a:t>
              </a:r>
              <a:r>
                <a:rPr lang="en-US" sz="3600" b="1" dirty="0">
                  <a:solidFill>
                    <a:schemeClr val="tx1"/>
                  </a:solidFill>
                  <a:latin typeface="Times New Roman" panose="02020603050405020304" pitchFamily="18" charset="0"/>
                  <a:ea typeface="Times New Roman" panose="02020603050405020304" pitchFamily="18" charset="0"/>
                </a:rPr>
                <a:t>T</a:t>
              </a:r>
              <a:r>
                <a:rPr lang="vi-VN" sz="3600" b="1" dirty="0">
                  <a:solidFill>
                    <a:schemeClr val="tx1"/>
                  </a:solidFill>
                  <a:latin typeface="Times New Roman" panose="02020603050405020304" pitchFamily="18" charset="0"/>
                  <a:ea typeface="Times New Roman" panose="02020603050405020304" pitchFamily="18" charset="0"/>
                </a:rPr>
                <a:t>ích cực tham gia các hoạt động học tập giáo dục; có ý thức tự giác, tích cực trong học tập; rèn cho học sinh thói quên mê sách, tìm tòi và khám phá nội dung từ thể loại sách khác nhau.</a:t>
              </a:r>
              <a:endParaRPr lang="en-US" sz="3600" b="1" dirty="0">
                <a:solidFill>
                  <a:schemeClr val="tx1"/>
                </a:solidFill>
              </a:endParaRPr>
            </a:p>
          </p:txBody>
        </p:sp>
      </p:grpSp>
    </p:spTree>
    <p:extLst>
      <p:ext uri="{BB962C8B-B14F-4D97-AF65-F5344CB8AC3E}">
        <p14:creationId xmlns:p14="http://schemas.microsoft.com/office/powerpoint/2010/main" val="117743085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1"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1500" fill="hold"/>
                                        <p:tgtEl>
                                          <p:spTgt spid="49"/>
                                        </p:tgtEl>
                                        <p:attrNameLst>
                                          <p:attrName>ppt_x</p:attrName>
                                        </p:attrNameLst>
                                      </p:cBhvr>
                                      <p:tavLst>
                                        <p:tav tm="0">
                                          <p:val>
                                            <p:strVal val="0-#ppt_w/2"/>
                                          </p:val>
                                        </p:tav>
                                        <p:tav tm="100000">
                                          <p:val>
                                            <p:strVal val="#ppt_x"/>
                                          </p:val>
                                        </p:tav>
                                      </p:tavLst>
                                    </p:anim>
                                    <p:anim calcmode="lin" valueType="num">
                                      <p:cBhvr additive="base">
                                        <p:cTn id="8" dur="1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decel="100000"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1500" fill="hold"/>
                                        <p:tgtEl>
                                          <p:spTgt spid="50"/>
                                        </p:tgtEl>
                                        <p:attrNameLst>
                                          <p:attrName>ppt_x</p:attrName>
                                        </p:attrNameLst>
                                      </p:cBhvr>
                                      <p:tavLst>
                                        <p:tav tm="0">
                                          <p:val>
                                            <p:strVal val="0-#ppt_w/2"/>
                                          </p:val>
                                        </p:tav>
                                        <p:tav tm="100000">
                                          <p:val>
                                            <p:strVal val="#ppt_x"/>
                                          </p:val>
                                        </p:tav>
                                      </p:tavLst>
                                    </p:anim>
                                    <p:anim calcmode="lin" valueType="num">
                                      <p:cBhvr additive="base">
                                        <p:cTn id="14" dur="1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decel="100000"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anim calcmode="lin" valueType="num">
                                      <p:cBhvr additive="base">
                                        <p:cTn id="19" dur="1500" fill="hold"/>
                                        <p:tgtEl>
                                          <p:spTgt spid="77"/>
                                        </p:tgtEl>
                                        <p:attrNameLst>
                                          <p:attrName>ppt_x</p:attrName>
                                        </p:attrNameLst>
                                      </p:cBhvr>
                                      <p:tavLst>
                                        <p:tav tm="0">
                                          <p:val>
                                            <p:strVal val="0-#ppt_w/2"/>
                                          </p:val>
                                        </p:tav>
                                        <p:tav tm="100000">
                                          <p:val>
                                            <p:strVal val="#ppt_x"/>
                                          </p:val>
                                        </p:tav>
                                      </p:tavLst>
                                    </p:anim>
                                    <p:anim calcmode="lin" valueType="num">
                                      <p:cBhvr additive="base">
                                        <p:cTn id="20" dur="1500" fill="hold"/>
                                        <p:tgtEl>
                                          <p:spTgt spid="7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decel="10000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500" fill="hold"/>
                                        <p:tgtEl>
                                          <p:spTgt spid="23"/>
                                        </p:tgtEl>
                                        <p:attrNameLst>
                                          <p:attrName>ppt_x</p:attrName>
                                        </p:attrNameLst>
                                      </p:cBhvr>
                                      <p:tavLst>
                                        <p:tav tm="0">
                                          <p:val>
                                            <p:strVal val="0-#ppt_w/2"/>
                                          </p:val>
                                        </p:tav>
                                        <p:tav tm="100000">
                                          <p:val>
                                            <p:strVal val="#ppt_x"/>
                                          </p:val>
                                        </p:tav>
                                      </p:tavLst>
                                    </p:anim>
                                    <p:anim calcmode="lin" valueType="num">
                                      <p:cBhvr additive="base">
                                        <p:cTn id="26" dur="1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A5BD5-D736-467B-18D1-DDA3F2093335}"/>
            </a:ext>
          </a:extLst>
        </p:cNvPr>
        <p:cNvGrpSpPr/>
        <p:nvPr/>
      </p:nvGrpSpPr>
      <p:grpSpPr>
        <a:xfrm>
          <a:off x="0" y="0"/>
          <a:ext cx="0" cy="0"/>
          <a:chOff x="0" y="0"/>
          <a:chExt cx="0" cy="0"/>
        </a:xfrm>
      </p:grpSpPr>
      <p:sp>
        <p:nvSpPr>
          <p:cNvPr id="12" name="Hình Bầu dục 11">
            <a:extLst>
              <a:ext uri="{FF2B5EF4-FFF2-40B4-BE49-F238E27FC236}">
                <a16:creationId xmlns:a16="http://schemas.microsoft.com/office/drawing/2014/main" id="{5DC75C74-B872-C964-937B-C7AE8E2DED3E}"/>
              </a:ext>
            </a:extLst>
          </p:cNvPr>
          <p:cNvSpPr/>
          <p:nvPr/>
        </p:nvSpPr>
        <p:spPr bwMode="auto">
          <a:xfrm>
            <a:off x="2971800" y="57864"/>
            <a:ext cx="11752236" cy="1428036"/>
          </a:xfrm>
          <a:prstGeom prst="ellipse">
            <a:avLst/>
          </a:prstGeom>
          <a:solidFill>
            <a:srgbClr val="FFFF00"/>
          </a:solidFill>
          <a:ln w="12700" cap="sq" cmpd="sng" algn="ctr">
            <a:solidFill>
              <a:schemeClr val="tx1"/>
            </a:solidFill>
            <a:prstDash val="solid"/>
            <a:round/>
            <a:headEnd type="none" w="sm" len="sm"/>
            <a:tailEnd type="none" w="sm" len="sm"/>
          </a:ln>
          <a:effectLst/>
        </p:spPr>
        <p:txBody>
          <a:bodyPr vert="horz" wrap="square" lIns="130629" tIns="65314" rIns="130629" bIns="65314" numCol="1" rtlCol="0" anchor="t" anchorCtr="0" compatLnSpc="1">
            <a:prstTxWarp prst="textNoShape">
              <a:avLst/>
            </a:prstTxWarp>
          </a:bodyPr>
          <a:lstStyle/>
          <a:p>
            <a:pPr marL="0" marR="0" lvl="0" indent="0" algn="l" defTabSz="1306312" rtl="0" eaLnBrk="1" fontAlgn="base" latinLnBrk="0" hangingPunct="1">
              <a:lnSpc>
                <a:spcPct val="100000"/>
              </a:lnSpc>
              <a:spcBef>
                <a:spcPct val="0"/>
              </a:spcBef>
              <a:spcAft>
                <a:spcPct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2" name="Hình chữ nhật 1">
            <a:extLst>
              <a:ext uri="{FF2B5EF4-FFF2-40B4-BE49-F238E27FC236}">
                <a16:creationId xmlns:a16="http://schemas.microsoft.com/office/drawing/2014/main" id="{7B11777A-0DB1-6700-2292-69D54869C0C5}"/>
              </a:ext>
            </a:extLst>
          </p:cNvPr>
          <p:cNvSpPr/>
          <p:nvPr/>
        </p:nvSpPr>
        <p:spPr>
          <a:xfrm>
            <a:off x="3563964" y="190501"/>
            <a:ext cx="13167680" cy="719432"/>
          </a:xfrm>
          <a:prstGeom prst="rect">
            <a:avLst/>
          </a:prstGeom>
          <a:noFill/>
        </p:spPr>
        <p:txBody>
          <a:bodyPr wrap="square" lIns="102870" tIns="51437" rIns="102870" bIns="51437">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000" b="1" dirty="0">
                <a:solidFill>
                  <a:prstClr val="black"/>
                </a:solidFill>
                <a:latin typeface="Times New Roman" panose="02020603050405020304" pitchFamily="18" charset="0"/>
                <a:cs typeface="Times New Roman" panose="02020603050405020304" pitchFamily="18" charset="0"/>
              </a:rPr>
              <a:t>            V. TÀI LIỆU THAM KHẢO</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Hình chữ nhật: Góc Tròn 10">
            <a:extLst>
              <a:ext uri="{FF2B5EF4-FFF2-40B4-BE49-F238E27FC236}">
                <a16:creationId xmlns:a16="http://schemas.microsoft.com/office/drawing/2014/main" id="{5AEFDD6D-EB46-8791-3558-C3C1F8C9DC50}"/>
              </a:ext>
            </a:extLst>
          </p:cNvPr>
          <p:cNvSpPr/>
          <p:nvPr/>
        </p:nvSpPr>
        <p:spPr bwMode="auto">
          <a:xfrm>
            <a:off x="0" y="2019300"/>
            <a:ext cx="18288000" cy="7772400"/>
          </a:xfrm>
          <a:prstGeom prst="roundRect">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0629" tIns="65314" rIns="130629" bIns="65314" numCol="1" rtlCol="0" anchor="t" anchorCtr="0" compatLnSpc="1">
            <a:prstTxWarp prst="textNoShape">
              <a:avLst/>
            </a:prstTxWarp>
          </a:bodyPr>
          <a:lstStyle/>
          <a:p>
            <a:endParaRPr lang="vi-VN" sz="4000" dirty="0">
              <a:solidFill>
                <a:schemeClr val="bg2"/>
              </a:solidFill>
              <a:latin typeface="Times New Roman" panose="02020603050405020304" pitchFamily="18" charset="0"/>
              <a:cs typeface="Times New Roman" panose="02020603050405020304" pitchFamily="18" charset="0"/>
            </a:endParaRPr>
          </a:p>
          <a:p>
            <a:endParaRPr lang="vi-VN" sz="4000" dirty="0">
              <a:solidFill>
                <a:schemeClr val="bg2"/>
              </a:solidFill>
              <a:latin typeface="Times New Roman" panose="02020603050405020304" pitchFamily="18" charset="0"/>
              <a:cs typeface="Times New Roman" panose="02020603050405020304" pitchFamily="18" charset="0"/>
            </a:endParaRPr>
          </a:p>
          <a:p>
            <a:r>
              <a:rPr lang="vi-VN" sz="4000" dirty="0">
                <a:solidFill>
                  <a:schemeClr val="bg2"/>
                </a:solidFill>
                <a:latin typeface="Times New Roman" panose="02020603050405020304" pitchFamily="18" charset="0"/>
                <a:cs typeface="Times New Roman" panose="02020603050405020304" pitchFamily="18" charset="0"/>
              </a:rPr>
              <a:t>1.</a:t>
            </a:r>
            <a:r>
              <a:rPr lang="pt-BR" sz="4000" dirty="0">
                <a:solidFill>
                  <a:schemeClr val="bg2"/>
                </a:solidFill>
                <a:latin typeface="Times New Roman" panose="02020603050405020304" pitchFamily="18" charset="0"/>
                <a:cs typeface="Times New Roman" panose="02020603050405020304" pitchFamily="18" charset="0"/>
              </a:rPr>
              <a:t>Bùi Mạnh Hùng, Trần Thị Hiền Lương, Lê Thị Lan Anh, Vũ Thị Lan, Nguyễn Lê Hằng, Đặng Thị Hảo Tâm, </a:t>
            </a:r>
            <a:r>
              <a:rPr lang="pt-BR" sz="4000" i="1" dirty="0">
                <a:solidFill>
                  <a:schemeClr val="bg2"/>
                </a:solidFill>
                <a:latin typeface="Times New Roman" panose="02020603050405020304" pitchFamily="18" charset="0"/>
                <a:cs typeface="Times New Roman" panose="02020603050405020304" pitchFamily="18" charset="0"/>
              </a:rPr>
              <a:t>Tiếng Việt lớp 3 (Tập 1,2)</a:t>
            </a:r>
            <a:r>
              <a:rPr lang="pt-BR" sz="4000" dirty="0">
                <a:solidFill>
                  <a:schemeClr val="bg2"/>
                </a:solidFill>
                <a:latin typeface="Times New Roman" panose="02020603050405020304" pitchFamily="18" charset="0"/>
                <a:cs typeface="Times New Roman" panose="02020603050405020304" pitchFamily="18" charset="0"/>
              </a:rPr>
              <a:t>, NXB giáo dục Việt Nam</a:t>
            </a:r>
            <a:endParaRPr lang="en-US" sz="4000" dirty="0">
              <a:solidFill>
                <a:schemeClr val="bg2"/>
              </a:solidFill>
              <a:latin typeface="Times New Roman" panose="02020603050405020304" pitchFamily="18" charset="0"/>
              <a:cs typeface="Times New Roman" panose="02020603050405020304" pitchFamily="18" charset="0"/>
            </a:endParaRPr>
          </a:p>
          <a:p>
            <a:r>
              <a:rPr lang="en-US" sz="4000" dirty="0">
                <a:solidFill>
                  <a:schemeClr val="bg2"/>
                </a:solidFill>
                <a:latin typeface="Times New Roman" panose="02020603050405020304" pitchFamily="18" charset="0"/>
                <a:cs typeface="Times New Roman" panose="02020603050405020304" pitchFamily="18" charset="0"/>
              </a:rPr>
              <a:t>2. </a:t>
            </a:r>
            <a:r>
              <a:rPr lang="en-US" sz="4000" dirty="0" err="1">
                <a:solidFill>
                  <a:schemeClr val="bg2"/>
                </a:solidFill>
                <a:latin typeface="Times New Roman" panose="02020603050405020304" pitchFamily="18" charset="0"/>
                <a:cs typeface="Times New Roman" panose="02020603050405020304" pitchFamily="18" charset="0"/>
              </a:rPr>
              <a:t>Tạp</a:t>
            </a:r>
            <a:r>
              <a:rPr lang="en-US" sz="4000" dirty="0">
                <a:solidFill>
                  <a:schemeClr val="bg2"/>
                </a:solidFill>
                <a:latin typeface="Times New Roman" panose="02020603050405020304" pitchFamily="18" charset="0"/>
                <a:cs typeface="Times New Roman" panose="02020603050405020304" pitchFamily="18" charset="0"/>
              </a:rPr>
              <a:t> </a:t>
            </a:r>
            <a:r>
              <a:rPr lang="en-US" sz="4000" dirty="0" err="1">
                <a:solidFill>
                  <a:schemeClr val="bg2"/>
                </a:solidFill>
                <a:latin typeface="Times New Roman" panose="02020603050405020304" pitchFamily="18" charset="0"/>
                <a:cs typeface="Times New Roman" panose="02020603050405020304" pitchFamily="18" charset="0"/>
              </a:rPr>
              <a:t>chí</a:t>
            </a:r>
            <a:r>
              <a:rPr lang="en-US" sz="4000" dirty="0">
                <a:solidFill>
                  <a:schemeClr val="bg2"/>
                </a:solidFill>
                <a:latin typeface="Times New Roman" panose="02020603050405020304" pitchFamily="18" charset="0"/>
                <a:cs typeface="Times New Roman" panose="02020603050405020304" pitchFamily="18" charset="0"/>
              </a:rPr>
              <a:t> </a:t>
            </a:r>
            <a:r>
              <a:rPr lang="en-US" sz="4000" dirty="0" err="1">
                <a:solidFill>
                  <a:schemeClr val="bg2"/>
                </a:solidFill>
                <a:latin typeface="Times New Roman" panose="02020603050405020304" pitchFamily="18" charset="0"/>
                <a:cs typeface="Times New Roman" panose="02020603050405020304" pitchFamily="18" charset="0"/>
              </a:rPr>
              <a:t>giáo</a:t>
            </a:r>
            <a:r>
              <a:rPr lang="en-US" sz="4000" dirty="0">
                <a:solidFill>
                  <a:schemeClr val="bg2"/>
                </a:solidFill>
                <a:latin typeface="Times New Roman" panose="02020603050405020304" pitchFamily="18" charset="0"/>
                <a:cs typeface="Times New Roman" panose="02020603050405020304" pitchFamily="18" charset="0"/>
              </a:rPr>
              <a:t> </a:t>
            </a:r>
            <a:r>
              <a:rPr lang="en-US" sz="4000" dirty="0" err="1">
                <a:solidFill>
                  <a:schemeClr val="bg2"/>
                </a:solidFill>
                <a:latin typeface="Times New Roman" panose="02020603050405020304" pitchFamily="18" charset="0"/>
                <a:cs typeface="Times New Roman" panose="02020603050405020304" pitchFamily="18" charset="0"/>
              </a:rPr>
              <a:t>dục</a:t>
            </a:r>
            <a:endParaRPr lang="en-US" sz="4000" dirty="0">
              <a:solidFill>
                <a:schemeClr val="bg2"/>
              </a:solidFill>
              <a:latin typeface="Times New Roman" panose="02020603050405020304" pitchFamily="18" charset="0"/>
              <a:cs typeface="Times New Roman" panose="02020603050405020304" pitchFamily="18" charset="0"/>
            </a:endParaRPr>
          </a:p>
          <a:p>
            <a:r>
              <a:rPr lang="en-US" sz="4000" dirty="0">
                <a:solidFill>
                  <a:schemeClr val="bg2"/>
                </a:solidFill>
                <a:latin typeface="Times New Roman" panose="02020603050405020304" pitchFamily="18" charset="0"/>
                <a:cs typeface="Times New Roman" panose="02020603050405020304" pitchFamily="18" charset="0"/>
              </a:rPr>
              <a:t>3. </a:t>
            </a:r>
            <a:r>
              <a:rPr lang="en-US" sz="4000" dirty="0" err="1">
                <a:solidFill>
                  <a:schemeClr val="bg2"/>
                </a:solidFill>
                <a:latin typeface="Times New Roman" panose="02020603050405020304" pitchFamily="18" charset="0"/>
                <a:cs typeface="Times New Roman" panose="02020603050405020304" pitchFamily="18" charset="0"/>
              </a:rPr>
              <a:t>Phương</a:t>
            </a:r>
            <a:r>
              <a:rPr lang="en-US" sz="4000" dirty="0">
                <a:solidFill>
                  <a:schemeClr val="bg2"/>
                </a:solidFill>
                <a:latin typeface="Times New Roman" panose="02020603050405020304" pitchFamily="18" charset="0"/>
                <a:cs typeface="Times New Roman" panose="02020603050405020304" pitchFamily="18" charset="0"/>
              </a:rPr>
              <a:t> </a:t>
            </a:r>
            <a:r>
              <a:rPr lang="en-US" sz="4000" dirty="0" err="1">
                <a:solidFill>
                  <a:schemeClr val="bg2"/>
                </a:solidFill>
                <a:latin typeface="Times New Roman" panose="02020603050405020304" pitchFamily="18" charset="0"/>
                <a:cs typeface="Times New Roman" panose="02020603050405020304" pitchFamily="18" charset="0"/>
              </a:rPr>
              <a:t>pháp</a:t>
            </a:r>
            <a:r>
              <a:rPr lang="en-US" sz="4000" dirty="0">
                <a:solidFill>
                  <a:schemeClr val="bg2"/>
                </a:solidFill>
                <a:latin typeface="Times New Roman" panose="02020603050405020304" pitchFamily="18" charset="0"/>
                <a:cs typeface="Times New Roman" panose="02020603050405020304" pitchFamily="18" charset="0"/>
              </a:rPr>
              <a:t> </a:t>
            </a:r>
            <a:r>
              <a:rPr lang="en-US" sz="4000" dirty="0" err="1">
                <a:solidFill>
                  <a:schemeClr val="bg2"/>
                </a:solidFill>
                <a:latin typeface="Times New Roman" panose="02020603050405020304" pitchFamily="18" charset="0"/>
                <a:cs typeface="Times New Roman" panose="02020603050405020304" pitchFamily="18" charset="0"/>
              </a:rPr>
              <a:t>dạy</a:t>
            </a:r>
            <a:r>
              <a:rPr lang="en-US" sz="4000" dirty="0">
                <a:solidFill>
                  <a:schemeClr val="bg2"/>
                </a:solidFill>
                <a:latin typeface="Times New Roman" panose="02020603050405020304" pitchFamily="18" charset="0"/>
                <a:cs typeface="Times New Roman" panose="02020603050405020304" pitchFamily="18" charset="0"/>
              </a:rPr>
              <a:t> </a:t>
            </a:r>
            <a:r>
              <a:rPr lang="en-US" sz="4000" dirty="0" err="1">
                <a:solidFill>
                  <a:schemeClr val="bg2"/>
                </a:solidFill>
                <a:latin typeface="Times New Roman" panose="02020603050405020304" pitchFamily="18" charset="0"/>
                <a:cs typeface="Times New Roman" panose="02020603050405020304" pitchFamily="18" charset="0"/>
              </a:rPr>
              <a:t>Tiếng</a:t>
            </a:r>
            <a:r>
              <a:rPr lang="en-US" sz="4000" dirty="0">
                <a:solidFill>
                  <a:schemeClr val="bg2"/>
                </a:solidFill>
                <a:latin typeface="Times New Roman" panose="02020603050405020304" pitchFamily="18" charset="0"/>
                <a:cs typeface="Times New Roman" panose="02020603050405020304" pitchFamily="18" charset="0"/>
              </a:rPr>
              <a:t> </a:t>
            </a:r>
            <a:r>
              <a:rPr lang="en-US" sz="4000" dirty="0" err="1">
                <a:solidFill>
                  <a:schemeClr val="bg2"/>
                </a:solidFill>
                <a:latin typeface="Times New Roman" panose="02020603050405020304" pitchFamily="18" charset="0"/>
                <a:cs typeface="Times New Roman" panose="02020603050405020304" pitchFamily="18" charset="0"/>
              </a:rPr>
              <a:t>Việt</a:t>
            </a:r>
            <a:r>
              <a:rPr lang="en-US" sz="4000" dirty="0">
                <a:solidFill>
                  <a:schemeClr val="bg2"/>
                </a:solidFill>
                <a:latin typeface="Times New Roman" panose="02020603050405020304" pitchFamily="18" charset="0"/>
                <a:cs typeface="Times New Roman" panose="02020603050405020304" pitchFamily="18" charset="0"/>
              </a:rPr>
              <a:t> ở </a:t>
            </a:r>
            <a:r>
              <a:rPr lang="en-US" sz="4000" dirty="0" err="1">
                <a:solidFill>
                  <a:schemeClr val="bg2"/>
                </a:solidFill>
                <a:latin typeface="Times New Roman" panose="02020603050405020304" pitchFamily="18" charset="0"/>
                <a:cs typeface="Times New Roman" panose="02020603050405020304" pitchFamily="18" charset="0"/>
              </a:rPr>
              <a:t>Tiểu</a:t>
            </a:r>
            <a:r>
              <a:rPr lang="en-US" sz="4000" dirty="0">
                <a:solidFill>
                  <a:schemeClr val="bg2"/>
                </a:solidFill>
                <a:latin typeface="Times New Roman" panose="02020603050405020304" pitchFamily="18" charset="0"/>
                <a:cs typeface="Times New Roman" panose="02020603050405020304" pitchFamily="18" charset="0"/>
              </a:rPr>
              <a:t> </a:t>
            </a:r>
            <a:r>
              <a:rPr lang="en-US" sz="4000" dirty="0" err="1">
                <a:solidFill>
                  <a:schemeClr val="bg2"/>
                </a:solidFill>
                <a:latin typeface="Times New Roman" panose="02020603050405020304" pitchFamily="18" charset="0"/>
                <a:cs typeface="Times New Roman" panose="02020603050405020304" pitchFamily="18" charset="0"/>
              </a:rPr>
              <a:t>học</a:t>
            </a:r>
            <a:r>
              <a:rPr lang="en-US" sz="4000" dirty="0">
                <a:solidFill>
                  <a:schemeClr val="bg2"/>
                </a:solidFill>
                <a:latin typeface="Times New Roman" panose="02020603050405020304" pitchFamily="18" charset="0"/>
                <a:cs typeface="Times New Roman" panose="02020603050405020304" pitchFamily="18" charset="0"/>
              </a:rPr>
              <a:t> – Lê </a:t>
            </a:r>
            <a:r>
              <a:rPr lang="en-US" sz="4000" dirty="0" err="1">
                <a:solidFill>
                  <a:schemeClr val="bg2"/>
                </a:solidFill>
                <a:latin typeface="Times New Roman" panose="02020603050405020304" pitchFamily="18" charset="0"/>
                <a:cs typeface="Times New Roman" panose="02020603050405020304" pitchFamily="18" charset="0"/>
              </a:rPr>
              <a:t>Phương</a:t>
            </a:r>
            <a:r>
              <a:rPr lang="en-US" sz="4000" dirty="0">
                <a:solidFill>
                  <a:schemeClr val="bg2"/>
                </a:solidFill>
                <a:latin typeface="Times New Roman" panose="02020603050405020304" pitchFamily="18" charset="0"/>
                <a:cs typeface="Times New Roman" panose="02020603050405020304" pitchFamily="18" charset="0"/>
              </a:rPr>
              <a:t> Nga</a:t>
            </a:r>
          </a:p>
          <a:p>
            <a:r>
              <a:rPr lang="en-US" sz="4000" dirty="0">
                <a:solidFill>
                  <a:schemeClr val="bg2"/>
                </a:solidFill>
                <a:latin typeface="Times New Roman" panose="02020603050405020304" pitchFamily="18" charset="0"/>
                <a:cs typeface="Times New Roman" panose="02020603050405020304" pitchFamily="18" charset="0"/>
              </a:rPr>
              <a:t>4. </a:t>
            </a:r>
            <a:r>
              <a:rPr lang="en-US" sz="4000" dirty="0" err="1">
                <a:solidFill>
                  <a:schemeClr val="bg2"/>
                </a:solidFill>
                <a:latin typeface="Times New Roman" panose="02020603050405020304" pitchFamily="18" charset="0"/>
                <a:cs typeface="Times New Roman" panose="02020603050405020304" pitchFamily="18" charset="0"/>
              </a:rPr>
              <a:t>Quyết</a:t>
            </a:r>
            <a:r>
              <a:rPr lang="en-US" sz="4000" dirty="0">
                <a:solidFill>
                  <a:schemeClr val="bg2"/>
                </a:solidFill>
                <a:latin typeface="Times New Roman" panose="02020603050405020304" pitchFamily="18" charset="0"/>
                <a:cs typeface="Times New Roman" panose="02020603050405020304" pitchFamily="18" charset="0"/>
              </a:rPr>
              <a:t> </a:t>
            </a:r>
            <a:r>
              <a:rPr lang="en-US" sz="4000" dirty="0" err="1">
                <a:solidFill>
                  <a:schemeClr val="bg2"/>
                </a:solidFill>
                <a:latin typeface="Times New Roman" panose="02020603050405020304" pitchFamily="18" charset="0"/>
                <a:cs typeface="Times New Roman" panose="02020603050405020304" pitchFamily="18" charset="0"/>
              </a:rPr>
              <a:t>định</a:t>
            </a:r>
            <a:r>
              <a:rPr lang="en-US" sz="4000" dirty="0">
                <a:solidFill>
                  <a:schemeClr val="bg2"/>
                </a:solidFill>
                <a:latin typeface="Times New Roman" panose="02020603050405020304" pitchFamily="18" charset="0"/>
                <a:cs typeface="Times New Roman" panose="02020603050405020304" pitchFamily="18" charset="0"/>
              </a:rPr>
              <a:t> 16 </a:t>
            </a:r>
            <a:r>
              <a:rPr lang="en-US" sz="4000" dirty="0" err="1">
                <a:solidFill>
                  <a:schemeClr val="bg2"/>
                </a:solidFill>
                <a:latin typeface="Times New Roman" panose="02020603050405020304" pitchFamily="18" charset="0"/>
                <a:cs typeface="Times New Roman" panose="02020603050405020304" pitchFamily="18" charset="0"/>
              </a:rPr>
              <a:t>về</a:t>
            </a:r>
            <a:r>
              <a:rPr lang="en-US" sz="4000" dirty="0">
                <a:solidFill>
                  <a:schemeClr val="bg2"/>
                </a:solidFill>
                <a:latin typeface="Times New Roman" panose="02020603050405020304" pitchFamily="18" charset="0"/>
                <a:cs typeface="Times New Roman" panose="02020603050405020304" pitchFamily="18" charset="0"/>
              </a:rPr>
              <a:t> </a:t>
            </a:r>
            <a:r>
              <a:rPr lang="en-US" sz="4000" dirty="0" err="1">
                <a:solidFill>
                  <a:schemeClr val="bg2"/>
                </a:solidFill>
                <a:latin typeface="Times New Roman" panose="02020603050405020304" pitchFamily="18" charset="0"/>
                <a:cs typeface="Times New Roman" panose="02020603050405020304" pitchFamily="18" charset="0"/>
              </a:rPr>
              <a:t>chuẩn</a:t>
            </a:r>
            <a:r>
              <a:rPr lang="en-US" sz="4000" dirty="0">
                <a:solidFill>
                  <a:schemeClr val="bg2"/>
                </a:solidFill>
                <a:latin typeface="Times New Roman" panose="02020603050405020304" pitchFamily="18" charset="0"/>
                <a:cs typeface="Times New Roman" panose="02020603050405020304" pitchFamily="18" charset="0"/>
              </a:rPr>
              <a:t> </a:t>
            </a:r>
            <a:r>
              <a:rPr lang="en-US" sz="4000" dirty="0" err="1">
                <a:solidFill>
                  <a:schemeClr val="bg2"/>
                </a:solidFill>
                <a:latin typeface="Times New Roman" panose="02020603050405020304" pitchFamily="18" charset="0"/>
                <a:cs typeface="Times New Roman" panose="02020603050405020304" pitchFamily="18" charset="0"/>
              </a:rPr>
              <a:t>kiến</a:t>
            </a:r>
            <a:r>
              <a:rPr lang="en-US" sz="4000" dirty="0">
                <a:solidFill>
                  <a:schemeClr val="bg2"/>
                </a:solidFill>
                <a:latin typeface="Times New Roman" panose="02020603050405020304" pitchFamily="18" charset="0"/>
                <a:cs typeface="Times New Roman" panose="02020603050405020304" pitchFamily="18" charset="0"/>
              </a:rPr>
              <a:t> </a:t>
            </a:r>
            <a:r>
              <a:rPr lang="en-US" sz="4000" dirty="0" err="1">
                <a:solidFill>
                  <a:schemeClr val="bg2"/>
                </a:solidFill>
                <a:latin typeface="Times New Roman" panose="02020603050405020304" pitchFamily="18" charset="0"/>
                <a:cs typeface="Times New Roman" panose="02020603050405020304" pitchFamily="18" charset="0"/>
              </a:rPr>
              <a:t>thức</a:t>
            </a:r>
            <a:r>
              <a:rPr lang="en-US" sz="4000" dirty="0">
                <a:solidFill>
                  <a:schemeClr val="bg2"/>
                </a:solidFill>
                <a:latin typeface="Times New Roman" panose="02020603050405020304" pitchFamily="18" charset="0"/>
                <a:cs typeface="Times New Roman" panose="02020603050405020304" pitchFamily="18" charset="0"/>
              </a:rPr>
              <a:t>, </a:t>
            </a:r>
            <a:r>
              <a:rPr lang="en-US" sz="4000" dirty="0" err="1">
                <a:solidFill>
                  <a:schemeClr val="bg2"/>
                </a:solidFill>
                <a:latin typeface="Times New Roman" panose="02020603050405020304" pitchFamily="18" charset="0"/>
                <a:cs typeface="Times New Roman" panose="02020603050405020304" pitchFamily="18" charset="0"/>
              </a:rPr>
              <a:t>kĩ</a:t>
            </a:r>
            <a:r>
              <a:rPr lang="en-US" sz="4000" dirty="0">
                <a:solidFill>
                  <a:schemeClr val="bg2"/>
                </a:solidFill>
                <a:latin typeface="Times New Roman" panose="02020603050405020304" pitchFamily="18" charset="0"/>
                <a:cs typeface="Times New Roman" panose="02020603050405020304" pitchFamily="18" charset="0"/>
              </a:rPr>
              <a:t> </a:t>
            </a:r>
            <a:r>
              <a:rPr lang="en-US" sz="4000" dirty="0" err="1">
                <a:solidFill>
                  <a:schemeClr val="bg2"/>
                </a:solidFill>
                <a:latin typeface="Times New Roman" panose="02020603050405020304" pitchFamily="18" charset="0"/>
                <a:cs typeface="Times New Roman" panose="02020603050405020304" pitchFamily="18" charset="0"/>
              </a:rPr>
              <a:t>năng</a:t>
            </a:r>
            <a:r>
              <a:rPr lang="en-US" sz="4000" dirty="0">
                <a:solidFill>
                  <a:schemeClr val="bg2"/>
                </a:solidFill>
                <a:latin typeface="Times New Roman" panose="02020603050405020304" pitchFamily="18" charset="0"/>
                <a:cs typeface="Times New Roman" panose="02020603050405020304" pitchFamily="18" charset="0"/>
              </a:rPr>
              <a:t> </a:t>
            </a:r>
            <a:r>
              <a:rPr lang="en-US" sz="4000" dirty="0" err="1">
                <a:solidFill>
                  <a:schemeClr val="bg2"/>
                </a:solidFill>
                <a:latin typeface="Times New Roman" panose="02020603050405020304" pitchFamily="18" charset="0"/>
                <a:cs typeface="Times New Roman" panose="02020603050405020304" pitchFamily="18" charset="0"/>
              </a:rPr>
              <a:t>môn</a:t>
            </a:r>
            <a:r>
              <a:rPr lang="en-US" sz="4000" dirty="0">
                <a:solidFill>
                  <a:schemeClr val="bg2"/>
                </a:solidFill>
                <a:latin typeface="Times New Roman" panose="02020603050405020304" pitchFamily="18" charset="0"/>
                <a:cs typeface="Times New Roman" panose="02020603050405020304" pitchFamily="18" charset="0"/>
              </a:rPr>
              <a:t> </a:t>
            </a:r>
            <a:r>
              <a:rPr lang="en-US" sz="4000" dirty="0" err="1">
                <a:solidFill>
                  <a:schemeClr val="bg2"/>
                </a:solidFill>
                <a:latin typeface="Times New Roman" panose="02020603050405020304" pitchFamily="18" charset="0"/>
                <a:cs typeface="Times New Roman" panose="02020603050405020304" pitchFamily="18" charset="0"/>
              </a:rPr>
              <a:t>Tiếng</a:t>
            </a:r>
            <a:r>
              <a:rPr lang="en-US" sz="4000" dirty="0">
                <a:solidFill>
                  <a:schemeClr val="bg2"/>
                </a:solidFill>
                <a:latin typeface="Times New Roman" panose="02020603050405020304" pitchFamily="18" charset="0"/>
                <a:cs typeface="Times New Roman" panose="02020603050405020304" pitchFamily="18" charset="0"/>
              </a:rPr>
              <a:t> </a:t>
            </a:r>
            <a:r>
              <a:rPr lang="en-US" sz="4000" dirty="0" err="1">
                <a:solidFill>
                  <a:schemeClr val="bg2"/>
                </a:solidFill>
                <a:latin typeface="Times New Roman" panose="02020603050405020304" pitchFamily="18" charset="0"/>
                <a:cs typeface="Times New Roman" panose="02020603050405020304" pitchFamily="18" charset="0"/>
              </a:rPr>
              <a:t>Việt</a:t>
            </a:r>
            <a:endParaRPr lang="en-US" sz="4000" dirty="0">
              <a:solidFill>
                <a:schemeClr val="bg2"/>
              </a:solidFill>
              <a:latin typeface="Times New Roman" panose="02020603050405020304" pitchFamily="18" charset="0"/>
              <a:cs typeface="Times New Roman" panose="02020603050405020304" pitchFamily="18" charset="0"/>
            </a:endParaRPr>
          </a:p>
          <a:p>
            <a:r>
              <a:rPr lang="en-US" sz="4000" dirty="0">
                <a:solidFill>
                  <a:schemeClr val="bg2"/>
                </a:solidFill>
                <a:latin typeface="Times New Roman" panose="02020603050405020304" pitchFamily="18" charset="0"/>
                <a:cs typeface="Times New Roman" panose="02020603050405020304" pitchFamily="18" charset="0"/>
              </a:rPr>
              <a:t>5. </a:t>
            </a:r>
            <a:r>
              <a:rPr lang="en-US" sz="4000" dirty="0" err="1">
                <a:solidFill>
                  <a:schemeClr val="bg2"/>
                </a:solidFill>
                <a:latin typeface="Times New Roman" panose="02020603050405020304" pitchFamily="18" charset="0"/>
                <a:cs typeface="Times New Roman" panose="02020603050405020304" pitchFamily="18" charset="0"/>
              </a:rPr>
              <a:t>Điều</a:t>
            </a:r>
            <a:r>
              <a:rPr lang="en-US" sz="4000" dirty="0">
                <a:solidFill>
                  <a:schemeClr val="bg2"/>
                </a:solidFill>
                <a:latin typeface="Times New Roman" panose="02020603050405020304" pitchFamily="18" charset="0"/>
                <a:cs typeface="Times New Roman" panose="02020603050405020304" pitchFamily="18" charset="0"/>
              </a:rPr>
              <a:t> </a:t>
            </a:r>
            <a:r>
              <a:rPr lang="en-US" sz="4000" dirty="0" err="1">
                <a:solidFill>
                  <a:schemeClr val="bg2"/>
                </a:solidFill>
                <a:latin typeface="Times New Roman" panose="02020603050405020304" pitchFamily="18" charset="0"/>
                <a:cs typeface="Times New Roman" panose="02020603050405020304" pitchFamily="18" charset="0"/>
              </a:rPr>
              <a:t>chỉnh</a:t>
            </a:r>
            <a:r>
              <a:rPr lang="en-US" sz="4000" dirty="0">
                <a:solidFill>
                  <a:schemeClr val="bg2"/>
                </a:solidFill>
                <a:latin typeface="Times New Roman" panose="02020603050405020304" pitchFamily="18" charset="0"/>
                <a:cs typeface="Times New Roman" panose="02020603050405020304" pitchFamily="18" charset="0"/>
              </a:rPr>
              <a:t> </a:t>
            </a:r>
            <a:r>
              <a:rPr lang="en-US" sz="4000" dirty="0" err="1">
                <a:solidFill>
                  <a:schemeClr val="bg2"/>
                </a:solidFill>
                <a:latin typeface="Times New Roman" panose="02020603050405020304" pitchFamily="18" charset="0"/>
                <a:cs typeface="Times New Roman" panose="02020603050405020304" pitchFamily="18" charset="0"/>
              </a:rPr>
              <a:t>dạy</a:t>
            </a:r>
            <a:r>
              <a:rPr lang="en-US" sz="4000" dirty="0">
                <a:solidFill>
                  <a:schemeClr val="bg2"/>
                </a:solidFill>
                <a:latin typeface="Times New Roman" panose="02020603050405020304" pitchFamily="18" charset="0"/>
                <a:cs typeface="Times New Roman" panose="02020603050405020304" pitchFamily="18" charset="0"/>
              </a:rPr>
              <a:t> </a:t>
            </a:r>
            <a:r>
              <a:rPr lang="en-US" sz="4000" dirty="0" err="1">
                <a:solidFill>
                  <a:schemeClr val="bg2"/>
                </a:solidFill>
                <a:latin typeface="Times New Roman" panose="02020603050405020304" pitchFamily="18" charset="0"/>
                <a:cs typeface="Times New Roman" panose="02020603050405020304" pitchFamily="18" charset="0"/>
              </a:rPr>
              <a:t>học</a:t>
            </a:r>
            <a:r>
              <a:rPr lang="en-US" sz="4000" dirty="0">
                <a:solidFill>
                  <a:schemeClr val="bg2"/>
                </a:solidFill>
                <a:latin typeface="Times New Roman" panose="02020603050405020304" pitchFamily="18" charset="0"/>
                <a:cs typeface="Times New Roman" panose="02020603050405020304" pitchFamily="18" charset="0"/>
              </a:rPr>
              <a:t> </a:t>
            </a:r>
            <a:r>
              <a:rPr lang="en-US" sz="4000" dirty="0" err="1">
                <a:solidFill>
                  <a:schemeClr val="bg2"/>
                </a:solidFill>
                <a:latin typeface="Times New Roman" panose="02020603050405020304" pitchFamily="18" charset="0"/>
                <a:cs typeface="Times New Roman" panose="02020603050405020304" pitchFamily="18" charset="0"/>
              </a:rPr>
              <a:t>Tiếng</a:t>
            </a:r>
            <a:r>
              <a:rPr lang="en-US" sz="4000" dirty="0">
                <a:solidFill>
                  <a:schemeClr val="bg2"/>
                </a:solidFill>
                <a:latin typeface="Times New Roman" panose="02020603050405020304" pitchFamily="18" charset="0"/>
                <a:cs typeface="Times New Roman" panose="02020603050405020304" pitchFamily="18" charset="0"/>
              </a:rPr>
              <a:t> </a:t>
            </a:r>
            <a:r>
              <a:rPr lang="en-US" sz="4000" dirty="0" err="1">
                <a:solidFill>
                  <a:schemeClr val="bg2"/>
                </a:solidFill>
                <a:latin typeface="Times New Roman" panose="02020603050405020304" pitchFamily="18" charset="0"/>
                <a:cs typeface="Times New Roman" panose="02020603050405020304" pitchFamily="18" charset="0"/>
              </a:rPr>
              <a:t>Việt</a:t>
            </a:r>
            <a:r>
              <a:rPr lang="en-US" sz="4000" dirty="0">
                <a:solidFill>
                  <a:schemeClr val="bg2"/>
                </a:solidFill>
                <a:latin typeface="Times New Roman" panose="02020603050405020304" pitchFamily="18" charset="0"/>
                <a:cs typeface="Times New Roman" panose="02020603050405020304" pitchFamily="18" charset="0"/>
              </a:rPr>
              <a:t> ở </a:t>
            </a:r>
            <a:r>
              <a:rPr lang="en-US" sz="4000" dirty="0" err="1">
                <a:solidFill>
                  <a:schemeClr val="bg2"/>
                </a:solidFill>
                <a:latin typeface="Times New Roman" panose="02020603050405020304" pitchFamily="18" charset="0"/>
                <a:cs typeface="Times New Roman" panose="02020603050405020304" pitchFamily="18" charset="0"/>
              </a:rPr>
              <a:t>Tiểu</a:t>
            </a:r>
            <a:r>
              <a:rPr lang="en-US" sz="4000" dirty="0">
                <a:solidFill>
                  <a:schemeClr val="bg2"/>
                </a:solidFill>
                <a:latin typeface="Times New Roman" panose="02020603050405020304" pitchFamily="18" charset="0"/>
                <a:cs typeface="Times New Roman" panose="02020603050405020304" pitchFamily="18" charset="0"/>
              </a:rPr>
              <a:t> </a:t>
            </a:r>
            <a:r>
              <a:rPr lang="en-US" sz="4000" dirty="0" err="1">
                <a:solidFill>
                  <a:schemeClr val="bg2"/>
                </a:solidFill>
                <a:latin typeface="Times New Roman" panose="02020603050405020304" pitchFamily="18" charset="0"/>
                <a:cs typeface="Times New Roman" panose="02020603050405020304" pitchFamily="18" charset="0"/>
              </a:rPr>
              <a:t>học</a:t>
            </a:r>
            <a:endParaRPr lang="en-US" sz="4000" dirty="0">
              <a:solidFill>
                <a:schemeClr val="bg2"/>
              </a:solidFill>
              <a:latin typeface="Times New Roman" panose="02020603050405020304" pitchFamily="18" charset="0"/>
              <a:cs typeface="Times New Roman" panose="02020603050405020304" pitchFamily="18" charset="0"/>
            </a:endParaRPr>
          </a:p>
          <a:p>
            <a:r>
              <a:rPr lang="en-US" sz="4000" dirty="0">
                <a:solidFill>
                  <a:schemeClr val="bg2"/>
                </a:solidFill>
                <a:latin typeface="Times New Roman" panose="02020603050405020304" pitchFamily="18" charset="0"/>
                <a:cs typeface="Times New Roman" panose="02020603050405020304" pitchFamily="18" charset="0"/>
              </a:rPr>
              <a:t>6. </a:t>
            </a:r>
            <a:r>
              <a:rPr lang="en-US" sz="4000" dirty="0" err="1">
                <a:solidFill>
                  <a:schemeClr val="bg2"/>
                </a:solidFill>
                <a:latin typeface="Times New Roman" panose="02020603050405020304" pitchFamily="18" charset="0"/>
                <a:cs typeface="Times New Roman" panose="02020603050405020304" pitchFamily="18" charset="0"/>
              </a:rPr>
              <a:t>Đổi</a:t>
            </a:r>
            <a:r>
              <a:rPr lang="en-US" sz="4000" dirty="0">
                <a:solidFill>
                  <a:schemeClr val="bg2"/>
                </a:solidFill>
                <a:latin typeface="Times New Roman" panose="02020603050405020304" pitchFamily="18" charset="0"/>
                <a:cs typeface="Times New Roman" panose="02020603050405020304" pitchFamily="18" charset="0"/>
              </a:rPr>
              <a:t> </a:t>
            </a:r>
            <a:r>
              <a:rPr lang="en-US" sz="4000" dirty="0" err="1">
                <a:solidFill>
                  <a:schemeClr val="bg2"/>
                </a:solidFill>
                <a:latin typeface="Times New Roman" panose="02020603050405020304" pitchFamily="18" charset="0"/>
                <a:cs typeface="Times New Roman" panose="02020603050405020304" pitchFamily="18" charset="0"/>
              </a:rPr>
              <a:t>mới</a:t>
            </a:r>
            <a:r>
              <a:rPr lang="en-US" sz="4000" dirty="0">
                <a:solidFill>
                  <a:schemeClr val="bg2"/>
                </a:solidFill>
                <a:latin typeface="Times New Roman" panose="02020603050405020304" pitchFamily="18" charset="0"/>
                <a:cs typeface="Times New Roman" panose="02020603050405020304" pitchFamily="18" charset="0"/>
              </a:rPr>
              <a:t> </a:t>
            </a:r>
            <a:r>
              <a:rPr lang="en-US" sz="4000" dirty="0" err="1">
                <a:solidFill>
                  <a:schemeClr val="bg2"/>
                </a:solidFill>
                <a:latin typeface="Times New Roman" panose="02020603050405020304" pitchFamily="18" charset="0"/>
                <a:cs typeface="Times New Roman" panose="02020603050405020304" pitchFamily="18" charset="0"/>
              </a:rPr>
              <a:t>phương</a:t>
            </a:r>
            <a:r>
              <a:rPr lang="en-US" sz="4000" dirty="0">
                <a:solidFill>
                  <a:schemeClr val="bg2"/>
                </a:solidFill>
                <a:latin typeface="Times New Roman" panose="02020603050405020304" pitchFamily="18" charset="0"/>
                <a:cs typeface="Times New Roman" panose="02020603050405020304" pitchFamily="18" charset="0"/>
              </a:rPr>
              <a:t> </a:t>
            </a:r>
            <a:r>
              <a:rPr lang="en-US" sz="4000" dirty="0" err="1">
                <a:solidFill>
                  <a:schemeClr val="bg2"/>
                </a:solidFill>
                <a:latin typeface="Times New Roman" panose="02020603050405020304" pitchFamily="18" charset="0"/>
                <a:cs typeface="Times New Roman" panose="02020603050405020304" pitchFamily="18" charset="0"/>
              </a:rPr>
              <a:t>pháp</a:t>
            </a:r>
            <a:r>
              <a:rPr lang="en-US" sz="4000" dirty="0">
                <a:solidFill>
                  <a:schemeClr val="bg2"/>
                </a:solidFill>
                <a:latin typeface="Times New Roman" panose="02020603050405020304" pitchFamily="18" charset="0"/>
                <a:cs typeface="Times New Roman" panose="02020603050405020304" pitchFamily="18" charset="0"/>
              </a:rPr>
              <a:t> </a:t>
            </a:r>
            <a:r>
              <a:rPr lang="en-US" sz="4000" dirty="0" err="1">
                <a:solidFill>
                  <a:schemeClr val="bg2"/>
                </a:solidFill>
                <a:latin typeface="Times New Roman" panose="02020603050405020304" pitchFamily="18" charset="0"/>
                <a:cs typeface="Times New Roman" panose="02020603050405020304" pitchFamily="18" charset="0"/>
              </a:rPr>
              <a:t>dạy</a:t>
            </a:r>
            <a:r>
              <a:rPr lang="en-US" sz="4000" dirty="0">
                <a:solidFill>
                  <a:schemeClr val="bg2"/>
                </a:solidFill>
                <a:latin typeface="Times New Roman" panose="02020603050405020304" pitchFamily="18" charset="0"/>
                <a:cs typeface="Times New Roman" panose="02020603050405020304" pitchFamily="18" charset="0"/>
              </a:rPr>
              <a:t> </a:t>
            </a:r>
            <a:r>
              <a:rPr lang="en-US" sz="4000" dirty="0" err="1">
                <a:solidFill>
                  <a:schemeClr val="bg2"/>
                </a:solidFill>
                <a:latin typeface="Times New Roman" panose="02020603050405020304" pitchFamily="18" charset="0"/>
                <a:cs typeface="Times New Roman" panose="02020603050405020304" pitchFamily="18" charset="0"/>
              </a:rPr>
              <a:t>học</a:t>
            </a:r>
            <a:r>
              <a:rPr lang="en-US" sz="4000" dirty="0">
                <a:solidFill>
                  <a:schemeClr val="bg2"/>
                </a:solidFill>
                <a:latin typeface="Times New Roman" panose="02020603050405020304" pitchFamily="18" charset="0"/>
                <a:cs typeface="Times New Roman" panose="02020603050405020304" pitchFamily="18" charset="0"/>
              </a:rPr>
              <a:t> ở </a:t>
            </a:r>
            <a:r>
              <a:rPr lang="en-US" sz="4000" dirty="0" err="1">
                <a:solidFill>
                  <a:schemeClr val="bg2"/>
                </a:solidFill>
                <a:latin typeface="Times New Roman" panose="02020603050405020304" pitchFamily="18" charset="0"/>
                <a:cs typeface="Times New Roman" panose="02020603050405020304" pitchFamily="18" charset="0"/>
              </a:rPr>
              <a:t>Tiểu</a:t>
            </a:r>
            <a:r>
              <a:rPr lang="en-US" sz="4000" dirty="0">
                <a:solidFill>
                  <a:schemeClr val="bg2"/>
                </a:solidFill>
                <a:latin typeface="Times New Roman" panose="02020603050405020304" pitchFamily="18" charset="0"/>
                <a:cs typeface="Times New Roman" panose="02020603050405020304" pitchFamily="18" charset="0"/>
              </a:rPr>
              <a:t> </a:t>
            </a:r>
            <a:r>
              <a:rPr lang="en-US" sz="4000" dirty="0" err="1">
                <a:solidFill>
                  <a:schemeClr val="bg2"/>
                </a:solidFill>
                <a:latin typeface="Times New Roman" panose="02020603050405020304" pitchFamily="18" charset="0"/>
                <a:cs typeface="Times New Roman" panose="02020603050405020304" pitchFamily="18" charset="0"/>
              </a:rPr>
              <a:t>học</a:t>
            </a:r>
            <a:r>
              <a:rPr lang="en-US" sz="4000" dirty="0">
                <a:solidFill>
                  <a:schemeClr val="bg2"/>
                </a:solidFill>
                <a:latin typeface="Times New Roman" panose="02020603050405020304" pitchFamily="18" charset="0"/>
                <a:cs typeface="Times New Roman" panose="02020603050405020304" pitchFamily="18" charset="0"/>
              </a:rPr>
              <a:t> – NXB </a:t>
            </a:r>
            <a:r>
              <a:rPr lang="en-US" sz="4000" dirty="0" err="1">
                <a:solidFill>
                  <a:schemeClr val="bg2"/>
                </a:solidFill>
                <a:latin typeface="Times New Roman" panose="02020603050405020304" pitchFamily="18" charset="0"/>
                <a:cs typeface="Times New Roman" panose="02020603050405020304" pitchFamily="18" charset="0"/>
              </a:rPr>
              <a:t>Giáo</a:t>
            </a:r>
            <a:r>
              <a:rPr lang="en-US" sz="4000" dirty="0">
                <a:solidFill>
                  <a:schemeClr val="bg2"/>
                </a:solidFill>
                <a:latin typeface="Times New Roman" panose="02020603050405020304" pitchFamily="18" charset="0"/>
                <a:cs typeface="Times New Roman" panose="02020603050405020304" pitchFamily="18" charset="0"/>
              </a:rPr>
              <a:t> </a:t>
            </a:r>
            <a:r>
              <a:rPr lang="en-US" sz="4000" dirty="0" err="1">
                <a:solidFill>
                  <a:schemeClr val="bg2"/>
                </a:solidFill>
                <a:latin typeface="Times New Roman" panose="02020603050405020304" pitchFamily="18" charset="0"/>
                <a:cs typeface="Times New Roman" panose="02020603050405020304" pitchFamily="18" charset="0"/>
              </a:rPr>
              <a:t>dục</a:t>
            </a:r>
            <a:r>
              <a:rPr lang="en-US" sz="4000" dirty="0">
                <a:solidFill>
                  <a:schemeClr val="bg2"/>
                </a:solidFill>
                <a:latin typeface="Times New Roman" panose="02020603050405020304" pitchFamily="18" charset="0"/>
                <a:cs typeface="Times New Roman" panose="02020603050405020304" pitchFamily="18" charset="0"/>
              </a:rPr>
              <a:t>, </a:t>
            </a:r>
            <a:r>
              <a:rPr lang="en-US" sz="4000" dirty="0" err="1">
                <a:solidFill>
                  <a:schemeClr val="bg2"/>
                </a:solidFill>
                <a:latin typeface="Times New Roman" panose="02020603050405020304" pitchFamily="18" charset="0"/>
                <a:cs typeface="Times New Roman" panose="02020603050405020304" pitchFamily="18" charset="0"/>
              </a:rPr>
              <a:t>Hà</a:t>
            </a:r>
            <a:r>
              <a:rPr lang="en-US" sz="4000" dirty="0">
                <a:solidFill>
                  <a:schemeClr val="bg2"/>
                </a:solidFill>
                <a:latin typeface="Times New Roman" panose="02020603050405020304" pitchFamily="18" charset="0"/>
                <a:cs typeface="Times New Roman" panose="02020603050405020304" pitchFamily="18" charset="0"/>
              </a:rPr>
              <a:t> </a:t>
            </a:r>
            <a:r>
              <a:rPr lang="en-US" sz="4000" dirty="0" err="1">
                <a:solidFill>
                  <a:schemeClr val="bg2"/>
                </a:solidFill>
                <a:latin typeface="Times New Roman" panose="02020603050405020304" pitchFamily="18" charset="0"/>
                <a:cs typeface="Times New Roman" panose="02020603050405020304" pitchFamily="18" charset="0"/>
              </a:rPr>
              <a:t>Nội</a:t>
            </a:r>
            <a:endParaRPr lang="en-US" sz="4000" dirty="0">
              <a:solidFill>
                <a:schemeClr val="bg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4445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fill="hold" grpId="0" nodeType="withEffect">
                                  <p:stCondLst>
                                    <p:cond delay="0"/>
                                  </p:stCondLst>
                                  <p:childTnLst>
                                    <p:animClr clrSpc="hsl" dir="cw">
                                      <p:cBhvr override="childStyle">
                                        <p:cTn id="6" dur="500" fill="hold"/>
                                        <p:tgtEl>
                                          <p:spTgt spid="2"/>
                                        </p:tgtEl>
                                        <p:attrNameLst>
                                          <p:attrName>style.color</p:attrName>
                                        </p:attrNameLst>
                                      </p:cBhvr>
                                      <p:by>
                                        <p:hsl h="10842353" s="0" l="0"/>
                                      </p:by>
                                    </p:animClr>
                                    <p:animClr clrSpc="hsl" dir="cw">
                                      <p:cBhvr>
                                        <p:cTn id="7" dur="500" fill="hold"/>
                                        <p:tgtEl>
                                          <p:spTgt spid="2"/>
                                        </p:tgtEl>
                                        <p:attrNameLst>
                                          <p:attrName>fillcolor</p:attrName>
                                        </p:attrNameLst>
                                      </p:cBhvr>
                                      <p:by>
                                        <p:hsl h="10842353" s="0" l="0"/>
                                      </p:by>
                                    </p:animClr>
                                    <p:animClr clrSpc="hsl" dir="cw">
                                      <p:cBhvr>
                                        <p:cTn id="8" dur="500" fill="hold"/>
                                        <p:tgtEl>
                                          <p:spTgt spid="2"/>
                                        </p:tgtEl>
                                        <p:attrNameLst>
                                          <p:attrName>stroke.color</p:attrName>
                                        </p:attrNameLst>
                                      </p:cBhvr>
                                      <p:by>
                                        <p:hsl h="10842353" s="0" l="0"/>
                                      </p:by>
                                    </p:animClr>
                                    <p:set>
                                      <p:cBhvr>
                                        <p:cTn id="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A5BD5-D736-467B-18D1-DDA3F2093335}"/>
            </a:ext>
          </a:extLst>
        </p:cNvPr>
        <p:cNvGrpSpPr/>
        <p:nvPr/>
      </p:nvGrpSpPr>
      <p:grpSpPr>
        <a:xfrm>
          <a:off x="0" y="0"/>
          <a:ext cx="0" cy="0"/>
          <a:chOff x="0" y="0"/>
          <a:chExt cx="0" cy="0"/>
        </a:xfrm>
      </p:grpSpPr>
      <p:sp>
        <p:nvSpPr>
          <p:cNvPr id="12" name="Hình Bầu dục 11">
            <a:extLst>
              <a:ext uri="{FF2B5EF4-FFF2-40B4-BE49-F238E27FC236}">
                <a16:creationId xmlns:a16="http://schemas.microsoft.com/office/drawing/2014/main" id="{5DC75C74-B872-C964-937B-C7AE8E2DED3E}"/>
              </a:ext>
            </a:extLst>
          </p:cNvPr>
          <p:cNvSpPr/>
          <p:nvPr/>
        </p:nvSpPr>
        <p:spPr bwMode="auto">
          <a:xfrm>
            <a:off x="2971800" y="57864"/>
            <a:ext cx="11752236" cy="1428036"/>
          </a:xfrm>
          <a:prstGeom prst="ellipse">
            <a:avLst/>
          </a:prstGeom>
          <a:solidFill>
            <a:srgbClr val="FFFF00"/>
          </a:solidFill>
          <a:ln w="12700" cap="sq" cmpd="sng" algn="ctr">
            <a:solidFill>
              <a:schemeClr val="tx1"/>
            </a:solidFill>
            <a:prstDash val="solid"/>
            <a:round/>
            <a:headEnd type="none" w="sm" len="sm"/>
            <a:tailEnd type="none" w="sm" len="sm"/>
          </a:ln>
          <a:effectLst/>
        </p:spPr>
        <p:txBody>
          <a:bodyPr vert="horz" wrap="square" lIns="130629" tIns="65314" rIns="130629" bIns="65314" numCol="1" rtlCol="0" anchor="t" anchorCtr="0" compatLnSpc="1">
            <a:prstTxWarp prst="textNoShape">
              <a:avLst/>
            </a:prstTxWarp>
          </a:bodyPr>
          <a:lstStyle/>
          <a:p>
            <a:pPr marL="0" marR="0" lvl="0" indent="0" algn="l" defTabSz="1306312" rtl="0" eaLnBrk="1" fontAlgn="base" latinLnBrk="0" hangingPunct="1">
              <a:lnSpc>
                <a:spcPct val="100000"/>
              </a:lnSpc>
              <a:spcBef>
                <a:spcPct val="0"/>
              </a:spcBef>
              <a:spcAft>
                <a:spcPct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2" name="Hình chữ nhật 1">
            <a:extLst>
              <a:ext uri="{FF2B5EF4-FFF2-40B4-BE49-F238E27FC236}">
                <a16:creationId xmlns:a16="http://schemas.microsoft.com/office/drawing/2014/main" id="{7B11777A-0DB1-6700-2292-69D54869C0C5}"/>
              </a:ext>
            </a:extLst>
          </p:cNvPr>
          <p:cNvSpPr/>
          <p:nvPr/>
        </p:nvSpPr>
        <p:spPr>
          <a:xfrm>
            <a:off x="3563964" y="190501"/>
            <a:ext cx="13167680" cy="719432"/>
          </a:xfrm>
          <a:prstGeom prst="rect">
            <a:avLst/>
          </a:prstGeom>
          <a:noFill/>
        </p:spPr>
        <p:txBody>
          <a:bodyPr wrap="square" lIns="102870" tIns="51437" rIns="102870" bIns="51437">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000" b="1" dirty="0">
                <a:solidFill>
                  <a:prstClr val="black"/>
                </a:solidFill>
                <a:latin typeface="Times New Roman" panose="02020603050405020304" pitchFamily="18" charset="0"/>
                <a:cs typeface="Times New Roman" panose="02020603050405020304" pitchFamily="18" charset="0"/>
              </a:rPr>
              <a:t>                         VI. PHỤ LỤC</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A02A7925-BF1F-416D-8AC1-34F3D7F94AE5}"/>
              </a:ext>
            </a:extLst>
          </p:cNvPr>
          <p:cNvSpPr txBox="1"/>
          <p:nvPr/>
        </p:nvSpPr>
        <p:spPr>
          <a:xfrm>
            <a:off x="1600200" y="2169573"/>
            <a:ext cx="11049000" cy="407227"/>
          </a:xfrm>
          <a:prstGeom prst="rect">
            <a:avLst/>
          </a:prstGeom>
          <a:noFill/>
        </p:spPr>
        <p:txBody>
          <a:bodyPr wrap="square">
            <a:spAutoFit/>
          </a:bodyPr>
          <a:lstStyle/>
          <a:p>
            <a:pPr indent="457200" algn="just">
              <a:lnSpc>
                <a:spcPts val="1900"/>
              </a:lnSpc>
              <a:spcBef>
                <a:spcPts val="300"/>
              </a:spcBef>
              <a:spcAft>
                <a:spcPts val="300"/>
              </a:spcAft>
            </a:pPr>
            <a:r>
              <a:rPr lang="pt-BR" sz="4000" dirty="0">
                <a:effectLst/>
                <a:latin typeface="Times New Roman" panose="02020603050405020304" pitchFamily="18" charset="0"/>
                <a:ea typeface="Calibri" panose="020F0502020204030204" pitchFamily="34" charset="0"/>
                <a:cs typeface="Times New Roman" panose="02020603050405020304" pitchFamily="18" charset="0"/>
              </a:rPr>
              <a:t>+ Mẫu phiếu 1: Em tích dấu </a:t>
            </a:r>
            <a:r>
              <a:rPr lang="pt-BR" sz="4000" b="1" dirty="0">
                <a:effectLst/>
                <a:latin typeface="Times New Roman" panose="02020603050405020304" pitchFamily="18" charset="0"/>
                <a:ea typeface="Calibri" panose="020F0502020204030204" pitchFamily="34" charset="0"/>
                <a:cs typeface="Times New Roman" panose="02020603050405020304" pitchFamily="18" charset="0"/>
              </a:rPr>
              <a:t>x </a:t>
            </a:r>
            <a:r>
              <a:rPr lang="pt-BR" sz="4000" dirty="0">
                <a:effectLst/>
                <a:latin typeface="Times New Roman" panose="02020603050405020304" pitchFamily="18" charset="0"/>
                <a:ea typeface="Calibri" panose="020F0502020204030204" pitchFamily="34" charset="0"/>
                <a:cs typeface="Times New Roman" panose="02020603050405020304" pitchFamily="18" charset="0"/>
              </a:rPr>
              <a:t>vào ô em lựa chọn: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0" name="Table 9">
            <a:extLst>
              <a:ext uri="{FF2B5EF4-FFF2-40B4-BE49-F238E27FC236}">
                <a16:creationId xmlns:a16="http://schemas.microsoft.com/office/drawing/2014/main" id="{F6EACD9C-C10D-4022-9E5D-A0B71DC5A62F}"/>
              </a:ext>
            </a:extLst>
          </p:cNvPr>
          <p:cNvGraphicFramePr>
            <a:graphicFrameLocks noGrp="1"/>
          </p:cNvGraphicFramePr>
          <p:nvPr>
            <p:extLst>
              <p:ext uri="{D42A27DB-BD31-4B8C-83A1-F6EECF244321}">
                <p14:modId xmlns:p14="http://schemas.microsoft.com/office/powerpoint/2010/main" val="2377550953"/>
              </p:ext>
            </p:extLst>
          </p:nvPr>
        </p:nvGraphicFramePr>
        <p:xfrm>
          <a:off x="1066800" y="2705100"/>
          <a:ext cx="16459200" cy="2667000"/>
        </p:xfrm>
        <a:graphic>
          <a:graphicData uri="http://schemas.openxmlformats.org/drawingml/2006/table">
            <a:tbl>
              <a:tblPr firstRow="1" firstCol="1" bandRow="1"/>
              <a:tblGrid>
                <a:gridCol w="7584253">
                  <a:extLst>
                    <a:ext uri="{9D8B030D-6E8A-4147-A177-3AD203B41FA5}">
                      <a16:colId xmlns:a16="http://schemas.microsoft.com/office/drawing/2014/main" val="3912853542"/>
                    </a:ext>
                  </a:extLst>
                </a:gridCol>
                <a:gridCol w="2882888">
                  <a:extLst>
                    <a:ext uri="{9D8B030D-6E8A-4147-A177-3AD203B41FA5}">
                      <a16:colId xmlns:a16="http://schemas.microsoft.com/office/drawing/2014/main" val="3382527739"/>
                    </a:ext>
                  </a:extLst>
                </a:gridCol>
                <a:gridCol w="5992059">
                  <a:extLst>
                    <a:ext uri="{9D8B030D-6E8A-4147-A177-3AD203B41FA5}">
                      <a16:colId xmlns:a16="http://schemas.microsoft.com/office/drawing/2014/main" val="2411999943"/>
                    </a:ext>
                  </a:extLst>
                </a:gridCol>
              </a:tblGrid>
              <a:tr h="646036">
                <a:tc>
                  <a:txBody>
                    <a:bodyPr/>
                    <a:lstStyle/>
                    <a:p>
                      <a:endParaRPr lang="vi-VN" sz="1100" dirty="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900"/>
                        </a:lnSpc>
                        <a:spcBef>
                          <a:spcPts val="300"/>
                        </a:spcBef>
                        <a:spcAft>
                          <a:spcPts val="300"/>
                        </a:spcAft>
                      </a:pPr>
                      <a:endParaRPr lang="vi-VN"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ts val="1900"/>
                        </a:lnSpc>
                        <a:spcBef>
                          <a:spcPts val="300"/>
                        </a:spcBef>
                        <a:spcAft>
                          <a:spcPts val="300"/>
                        </a:spcAft>
                      </a:pPr>
                      <a:r>
                        <a:rPr lang="pt-BR" sz="4000" dirty="0">
                          <a:effectLst/>
                          <a:latin typeface="Times New Roman" panose="02020603050405020304" pitchFamily="18" charset="0"/>
                          <a:ea typeface="Calibri" panose="020F0502020204030204" pitchFamily="34" charset="0"/>
                          <a:cs typeface="Times New Roman" panose="02020603050405020304" pitchFamily="18" charset="0"/>
                        </a:rPr>
                        <a:t>Thích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900"/>
                        </a:lnSpc>
                        <a:spcBef>
                          <a:spcPts val="300"/>
                        </a:spcBef>
                        <a:spcAft>
                          <a:spcPts val="300"/>
                        </a:spcAft>
                      </a:pPr>
                      <a:endParaRPr lang="vi-VN"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ts val="1900"/>
                        </a:lnSpc>
                        <a:spcBef>
                          <a:spcPts val="300"/>
                        </a:spcBef>
                        <a:spcAft>
                          <a:spcPts val="300"/>
                        </a:spcAft>
                      </a:pPr>
                      <a:r>
                        <a:rPr lang="pt-BR" sz="4000" dirty="0">
                          <a:effectLst/>
                          <a:latin typeface="Times New Roman" panose="02020603050405020304" pitchFamily="18" charset="0"/>
                          <a:ea typeface="Calibri" panose="020F0502020204030204" pitchFamily="34" charset="0"/>
                          <a:cs typeface="Times New Roman" panose="02020603050405020304" pitchFamily="18" charset="0"/>
                        </a:rPr>
                        <a:t>Không thích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8488092"/>
                  </a:ext>
                </a:extLst>
              </a:tr>
              <a:tr h="2020964">
                <a:tc>
                  <a:txBody>
                    <a:bodyPr/>
                    <a:lstStyle/>
                    <a:p>
                      <a:pPr algn="just">
                        <a:lnSpc>
                          <a:spcPts val="1900"/>
                        </a:lnSpc>
                        <a:spcBef>
                          <a:spcPts val="300"/>
                        </a:spcBef>
                        <a:spcAft>
                          <a:spcPts val="300"/>
                        </a:spcAft>
                      </a:pPr>
                      <a:endParaRPr lang="vi-VN"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ts val="1900"/>
                        </a:lnSpc>
                        <a:spcBef>
                          <a:spcPts val="300"/>
                        </a:spcBef>
                        <a:spcAft>
                          <a:spcPts val="300"/>
                        </a:spcAft>
                      </a:pPr>
                      <a:r>
                        <a:rPr lang="vi-VN" sz="4000" dirty="0">
                          <a:effectLst/>
                          <a:latin typeface="Times New Roman" panose="02020603050405020304" pitchFamily="18" charset="0"/>
                          <a:ea typeface="Calibri" panose="020F0502020204030204" pitchFamily="34" charset="0"/>
                          <a:cs typeface="Times New Roman" panose="02020603050405020304" pitchFamily="18" charset="0"/>
                        </a:rPr>
                        <a:t>    Tha</a:t>
                      </a:r>
                      <a:r>
                        <a:rPr lang="pt-BR" sz="4000" dirty="0">
                          <a:effectLst/>
                          <a:latin typeface="Times New Roman" panose="02020603050405020304" pitchFamily="18" charset="0"/>
                          <a:ea typeface="Calibri" panose="020F0502020204030204" pitchFamily="34" charset="0"/>
                          <a:cs typeface="Times New Roman" panose="02020603050405020304" pitchFamily="18" charset="0"/>
                        </a:rPr>
                        <a:t>m gia các hoạt động trong tiết</a:t>
                      </a:r>
                      <a:endParaRPr lang="vi-VN"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1900"/>
                        </a:lnSpc>
                        <a:spcBef>
                          <a:spcPts val="300"/>
                        </a:spcBef>
                        <a:spcAft>
                          <a:spcPts val="300"/>
                        </a:spcAft>
                      </a:pPr>
                      <a:endParaRPr lang="vi-VN"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1900"/>
                        </a:lnSpc>
                        <a:spcBef>
                          <a:spcPts val="300"/>
                        </a:spcBef>
                        <a:spcAft>
                          <a:spcPts val="300"/>
                        </a:spcAft>
                      </a:pPr>
                      <a:r>
                        <a:rPr lang="vi-VN"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4000" dirty="0">
                          <a:effectLst/>
                          <a:latin typeface="Times New Roman" panose="02020603050405020304" pitchFamily="18" charset="0"/>
                          <a:ea typeface="Calibri" panose="020F0502020204030204" pitchFamily="34" charset="0"/>
                          <a:cs typeface="Times New Roman" panose="02020603050405020304" pitchFamily="18" charset="0"/>
                        </a:rPr>
                        <a:t> Luyện viết đoạn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900"/>
                        </a:lnSpc>
                        <a:spcBef>
                          <a:spcPts val="300"/>
                        </a:spcBef>
                        <a:spcAft>
                          <a:spcPts val="300"/>
                        </a:spcAft>
                      </a:pPr>
                      <a:r>
                        <a:rPr lang="pt-BR" sz="4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900"/>
                        </a:lnSpc>
                        <a:spcBef>
                          <a:spcPts val="300"/>
                        </a:spcBef>
                        <a:spcAft>
                          <a:spcPts val="300"/>
                        </a:spcAft>
                      </a:pPr>
                      <a:r>
                        <a:rPr lang="pt-BR" sz="4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1517046"/>
                  </a:ext>
                </a:extLst>
              </a:tr>
            </a:tbl>
          </a:graphicData>
        </a:graphic>
      </p:graphicFrame>
      <p:sp>
        <p:nvSpPr>
          <p:cNvPr id="15" name="TextBox 14">
            <a:extLst>
              <a:ext uri="{FF2B5EF4-FFF2-40B4-BE49-F238E27FC236}">
                <a16:creationId xmlns:a16="http://schemas.microsoft.com/office/drawing/2014/main" id="{C38B07FD-528D-4018-A35F-9640E82AABE0}"/>
              </a:ext>
            </a:extLst>
          </p:cNvPr>
          <p:cNvSpPr txBox="1"/>
          <p:nvPr/>
        </p:nvSpPr>
        <p:spPr>
          <a:xfrm>
            <a:off x="1447800" y="5704013"/>
            <a:ext cx="12268200" cy="407227"/>
          </a:xfrm>
          <a:prstGeom prst="rect">
            <a:avLst/>
          </a:prstGeom>
          <a:noFill/>
        </p:spPr>
        <p:txBody>
          <a:bodyPr wrap="square">
            <a:spAutoFit/>
          </a:bodyPr>
          <a:lstStyle/>
          <a:p>
            <a:pPr indent="457200" algn="just">
              <a:lnSpc>
                <a:spcPts val="1900"/>
              </a:lnSpc>
              <a:spcBef>
                <a:spcPts val="300"/>
              </a:spcBef>
              <a:spcAft>
                <a:spcPts val="300"/>
              </a:spcAft>
            </a:pPr>
            <a:r>
              <a:rPr lang="pt-BR" sz="4000" dirty="0">
                <a:effectLst/>
                <a:latin typeface="Times New Roman" panose="02020603050405020304" pitchFamily="18" charset="0"/>
                <a:ea typeface="Calibri" panose="020F0502020204030204" pitchFamily="34" charset="0"/>
                <a:cs typeface="Times New Roman" panose="02020603050405020304" pitchFamily="18" charset="0"/>
              </a:rPr>
              <a:t>+ Mẫu phiếu 2: Em tích dấu </a:t>
            </a:r>
            <a:r>
              <a:rPr lang="pt-BR" sz="4000" b="1" dirty="0">
                <a:effectLst/>
                <a:latin typeface="Times New Roman" panose="02020603050405020304" pitchFamily="18" charset="0"/>
                <a:ea typeface="Calibri" panose="020F0502020204030204" pitchFamily="34" charset="0"/>
                <a:cs typeface="Times New Roman" panose="02020603050405020304" pitchFamily="18" charset="0"/>
              </a:rPr>
              <a:t>x </a:t>
            </a:r>
            <a:r>
              <a:rPr lang="pt-BR" sz="4000" dirty="0">
                <a:effectLst/>
                <a:latin typeface="Times New Roman" panose="02020603050405020304" pitchFamily="18" charset="0"/>
                <a:ea typeface="Calibri" panose="020F0502020204030204" pitchFamily="34" charset="0"/>
                <a:cs typeface="Times New Roman" panose="02020603050405020304" pitchFamily="18" charset="0"/>
              </a:rPr>
              <a:t>vào ô em lựa chọn: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6" name="Table 15">
            <a:extLst>
              <a:ext uri="{FF2B5EF4-FFF2-40B4-BE49-F238E27FC236}">
                <a16:creationId xmlns:a16="http://schemas.microsoft.com/office/drawing/2014/main" id="{69C86A31-E0DC-41CA-A57D-47C6A9775710}"/>
              </a:ext>
            </a:extLst>
          </p:cNvPr>
          <p:cNvGraphicFramePr>
            <a:graphicFrameLocks noGrp="1"/>
          </p:cNvGraphicFramePr>
          <p:nvPr>
            <p:extLst>
              <p:ext uri="{D42A27DB-BD31-4B8C-83A1-F6EECF244321}">
                <p14:modId xmlns:p14="http://schemas.microsoft.com/office/powerpoint/2010/main" val="2201683185"/>
              </p:ext>
            </p:extLst>
          </p:nvPr>
        </p:nvGraphicFramePr>
        <p:xfrm>
          <a:off x="1066799" y="6667500"/>
          <a:ext cx="16464597" cy="3118301"/>
        </p:xfrm>
        <a:graphic>
          <a:graphicData uri="http://schemas.openxmlformats.org/drawingml/2006/table">
            <a:tbl>
              <a:tblPr firstRow="1" firstCol="1" bandRow="1"/>
              <a:tblGrid>
                <a:gridCol w="8615998">
                  <a:extLst>
                    <a:ext uri="{9D8B030D-6E8A-4147-A177-3AD203B41FA5}">
                      <a16:colId xmlns:a16="http://schemas.microsoft.com/office/drawing/2014/main" val="2509574114"/>
                    </a:ext>
                  </a:extLst>
                </a:gridCol>
                <a:gridCol w="2509203">
                  <a:extLst>
                    <a:ext uri="{9D8B030D-6E8A-4147-A177-3AD203B41FA5}">
                      <a16:colId xmlns:a16="http://schemas.microsoft.com/office/drawing/2014/main" val="4210394509"/>
                    </a:ext>
                  </a:extLst>
                </a:gridCol>
                <a:gridCol w="2900997">
                  <a:extLst>
                    <a:ext uri="{9D8B030D-6E8A-4147-A177-3AD203B41FA5}">
                      <a16:colId xmlns:a16="http://schemas.microsoft.com/office/drawing/2014/main" val="1941759337"/>
                    </a:ext>
                  </a:extLst>
                </a:gridCol>
                <a:gridCol w="2438399">
                  <a:extLst>
                    <a:ext uri="{9D8B030D-6E8A-4147-A177-3AD203B41FA5}">
                      <a16:colId xmlns:a16="http://schemas.microsoft.com/office/drawing/2014/main" val="1197615064"/>
                    </a:ext>
                  </a:extLst>
                </a:gridCol>
              </a:tblGrid>
              <a:tr h="1295400">
                <a:tc>
                  <a:txBody>
                    <a:bodyPr/>
                    <a:lstStyle/>
                    <a:p>
                      <a:endParaRPr lang="en-US" sz="4000" dirty="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900"/>
                        </a:lnSpc>
                        <a:spcBef>
                          <a:spcPts val="300"/>
                        </a:spcBef>
                        <a:spcAft>
                          <a:spcPts val="300"/>
                        </a:spcAft>
                      </a:pPr>
                      <a:r>
                        <a:rPr lang="pt-BR" sz="4000" dirty="0">
                          <a:effectLst/>
                          <a:latin typeface="Times New Roman" panose="02020603050405020304" pitchFamily="18" charset="0"/>
                          <a:ea typeface="Calibri" panose="020F0502020204030204" pitchFamily="34" charset="0"/>
                          <a:cs typeface="Times New Roman" panose="02020603050405020304" pitchFamily="18" charset="0"/>
                        </a:rPr>
                        <a:t> Dễ dàng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900"/>
                        </a:lnSpc>
                        <a:spcBef>
                          <a:spcPts val="300"/>
                        </a:spcBef>
                        <a:spcAft>
                          <a:spcPts val="300"/>
                        </a:spcAft>
                      </a:pPr>
                      <a:r>
                        <a:rPr lang="pt-BR" sz="4000" dirty="0">
                          <a:effectLst/>
                          <a:latin typeface="Times New Roman" panose="02020603050405020304" pitchFamily="18" charset="0"/>
                          <a:ea typeface="Calibri" panose="020F0502020204030204" pitchFamily="34" charset="0"/>
                          <a:cs typeface="Times New Roman" panose="02020603050405020304" pitchFamily="18" charset="0"/>
                        </a:rPr>
                        <a:t>Bình thường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900"/>
                        </a:lnSpc>
                        <a:spcBef>
                          <a:spcPts val="300"/>
                        </a:spcBef>
                        <a:spcAft>
                          <a:spcPts val="300"/>
                        </a:spcAft>
                      </a:pPr>
                      <a:r>
                        <a:rPr lang="pt-BR" sz="4000" dirty="0">
                          <a:effectLst/>
                          <a:latin typeface="Times New Roman" panose="02020603050405020304" pitchFamily="18" charset="0"/>
                          <a:ea typeface="Calibri" panose="020F0502020204030204" pitchFamily="34" charset="0"/>
                          <a:cs typeface="Times New Roman" panose="02020603050405020304" pitchFamily="18" charset="0"/>
                        </a:rPr>
                        <a:t>Khó</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1783312"/>
                  </a:ext>
                </a:extLst>
              </a:tr>
              <a:tr h="1822901">
                <a:tc>
                  <a:txBody>
                    <a:bodyPr/>
                    <a:lstStyle/>
                    <a:p>
                      <a:pPr algn="just">
                        <a:lnSpc>
                          <a:spcPts val="1900"/>
                        </a:lnSpc>
                        <a:spcBef>
                          <a:spcPts val="300"/>
                        </a:spcBef>
                        <a:spcAft>
                          <a:spcPts val="300"/>
                        </a:spcAft>
                      </a:pPr>
                      <a:endParaRPr lang="vi-VN"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1900"/>
                        </a:lnSpc>
                        <a:spcBef>
                          <a:spcPts val="300"/>
                        </a:spcBef>
                        <a:spcAft>
                          <a:spcPts val="300"/>
                        </a:spcAft>
                      </a:pPr>
                      <a:r>
                        <a:rPr lang="vi-VN" sz="4000" dirty="0">
                          <a:effectLst/>
                          <a:latin typeface="Times New Roman" panose="02020603050405020304" pitchFamily="18" charset="0"/>
                          <a:ea typeface="Calibri" panose="020F0502020204030204" pitchFamily="34" charset="0"/>
                          <a:cs typeface="Times New Roman" panose="02020603050405020304" pitchFamily="18" charset="0"/>
                        </a:rPr>
                        <a:t>S</a:t>
                      </a:r>
                      <a:r>
                        <a:rPr lang="pt-BR" sz="4000" dirty="0">
                          <a:effectLst/>
                          <a:latin typeface="Times New Roman" panose="02020603050405020304" pitchFamily="18" charset="0"/>
                          <a:ea typeface="Calibri" panose="020F0502020204030204" pitchFamily="34" charset="0"/>
                          <a:cs typeface="Times New Roman" panose="02020603050405020304" pitchFamily="18" charset="0"/>
                        </a:rPr>
                        <a:t>au tiết học em đã có thể hoàn thành bài </a:t>
                      </a:r>
                      <a:endParaRPr lang="vi-VN"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1900"/>
                        </a:lnSpc>
                        <a:spcBef>
                          <a:spcPts val="300"/>
                        </a:spcBef>
                        <a:spcAft>
                          <a:spcPts val="300"/>
                        </a:spcAft>
                      </a:pPr>
                      <a:endParaRPr lang="vi-VN"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1900"/>
                        </a:lnSpc>
                        <a:spcBef>
                          <a:spcPts val="300"/>
                        </a:spcBef>
                        <a:spcAft>
                          <a:spcPts val="300"/>
                        </a:spcAft>
                      </a:pPr>
                      <a:r>
                        <a:rPr lang="vi-VN" sz="4000" dirty="0">
                          <a:effectLst/>
                          <a:latin typeface="Times New Roman" panose="02020603050405020304" pitchFamily="18" charset="0"/>
                          <a:ea typeface="Calibri" panose="020F0502020204030204" pitchFamily="34" charset="0"/>
                          <a:cs typeface="Times New Roman" panose="02020603050405020304" pitchFamily="18" charset="0"/>
                        </a:rPr>
                        <a:t>t</a:t>
                      </a:r>
                      <a:r>
                        <a:rPr lang="pt-BR" sz="4000" dirty="0">
                          <a:effectLst/>
                          <a:latin typeface="Times New Roman" panose="02020603050405020304" pitchFamily="18" charset="0"/>
                          <a:ea typeface="Calibri" panose="020F0502020204030204" pitchFamily="34" charset="0"/>
                          <a:cs typeface="Times New Roman" panose="02020603050405020304" pitchFamily="18" charset="0"/>
                        </a:rPr>
                        <a:t>ập viết đoạn văn như thế nào</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900"/>
                        </a:lnSpc>
                        <a:spcBef>
                          <a:spcPts val="300"/>
                        </a:spcBef>
                        <a:spcAft>
                          <a:spcPts val="300"/>
                        </a:spcAft>
                      </a:pPr>
                      <a:r>
                        <a:rPr lang="pt-BR" sz="4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900"/>
                        </a:lnSpc>
                        <a:spcBef>
                          <a:spcPts val="300"/>
                        </a:spcBef>
                        <a:spcAft>
                          <a:spcPts val="300"/>
                        </a:spcAft>
                      </a:pPr>
                      <a:r>
                        <a:rPr lang="pt-BR" sz="1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900"/>
                        </a:lnSpc>
                        <a:spcBef>
                          <a:spcPts val="300"/>
                        </a:spcBef>
                        <a:spcAft>
                          <a:spcPts val="300"/>
                        </a:spcAft>
                      </a:pPr>
                      <a:r>
                        <a:rPr lang="pt-BR" sz="1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8062707"/>
                  </a:ext>
                </a:extLst>
              </a:tr>
            </a:tbl>
          </a:graphicData>
        </a:graphic>
      </p:graphicFrame>
    </p:spTree>
    <p:extLst>
      <p:ext uri="{BB962C8B-B14F-4D97-AF65-F5344CB8AC3E}">
        <p14:creationId xmlns:p14="http://schemas.microsoft.com/office/powerpoint/2010/main" val="1147388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fill="hold" grpId="0" nodeType="withEffect">
                                  <p:stCondLst>
                                    <p:cond delay="0"/>
                                  </p:stCondLst>
                                  <p:childTnLst>
                                    <p:animClr clrSpc="hsl" dir="cw">
                                      <p:cBhvr override="childStyle">
                                        <p:cTn id="6" dur="500" fill="hold"/>
                                        <p:tgtEl>
                                          <p:spTgt spid="2"/>
                                        </p:tgtEl>
                                        <p:attrNameLst>
                                          <p:attrName>style.color</p:attrName>
                                        </p:attrNameLst>
                                      </p:cBhvr>
                                      <p:by>
                                        <p:hsl h="10842353" s="0" l="0"/>
                                      </p:by>
                                    </p:animClr>
                                    <p:animClr clrSpc="hsl" dir="cw">
                                      <p:cBhvr>
                                        <p:cTn id="7" dur="500" fill="hold"/>
                                        <p:tgtEl>
                                          <p:spTgt spid="2"/>
                                        </p:tgtEl>
                                        <p:attrNameLst>
                                          <p:attrName>fillcolor</p:attrName>
                                        </p:attrNameLst>
                                      </p:cBhvr>
                                      <p:by>
                                        <p:hsl h="10842353" s="0" l="0"/>
                                      </p:by>
                                    </p:animClr>
                                    <p:animClr clrSpc="hsl" dir="cw">
                                      <p:cBhvr>
                                        <p:cTn id="8" dur="500" fill="hold"/>
                                        <p:tgtEl>
                                          <p:spTgt spid="2"/>
                                        </p:tgtEl>
                                        <p:attrNameLst>
                                          <p:attrName>stroke.color</p:attrName>
                                        </p:attrNameLst>
                                      </p:cBhvr>
                                      <p:by>
                                        <p:hsl h="10842353" s="0" l="0"/>
                                      </p:by>
                                    </p:animClr>
                                    <p:set>
                                      <p:cBhvr>
                                        <p:cTn id="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1">
            <a:extLst>
              <a:ext uri="{FF2B5EF4-FFF2-40B4-BE49-F238E27FC236}">
                <a16:creationId xmlns:a16="http://schemas.microsoft.com/office/drawing/2014/main" id="{ED645049-9574-416E-9163-F2D136DFD1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363" y="0"/>
            <a:ext cx="17340263"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F91"/>
        </a:solidFill>
        <a:effectLst/>
      </p:bgPr>
    </p:bg>
    <p:spTree>
      <p:nvGrpSpPr>
        <p:cNvPr id="1" name=""/>
        <p:cNvGrpSpPr/>
        <p:nvPr/>
      </p:nvGrpSpPr>
      <p:grpSpPr>
        <a:xfrm>
          <a:off x="0" y="0"/>
          <a:ext cx="0" cy="0"/>
          <a:chOff x="0" y="0"/>
          <a:chExt cx="0" cy="0"/>
        </a:xfrm>
      </p:grpSpPr>
      <p:grpSp>
        <p:nvGrpSpPr>
          <p:cNvPr id="84" name="Group 84"/>
          <p:cNvGrpSpPr/>
          <p:nvPr/>
        </p:nvGrpSpPr>
        <p:grpSpPr>
          <a:xfrm>
            <a:off x="15240000" y="1331671"/>
            <a:ext cx="2186870" cy="1191585"/>
            <a:chOff x="0" y="0"/>
            <a:chExt cx="595553" cy="324506"/>
          </a:xfrm>
        </p:grpSpPr>
        <p:sp>
          <p:nvSpPr>
            <p:cNvPr id="85" name="Freeform 85"/>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6" name="TextBox 86"/>
            <p:cNvSpPr txBox="1"/>
            <p:nvPr/>
          </p:nvSpPr>
          <p:spPr>
            <a:xfrm>
              <a:off x="0" y="-28575"/>
              <a:ext cx="595553" cy="353081"/>
            </a:xfrm>
            <a:prstGeom prst="rect">
              <a:avLst/>
            </a:prstGeom>
          </p:spPr>
          <p:txBody>
            <a:bodyPr lIns="51986" tIns="51986" rIns="51986" bIns="51986" rtlCol="0" anchor="ctr"/>
            <a:lstStyle/>
            <a:p>
              <a:pPr algn="ctr">
                <a:lnSpc>
                  <a:spcPts val="2659"/>
                </a:lnSpc>
              </a:pPr>
              <a:endParaRPr/>
            </a:p>
          </p:txBody>
        </p:sp>
      </p:grpSp>
      <p:grpSp>
        <p:nvGrpSpPr>
          <p:cNvPr id="87" name="Group 87"/>
          <p:cNvGrpSpPr/>
          <p:nvPr/>
        </p:nvGrpSpPr>
        <p:grpSpPr>
          <a:xfrm>
            <a:off x="15316200" y="1419581"/>
            <a:ext cx="1998307" cy="1015766"/>
            <a:chOff x="0" y="0"/>
            <a:chExt cx="544201" cy="276625"/>
          </a:xfrm>
        </p:grpSpPr>
        <p:sp>
          <p:nvSpPr>
            <p:cNvPr id="88" name="Freeform 88"/>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89" name="TextBox 89"/>
            <p:cNvSpPr txBox="1"/>
            <p:nvPr/>
          </p:nvSpPr>
          <p:spPr>
            <a:xfrm>
              <a:off x="0" y="-66675"/>
              <a:ext cx="544201" cy="343300"/>
            </a:xfrm>
            <a:prstGeom prst="rect">
              <a:avLst/>
            </a:prstGeom>
          </p:spPr>
          <p:txBody>
            <a:bodyPr lIns="51986" tIns="51986" rIns="51986" bIns="51986" rtlCol="0" anchor="ctr"/>
            <a:lstStyle/>
            <a:p>
              <a:pPr algn="ctr">
                <a:lnSpc>
                  <a:spcPts val="4200"/>
                </a:lnSpc>
              </a:pPr>
              <a:endParaRPr lang="en-US" sz="3000">
                <a:solidFill>
                  <a:srgbClr val="FFFFFF"/>
                </a:solidFill>
                <a:latin typeface="Sniglet"/>
                <a:ea typeface="Sniglet"/>
                <a:cs typeface="Sniglet"/>
                <a:sym typeface="Sniglet"/>
              </a:endParaRPr>
            </a:p>
          </p:txBody>
        </p:sp>
      </p:grpSp>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7" name="TextBox 7"/>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0" name="TextBox 10"/>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7" name="TextBox 17"/>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4" name="TextBox 24"/>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8" name="TextBox 28"/>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1" name="TextBox 31"/>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8" name="TextBox 38"/>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028700" y="743240"/>
            <a:ext cx="15613811" cy="8800520"/>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1309449" y="882649"/>
            <a:ext cx="14956138" cy="82296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FFCF91"/>
              </a:solidFill>
              <a:prstDash val="lgDash"/>
              <a:miter/>
            </a:ln>
          </p:spPr>
        </p:sp>
        <p:sp>
          <p:nvSpPr>
            <p:cNvPr id="56" name="TextBox 56"/>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a:off x="1540290" y="1622751"/>
            <a:ext cx="263115" cy="263115"/>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59" name="TextBox 5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0" name="Group 60"/>
          <p:cNvGrpSpPr/>
          <p:nvPr/>
        </p:nvGrpSpPr>
        <p:grpSpPr>
          <a:xfrm>
            <a:off x="1540290" y="2470372"/>
            <a:ext cx="263115" cy="263115"/>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62" name="TextBox 6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3" name="Group 63"/>
          <p:cNvGrpSpPr/>
          <p:nvPr/>
        </p:nvGrpSpPr>
        <p:grpSpPr>
          <a:xfrm>
            <a:off x="1540290" y="3317993"/>
            <a:ext cx="263115" cy="263115"/>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65" name="TextBox 6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6" name="Group 66"/>
          <p:cNvGrpSpPr/>
          <p:nvPr/>
        </p:nvGrpSpPr>
        <p:grpSpPr>
          <a:xfrm>
            <a:off x="1540290" y="4165614"/>
            <a:ext cx="263115" cy="263115"/>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9" name="Group 69"/>
          <p:cNvGrpSpPr/>
          <p:nvPr/>
        </p:nvGrpSpPr>
        <p:grpSpPr>
          <a:xfrm>
            <a:off x="1540290" y="5013235"/>
            <a:ext cx="263115" cy="263115"/>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5860856"/>
            <a:ext cx="263115" cy="263115"/>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6708477"/>
            <a:ext cx="263115" cy="263115"/>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7556097"/>
            <a:ext cx="263115" cy="263115"/>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8403718"/>
            <a:ext cx="263115" cy="263115"/>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19" name="Group 118"/>
          <p:cNvGrpSpPr/>
          <p:nvPr/>
        </p:nvGrpSpPr>
        <p:grpSpPr>
          <a:xfrm>
            <a:off x="1512644" y="3809671"/>
            <a:ext cx="6221211" cy="4630776"/>
            <a:chOff x="2493695" y="3809671"/>
            <a:chExt cx="5014660" cy="4630776"/>
          </a:xfrm>
        </p:grpSpPr>
        <p:grpSp>
          <p:nvGrpSpPr>
            <p:cNvPr id="90" name="Group 90"/>
            <p:cNvGrpSpPr/>
            <p:nvPr/>
          </p:nvGrpSpPr>
          <p:grpSpPr>
            <a:xfrm>
              <a:off x="2493695" y="3809671"/>
              <a:ext cx="5014660" cy="4630776"/>
              <a:chOff x="0" y="0"/>
              <a:chExt cx="1789859" cy="1219628"/>
            </a:xfrm>
          </p:grpSpPr>
          <p:sp>
            <p:nvSpPr>
              <p:cNvPr id="91" name="Freeform 91"/>
              <p:cNvSpPr/>
              <p:nvPr/>
            </p:nvSpPr>
            <p:spPr>
              <a:xfrm>
                <a:off x="0" y="0"/>
                <a:ext cx="1789859" cy="1219628"/>
              </a:xfrm>
              <a:custGeom>
                <a:avLst/>
                <a:gdLst/>
                <a:ahLst/>
                <a:cxnLst/>
                <a:rect l="l" t="t" r="r" b="b"/>
                <a:pathLst>
                  <a:path w="1789859" h="1219628">
                    <a:moveTo>
                      <a:pt x="68353" y="0"/>
                    </a:moveTo>
                    <a:lnTo>
                      <a:pt x="1721506" y="0"/>
                    </a:lnTo>
                    <a:cubicBezTo>
                      <a:pt x="1739635" y="0"/>
                      <a:pt x="1757020" y="7201"/>
                      <a:pt x="1769839" y="20020"/>
                    </a:cubicBezTo>
                    <a:cubicBezTo>
                      <a:pt x="1782657" y="32839"/>
                      <a:pt x="1789859" y="50224"/>
                      <a:pt x="1789859" y="68353"/>
                    </a:cubicBezTo>
                    <a:lnTo>
                      <a:pt x="1789859" y="1151275"/>
                    </a:lnTo>
                    <a:cubicBezTo>
                      <a:pt x="1789859" y="1189026"/>
                      <a:pt x="1759257" y="1219628"/>
                      <a:pt x="1721506" y="1219628"/>
                    </a:cubicBezTo>
                    <a:lnTo>
                      <a:pt x="68353" y="1219628"/>
                    </a:lnTo>
                    <a:cubicBezTo>
                      <a:pt x="30602" y="1219628"/>
                      <a:pt x="0" y="1189026"/>
                      <a:pt x="0" y="1151275"/>
                    </a:cubicBezTo>
                    <a:lnTo>
                      <a:pt x="0" y="68353"/>
                    </a:lnTo>
                    <a:cubicBezTo>
                      <a:pt x="0" y="30602"/>
                      <a:pt x="30602" y="0"/>
                      <a:pt x="68353" y="0"/>
                    </a:cubicBezTo>
                    <a:close/>
                  </a:path>
                </a:pathLst>
              </a:custGeom>
              <a:solidFill>
                <a:srgbClr val="000000">
                  <a:alpha val="0"/>
                </a:srgbClr>
              </a:solidFill>
              <a:ln w="28575" cap="rnd">
                <a:solidFill>
                  <a:srgbClr val="E76262"/>
                </a:solidFill>
                <a:prstDash val="lgDash"/>
                <a:round/>
              </a:ln>
            </p:spPr>
          </p:sp>
          <p:sp>
            <p:nvSpPr>
              <p:cNvPr id="92" name="TextBox 92"/>
              <p:cNvSpPr txBox="1"/>
              <p:nvPr/>
            </p:nvSpPr>
            <p:spPr>
              <a:xfrm>
                <a:off x="0" y="-28575"/>
                <a:ext cx="1789859" cy="1248203"/>
              </a:xfrm>
              <a:prstGeom prst="rect">
                <a:avLst/>
              </a:prstGeom>
            </p:spPr>
            <p:txBody>
              <a:bodyPr lIns="50800" tIns="50800" rIns="50800" bIns="50800" rtlCol="0" anchor="ctr"/>
              <a:lstStyle/>
              <a:p>
                <a:pPr algn="ctr">
                  <a:lnSpc>
                    <a:spcPts val="2659"/>
                  </a:lnSpc>
                </a:pPr>
                <a:endParaRPr/>
              </a:p>
            </p:txBody>
          </p:sp>
        </p:grpSp>
        <p:sp>
          <p:nvSpPr>
            <p:cNvPr id="94" name="TextBox 94"/>
            <p:cNvSpPr txBox="1"/>
            <p:nvPr/>
          </p:nvSpPr>
          <p:spPr>
            <a:xfrm>
              <a:off x="2541321" y="4229584"/>
              <a:ext cx="4918002" cy="1928157"/>
            </a:xfrm>
            <a:prstGeom prst="rect">
              <a:avLst/>
            </a:prstGeom>
          </p:spPr>
          <p:txBody>
            <a:bodyPr wrap="square" lIns="0" tIns="0" rIns="0" bIns="0" rtlCol="0" anchor="t">
              <a:spAutoFit/>
            </a:bodyPr>
            <a:lstStyle/>
            <a:p>
              <a:pPr marL="0" lvl="0" indent="0" algn="ctr">
                <a:lnSpc>
                  <a:spcPct val="150000"/>
                </a:lnSpc>
                <a:spcBef>
                  <a:spcPct val="0"/>
                </a:spcBef>
              </a:pPr>
              <a:r>
                <a:rPr lang="en-US" sz="4400" b="1" dirty="0">
                  <a:solidFill>
                    <a:srgbClr val="503D36"/>
                  </a:solidFill>
                  <a:latin typeface="Sniglet"/>
                  <a:ea typeface="Sniglet"/>
                  <a:cs typeface="Sniglet"/>
                  <a:sym typeface="Sniglet"/>
                </a:rPr>
                <a:t>1. Lý do </a:t>
              </a:r>
            </a:p>
            <a:p>
              <a:pPr marL="0" lvl="0" indent="0" algn="ctr">
                <a:lnSpc>
                  <a:spcPct val="150000"/>
                </a:lnSpc>
                <a:spcBef>
                  <a:spcPct val="0"/>
                </a:spcBef>
              </a:pPr>
              <a:r>
                <a:rPr lang="vi-VN" sz="4400" b="1" dirty="0">
                  <a:solidFill>
                    <a:srgbClr val="503D36"/>
                  </a:solidFill>
                  <a:latin typeface="Sniglet"/>
                  <a:ea typeface="Sniglet"/>
                  <a:cs typeface="Sniglet"/>
                  <a:sym typeface="Sniglet"/>
                </a:rPr>
                <a:t>thực hiện</a:t>
              </a:r>
              <a:r>
                <a:rPr lang="en-US" sz="4400" b="1" dirty="0">
                  <a:solidFill>
                    <a:srgbClr val="503D36"/>
                  </a:solidFill>
                  <a:latin typeface="Sniglet"/>
                  <a:ea typeface="Sniglet"/>
                  <a:cs typeface="Sniglet"/>
                  <a:sym typeface="Sniglet"/>
                </a:rPr>
                <a:t> biện pháp</a:t>
              </a:r>
            </a:p>
          </p:txBody>
        </p:sp>
      </p:grpSp>
      <p:sp>
        <p:nvSpPr>
          <p:cNvPr id="95" name="Freeform 95"/>
          <p:cNvSpPr/>
          <p:nvPr/>
        </p:nvSpPr>
        <p:spPr>
          <a:xfrm>
            <a:off x="13915304" y="3449550"/>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96" name="Freeform 96"/>
          <p:cNvSpPr/>
          <p:nvPr/>
        </p:nvSpPr>
        <p:spPr>
          <a:xfrm rot="1255237">
            <a:off x="2136994" y="7645083"/>
            <a:ext cx="1180043" cy="812600"/>
          </a:xfrm>
          <a:custGeom>
            <a:avLst/>
            <a:gdLst/>
            <a:ahLst/>
            <a:cxnLst/>
            <a:rect l="l" t="t" r="r" b="b"/>
            <a:pathLst>
              <a:path w="1180043" h="812600">
                <a:moveTo>
                  <a:pt x="0" y="0"/>
                </a:moveTo>
                <a:lnTo>
                  <a:pt x="1180043" y="0"/>
                </a:lnTo>
                <a:lnTo>
                  <a:pt x="1180043" y="812600"/>
                </a:lnTo>
                <a:lnTo>
                  <a:pt x="0" y="812600"/>
                </a:lnTo>
                <a:lnTo>
                  <a:pt x="0" y="0"/>
                </a:lnTo>
                <a:close/>
              </a:path>
            </a:pathLst>
          </a:custGeom>
          <a:blipFill>
            <a:blip r:embed="rId8"/>
            <a:stretch>
              <a:fillRect t="-62571" r="-193516" b="-197067"/>
            </a:stretch>
          </a:blipFill>
        </p:spPr>
      </p:sp>
      <p:sp>
        <p:nvSpPr>
          <p:cNvPr id="97" name="Freeform 97"/>
          <p:cNvSpPr/>
          <p:nvPr/>
        </p:nvSpPr>
        <p:spPr>
          <a:xfrm rot="-298565" flipH="1">
            <a:off x="3143090" y="8072793"/>
            <a:ext cx="728793" cy="501861"/>
          </a:xfrm>
          <a:custGeom>
            <a:avLst/>
            <a:gdLst/>
            <a:ahLst/>
            <a:cxnLst/>
            <a:rect l="l" t="t" r="r" b="b"/>
            <a:pathLst>
              <a:path w="728793" h="501861">
                <a:moveTo>
                  <a:pt x="728793" y="0"/>
                </a:moveTo>
                <a:lnTo>
                  <a:pt x="0" y="0"/>
                </a:lnTo>
                <a:lnTo>
                  <a:pt x="0" y="501861"/>
                </a:lnTo>
                <a:lnTo>
                  <a:pt x="728793" y="501861"/>
                </a:lnTo>
                <a:lnTo>
                  <a:pt x="728793" y="0"/>
                </a:lnTo>
                <a:close/>
              </a:path>
            </a:pathLst>
          </a:custGeom>
          <a:blipFill>
            <a:blip r:embed="rId8"/>
            <a:stretch>
              <a:fillRect t="-62571" r="-193516" b="-197067"/>
            </a:stretch>
          </a:blipFill>
        </p:spPr>
      </p:sp>
      <p:sp>
        <p:nvSpPr>
          <p:cNvPr id="98" name="Freeform 98"/>
          <p:cNvSpPr/>
          <p:nvPr/>
        </p:nvSpPr>
        <p:spPr>
          <a:xfrm>
            <a:off x="7232152" y="811768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2" name="Freeform 102"/>
          <p:cNvSpPr/>
          <p:nvPr/>
        </p:nvSpPr>
        <p:spPr>
          <a:xfrm>
            <a:off x="107647" y="0"/>
            <a:ext cx="3015050" cy="3200884"/>
          </a:xfrm>
          <a:custGeom>
            <a:avLst/>
            <a:gdLst/>
            <a:ahLst/>
            <a:cxnLst/>
            <a:rect l="l" t="t" r="r" b="b"/>
            <a:pathLst>
              <a:path w="7746111" h="8229600">
                <a:moveTo>
                  <a:pt x="0" y="0"/>
                </a:moveTo>
                <a:lnTo>
                  <a:pt x="7746112" y="0"/>
                </a:lnTo>
                <a:lnTo>
                  <a:pt x="7746112" y="8229600"/>
                </a:lnTo>
                <a:lnTo>
                  <a:pt x="0" y="8229600"/>
                </a:lnTo>
                <a:lnTo>
                  <a:pt x="0" y="0"/>
                </a:lnTo>
                <a:close/>
              </a:path>
            </a:pathLst>
          </a:custGeom>
          <a:blipFill>
            <a:blip r:embed="rId9"/>
            <a:stretch>
              <a:fillRect/>
            </a:stretch>
          </a:blipFill>
        </p:spPr>
      </p:sp>
      <p:sp>
        <p:nvSpPr>
          <p:cNvPr id="103" name="Freeform 103"/>
          <p:cNvSpPr/>
          <p:nvPr/>
        </p:nvSpPr>
        <p:spPr>
          <a:xfrm>
            <a:off x="13605939" y="6329492"/>
            <a:ext cx="3023289" cy="3347119"/>
          </a:xfrm>
          <a:custGeom>
            <a:avLst/>
            <a:gdLst/>
            <a:ahLst/>
            <a:cxnLst/>
            <a:rect l="l" t="t" r="r" b="b"/>
            <a:pathLst>
              <a:path w="7488936" h="8229600">
                <a:moveTo>
                  <a:pt x="0" y="0"/>
                </a:moveTo>
                <a:lnTo>
                  <a:pt x="7488936" y="0"/>
                </a:lnTo>
                <a:lnTo>
                  <a:pt x="7488936" y="8229600"/>
                </a:lnTo>
                <a:lnTo>
                  <a:pt x="0" y="8229600"/>
                </a:lnTo>
                <a:lnTo>
                  <a:pt x="0" y="0"/>
                </a:lnTo>
                <a:close/>
              </a:path>
            </a:pathLst>
          </a:custGeom>
          <a:blipFill>
            <a:blip r:embed="rId10"/>
            <a:stretch>
              <a:fillRect/>
            </a:stretch>
          </a:blipFill>
        </p:spPr>
      </p:sp>
      <p:grpSp>
        <p:nvGrpSpPr>
          <p:cNvPr id="104" name="Group 104"/>
          <p:cNvGrpSpPr/>
          <p:nvPr/>
        </p:nvGrpSpPr>
        <p:grpSpPr>
          <a:xfrm>
            <a:off x="594866" y="1690137"/>
            <a:ext cx="1232729" cy="7134324"/>
            <a:chOff x="0" y="0"/>
            <a:chExt cx="1643639" cy="9512432"/>
          </a:xfrm>
        </p:grpSpPr>
        <p:sp>
          <p:nvSpPr>
            <p:cNvPr id="105" name="TextBox 105"/>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06" name="TextBox 106"/>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07" name="TextBox 107"/>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08" name="TextBox 108"/>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09" name="TextBox 109"/>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10" name="TextBox 110"/>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11" name="TextBox 111"/>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12" name="TextBox 112"/>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13" name="TextBox 113"/>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grpSp>
      <p:grpSp>
        <p:nvGrpSpPr>
          <p:cNvPr id="93" name="Group 92"/>
          <p:cNvGrpSpPr/>
          <p:nvPr/>
        </p:nvGrpSpPr>
        <p:grpSpPr>
          <a:xfrm>
            <a:off x="3808247" y="1184871"/>
            <a:ext cx="10200281" cy="1543050"/>
            <a:chOff x="3808247" y="1184871"/>
            <a:chExt cx="10200281" cy="1543050"/>
          </a:xfrm>
        </p:grpSpPr>
        <p:grpSp>
          <p:nvGrpSpPr>
            <p:cNvPr id="99" name="Group 99"/>
            <p:cNvGrpSpPr/>
            <p:nvPr/>
          </p:nvGrpSpPr>
          <p:grpSpPr>
            <a:xfrm>
              <a:off x="3808247" y="1184871"/>
              <a:ext cx="10200281" cy="1543050"/>
              <a:chOff x="0" y="0"/>
              <a:chExt cx="2686494" cy="406400"/>
            </a:xfrm>
          </p:grpSpPr>
          <p:sp>
            <p:nvSpPr>
              <p:cNvPr id="100" name="Freeform 100"/>
              <p:cNvSpPr/>
              <p:nvPr/>
            </p:nvSpPr>
            <p:spPr>
              <a:xfrm>
                <a:off x="0" y="0"/>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FCF91"/>
              </a:solidFill>
              <a:ln w="47625" cap="rnd">
                <a:solidFill>
                  <a:srgbClr val="E76262"/>
                </a:solidFill>
                <a:prstDash val="lgDash"/>
                <a:round/>
              </a:ln>
            </p:spPr>
          </p:sp>
          <p:sp>
            <p:nvSpPr>
              <p:cNvPr id="101" name="TextBox 101"/>
              <p:cNvSpPr txBox="1"/>
              <p:nvPr/>
            </p:nvSpPr>
            <p:spPr>
              <a:xfrm>
                <a:off x="0" y="-28575"/>
                <a:ext cx="2686494" cy="434975"/>
              </a:xfrm>
              <a:prstGeom prst="rect">
                <a:avLst/>
              </a:prstGeom>
            </p:spPr>
            <p:txBody>
              <a:bodyPr lIns="50800" tIns="50800" rIns="50800" bIns="50800" rtlCol="0" anchor="ctr"/>
              <a:lstStyle/>
              <a:p>
                <a:pPr algn="ctr">
                  <a:lnSpc>
                    <a:spcPts val="2659"/>
                  </a:lnSpc>
                </a:pPr>
                <a:endParaRPr/>
              </a:p>
            </p:txBody>
          </p:sp>
        </p:grpSp>
        <p:sp>
          <p:nvSpPr>
            <p:cNvPr id="114" name="TextBox 114"/>
            <p:cNvSpPr txBox="1"/>
            <p:nvPr/>
          </p:nvSpPr>
          <p:spPr>
            <a:xfrm>
              <a:off x="4163012" y="1512229"/>
              <a:ext cx="9431499" cy="892873"/>
            </a:xfrm>
            <a:prstGeom prst="rect">
              <a:avLst/>
            </a:prstGeom>
          </p:spPr>
          <p:txBody>
            <a:bodyPr lIns="0" tIns="0" rIns="0" bIns="0" rtlCol="0" anchor="t">
              <a:spAutoFit/>
            </a:bodyPr>
            <a:lstStyle/>
            <a:p>
              <a:pPr marL="0" lvl="0" indent="0" algn="ctr">
                <a:lnSpc>
                  <a:spcPts val="7920"/>
                </a:lnSpc>
                <a:spcBef>
                  <a:spcPct val="0"/>
                </a:spcBef>
              </a:pPr>
              <a:r>
                <a:rPr lang="en-US" sz="4200" dirty="0">
                  <a:solidFill>
                    <a:srgbClr val="503D36"/>
                  </a:solidFill>
                  <a:latin typeface="Montserrat Black" panose="00000A00000000000000" pitchFamily="2" charset="-93"/>
                  <a:ea typeface="More Sugar"/>
                  <a:cs typeface="More Sugar"/>
                  <a:sym typeface="More Sugar"/>
                </a:rPr>
                <a:t>I. </a:t>
              </a:r>
              <a:r>
                <a:rPr lang="en-US" sz="4200" dirty="0" err="1">
                  <a:solidFill>
                    <a:srgbClr val="503D36"/>
                  </a:solidFill>
                  <a:latin typeface="Montserrat Black" panose="00000A00000000000000" pitchFamily="2" charset="-93"/>
                  <a:ea typeface="More Sugar"/>
                  <a:cs typeface="More Sugar"/>
                  <a:sym typeface="More Sugar"/>
                </a:rPr>
                <a:t>Mở</a:t>
              </a:r>
              <a:r>
                <a:rPr lang="en-US" sz="4200" dirty="0">
                  <a:solidFill>
                    <a:srgbClr val="503D36"/>
                  </a:solidFill>
                  <a:latin typeface="Montserrat Black" panose="00000A00000000000000" pitchFamily="2" charset="-93"/>
                  <a:ea typeface="More Sugar"/>
                  <a:cs typeface="More Sugar"/>
                  <a:sym typeface="More Sugar"/>
                </a:rPr>
                <a:t> </a:t>
              </a:r>
              <a:r>
                <a:rPr lang="en-US" sz="4200" dirty="0" err="1">
                  <a:solidFill>
                    <a:srgbClr val="503D36"/>
                  </a:solidFill>
                  <a:latin typeface="Montserrat Black" panose="00000A00000000000000" pitchFamily="2" charset="-93"/>
                  <a:ea typeface="More Sugar"/>
                  <a:cs typeface="More Sugar"/>
                  <a:sym typeface="More Sugar"/>
                </a:rPr>
                <a:t>đầu</a:t>
              </a:r>
              <a:endParaRPr lang="en-US" sz="4200" dirty="0">
                <a:solidFill>
                  <a:srgbClr val="503D36"/>
                </a:solidFill>
                <a:latin typeface="Montserrat Black" panose="00000A00000000000000" pitchFamily="2" charset="-93"/>
                <a:ea typeface="More Sugar"/>
                <a:cs typeface="More Sugar"/>
                <a:sym typeface="More Sugar"/>
              </a:endParaRPr>
            </a:p>
          </p:txBody>
        </p:sp>
      </p:grpSp>
      <p:grpSp>
        <p:nvGrpSpPr>
          <p:cNvPr id="120" name="Group 119"/>
          <p:cNvGrpSpPr/>
          <p:nvPr/>
        </p:nvGrpSpPr>
        <p:grpSpPr>
          <a:xfrm>
            <a:off x="7969541" y="3772942"/>
            <a:ext cx="6896083" cy="4630776"/>
            <a:chOff x="8672006" y="3866498"/>
            <a:chExt cx="5014660" cy="4630776"/>
          </a:xfrm>
        </p:grpSpPr>
        <p:grpSp>
          <p:nvGrpSpPr>
            <p:cNvPr id="115" name="Group 90"/>
            <p:cNvGrpSpPr/>
            <p:nvPr/>
          </p:nvGrpSpPr>
          <p:grpSpPr>
            <a:xfrm>
              <a:off x="8672006" y="3866498"/>
              <a:ext cx="5014660" cy="4630776"/>
              <a:chOff x="0" y="0"/>
              <a:chExt cx="1789859" cy="1219628"/>
            </a:xfrm>
          </p:grpSpPr>
          <p:sp>
            <p:nvSpPr>
              <p:cNvPr id="116" name="Freeform 91"/>
              <p:cNvSpPr/>
              <p:nvPr/>
            </p:nvSpPr>
            <p:spPr>
              <a:xfrm>
                <a:off x="0" y="0"/>
                <a:ext cx="1789859" cy="1219628"/>
              </a:xfrm>
              <a:custGeom>
                <a:avLst/>
                <a:gdLst/>
                <a:ahLst/>
                <a:cxnLst/>
                <a:rect l="l" t="t" r="r" b="b"/>
                <a:pathLst>
                  <a:path w="1789859" h="1219628">
                    <a:moveTo>
                      <a:pt x="68353" y="0"/>
                    </a:moveTo>
                    <a:lnTo>
                      <a:pt x="1721506" y="0"/>
                    </a:lnTo>
                    <a:cubicBezTo>
                      <a:pt x="1739635" y="0"/>
                      <a:pt x="1757020" y="7201"/>
                      <a:pt x="1769839" y="20020"/>
                    </a:cubicBezTo>
                    <a:cubicBezTo>
                      <a:pt x="1782657" y="32839"/>
                      <a:pt x="1789859" y="50224"/>
                      <a:pt x="1789859" y="68353"/>
                    </a:cubicBezTo>
                    <a:lnTo>
                      <a:pt x="1789859" y="1151275"/>
                    </a:lnTo>
                    <a:cubicBezTo>
                      <a:pt x="1789859" y="1189026"/>
                      <a:pt x="1759257" y="1219628"/>
                      <a:pt x="1721506" y="1219628"/>
                    </a:cubicBezTo>
                    <a:lnTo>
                      <a:pt x="68353" y="1219628"/>
                    </a:lnTo>
                    <a:cubicBezTo>
                      <a:pt x="30602" y="1219628"/>
                      <a:pt x="0" y="1189026"/>
                      <a:pt x="0" y="1151275"/>
                    </a:cubicBezTo>
                    <a:lnTo>
                      <a:pt x="0" y="68353"/>
                    </a:lnTo>
                    <a:cubicBezTo>
                      <a:pt x="0" y="30602"/>
                      <a:pt x="30602" y="0"/>
                      <a:pt x="68353" y="0"/>
                    </a:cubicBezTo>
                    <a:close/>
                  </a:path>
                </a:pathLst>
              </a:custGeom>
              <a:solidFill>
                <a:srgbClr val="000000">
                  <a:alpha val="0"/>
                </a:srgbClr>
              </a:solidFill>
              <a:ln w="28575" cap="rnd">
                <a:solidFill>
                  <a:srgbClr val="E76262"/>
                </a:solidFill>
                <a:prstDash val="lgDash"/>
                <a:round/>
              </a:ln>
            </p:spPr>
          </p:sp>
          <p:sp>
            <p:nvSpPr>
              <p:cNvPr id="117" name="TextBox 92"/>
              <p:cNvSpPr txBox="1"/>
              <p:nvPr/>
            </p:nvSpPr>
            <p:spPr>
              <a:xfrm>
                <a:off x="0" y="-28575"/>
                <a:ext cx="1789859" cy="1248203"/>
              </a:xfrm>
              <a:prstGeom prst="rect">
                <a:avLst/>
              </a:prstGeom>
            </p:spPr>
            <p:txBody>
              <a:bodyPr lIns="50800" tIns="50800" rIns="50800" bIns="50800" rtlCol="0" anchor="ctr"/>
              <a:lstStyle/>
              <a:p>
                <a:pPr algn="ctr">
                  <a:lnSpc>
                    <a:spcPts val="2659"/>
                  </a:lnSpc>
                </a:pPr>
                <a:endParaRPr/>
              </a:p>
            </p:txBody>
          </p:sp>
        </p:grpSp>
        <p:sp>
          <p:nvSpPr>
            <p:cNvPr id="118" name="TextBox 94"/>
            <p:cNvSpPr txBox="1"/>
            <p:nvPr/>
          </p:nvSpPr>
          <p:spPr>
            <a:xfrm>
              <a:off x="8719578" y="4311225"/>
              <a:ext cx="4918002" cy="1928157"/>
            </a:xfrm>
            <a:prstGeom prst="rect">
              <a:avLst/>
            </a:prstGeom>
          </p:spPr>
          <p:txBody>
            <a:bodyPr wrap="square" lIns="0" tIns="0" rIns="0" bIns="0" rtlCol="0" anchor="t">
              <a:spAutoFit/>
            </a:bodyPr>
            <a:lstStyle/>
            <a:p>
              <a:pPr marL="0" lvl="0" indent="0" algn="ctr">
                <a:lnSpc>
                  <a:spcPct val="150000"/>
                </a:lnSpc>
                <a:spcBef>
                  <a:spcPct val="0"/>
                </a:spcBef>
              </a:pPr>
              <a:r>
                <a:rPr lang="en-US" sz="4400" b="1" dirty="0">
                  <a:solidFill>
                    <a:srgbClr val="503D36"/>
                  </a:solidFill>
                  <a:latin typeface="Sniglet"/>
                  <a:ea typeface="Sniglet"/>
                  <a:cs typeface="Sniglet"/>
                  <a:sym typeface="Sniglet"/>
                </a:rPr>
                <a:t>2. </a:t>
              </a:r>
              <a:r>
                <a:rPr lang="vi-VN" sz="4400" b="1" dirty="0">
                  <a:solidFill>
                    <a:srgbClr val="503D36"/>
                  </a:solidFill>
                  <a:latin typeface="Sniglet"/>
                  <a:ea typeface="Sniglet"/>
                  <a:cs typeface="Sniglet"/>
                  <a:sym typeface="Sniglet"/>
                </a:rPr>
                <a:t>Mục tiêu, đ</a:t>
              </a:r>
              <a:r>
                <a:rPr lang="en-US" sz="4400" b="1" dirty="0" err="1">
                  <a:solidFill>
                    <a:srgbClr val="503D36"/>
                  </a:solidFill>
                  <a:latin typeface="Sniglet"/>
                  <a:ea typeface="Sniglet"/>
                  <a:cs typeface="Sniglet"/>
                  <a:sym typeface="Sniglet"/>
                </a:rPr>
                <a:t>ối</a:t>
              </a:r>
              <a:r>
                <a:rPr lang="vi-VN" sz="4400" b="1" dirty="0">
                  <a:solidFill>
                    <a:srgbClr val="503D36"/>
                  </a:solidFill>
                  <a:latin typeface="Sniglet"/>
                  <a:ea typeface="Sniglet"/>
                  <a:cs typeface="Sniglet"/>
                  <a:sym typeface="Sniglet"/>
                </a:rPr>
                <a:t> </a:t>
              </a:r>
              <a:r>
                <a:rPr lang="en-US" sz="4400" b="1" dirty="0" err="1">
                  <a:solidFill>
                    <a:srgbClr val="503D36"/>
                  </a:solidFill>
                  <a:latin typeface="Sniglet"/>
                  <a:ea typeface="Sniglet"/>
                  <a:cs typeface="Sniglet"/>
                  <a:sym typeface="Sniglet"/>
                </a:rPr>
                <a:t>tượng</a:t>
              </a:r>
              <a:r>
                <a:rPr lang="en-US" sz="4400" b="1" dirty="0">
                  <a:solidFill>
                    <a:srgbClr val="503D36"/>
                  </a:solidFill>
                  <a:latin typeface="Sniglet"/>
                  <a:ea typeface="Sniglet"/>
                  <a:cs typeface="Sniglet"/>
                  <a:sym typeface="Sniglet"/>
                </a:rPr>
                <a:t> </a:t>
              </a:r>
            </a:p>
            <a:p>
              <a:pPr marL="0" lvl="0" indent="0" algn="ctr">
                <a:lnSpc>
                  <a:spcPct val="150000"/>
                </a:lnSpc>
                <a:spcBef>
                  <a:spcPct val="0"/>
                </a:spcBef>
              </a:pPr>
              <a:r>
                <a:rPr lang="en-US" sz="4400" b="1" dirty="0" err="1">
                  <a:solidFill>
                    <a:srgbClr val="503D36"/>
                  </a:solidFill>
                  <a:latin typeface="Sniglet"/>
                  <a:ea typeface="Sniglet"/>
                  <a:cs typeface="Sniglet"/>
                  <a:sym typeface="Sniglet"/>
                </a:rPr>
                <a:t>áp</a:t>
              </a:r>
              <a:r>
                <a:rPr lang="en-US" sz="4400" b="1" dirty="0">
                  <a:solidFill>
                    <a:srgbClr val="503D36"/>
                  </a:solidFill>
                  <a:latin typeface="Sniglet"/>
                  <a:ea typeface="Sniglet"/>
                  <a:cs typeface="Sniglet"/>
                  <a:sym typeface="Sniglet"/>
                </a:rPr>
                <a:t> </a:t>
              </a:r>
              <a:r>
                <a:rPr lang="en-US" sz="4400" b="1" dirty="0" err="1">
                  <a:solidFill>
                    <a:srgbClr val="503D36"/>
                  </a:solidFill>
                  <a:latin typeface="Sniglet"/>
                  <a:ea typeface="Sniglet"/>
                  <a:cs typeface="Sniglet"/>
                  <a:sym typeface="Sniglet"/>
                </a:rPr>
                <a:t>dụng</a:t>
              </a:r>
              <a:endParaRPr lang="en-US" sz="4400" b="1" dirty="0">
                <a:solidFill>
                  <a:srgbClr val="503D36"/>
                </a:solidFill>
                <a:latin typeface="Sniglet"/>
                <a:ea typeface="Sniglet"/>
                <a:cs typeface="Sniglet"/>
                <a:sym typeface="Sniglet"/>
              </a:endParaRPr>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anim calcmode="lin" valueType="num">
                                      <p:cBhvr>
                                        <p:cTn id="8" dur="1000" fill="hold"/>
                                        <p:tgtEl>
                                          <p:spTgt spid="93"/>
                                        </p:tgtEl>
                                        <p:attrNameLst>
                                          <p:attrName>ppt_x</p:attrName>
                                        </p:attrNameLst>
                                      </p:cBhvr>
                                      <p:tavLst>
                                        <p:tav tm="0">
                                          <p:val>
                                            <p:strVal val="#ppt_x"/>
                                          </p:val>
                                        </p:tav>
                                        <p:tav tm="100000">
                                          <p:val>
                                            <p:strVal val="#ppt_x"/>
                                          </p:val>
                                        </p:tav>
                                      </p:tavLst>
                                    </p:anim>
                                    <p:anim calcmode="lin" valueType="num">
                                      <p:cBhvr>
                                        <p:cTn id="9"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9"/>
                                        </p:tgtEl>
                                        <p:attrNameLst>
                                          <p:attrName>style.visibility</p:attrName>
                                        </p:attrNameLst>
                                      </p:cBhvr>
                                      <p:to>
                                        <p:strVal val="visible"/>
                                      </p:to>
                                    </p:set>
                                    <p:animEffect transition="in" filter="fade">
                                      <p:cBhvr>
                                        <p:cTn id="14" dur="1000"/>
                                        <p:tgtEl>
                                          <p:spTgt spid="119"/>
                                        </p:tgtEl>
                                      </p:cBhvr>
                                    </p:animEffect>
                                    <p:anim calcmode="lin" valueType="num">
                                      <p:cBhvr>
                                        <p:cTn id="15" dur="1000" fill="hold"/>
                                        <p:tgtEl>
                                          <p:spTgt spid="119"/>
                                        </p:tgtEl>
                                        <p:attrNameLst>
                                          <p:attrName>ppt_x</p:attrName>
                                        </p:attrNameLst>
                                      </p:cBhvr>
                                      <p:tavLst>
                                        <p:tav tm="0">
                                          <p:val>
                                            <p:strVal val="#ppt_x"/>
                                          </p:val>
                                        </p:tav>
                                        <p:tav tm="100000">
                                          <p:val>
                                            <p:strVal val="#ppt_x"/>
                                          </p:val>
                                        </p:tav>
                                      </p:tavLst>
                                    </p:anim>
                                    <p:anim calcmode="lin" valueType="num">
                                      <p:cBhvr>
                                        <p:cTn id="16"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0"/>
                                        </p:tgtEl>
                                        <p:attrNameLst>
                                          <p:attrName>style.visibility</p:attrName>
                                        </p:attrNameLst>
                                      </p:cBhvr>
                                      <p:to>
                                        <p:strVal val="visible"/>
                                      </p:to>
                                    </p:set>
                                    <p:animEffect transition="in" filter="fade">
                                      <p:cBhvr>
                                        <p:cTn id="21" dur="1000"/>
                                        <p:tgtEl>
                                          <p:spTgt spid="120"/>
                                        </p:tgtEl>
                                      </p:cBhvr>
                                    </p:animEffect>
                                    <p:anim calcmode="lin" valueType="num">
                                      <p:cBhvr>
                                        <p:cTn id="22" dur="1000" fill="hold"/>
                                        <p:tgtEl>
                                          <p:spTgt spid="120"/>
                                        </p:tgtEl>
                                        <p:attrNameLst>
                                          <p:attrName>ppt_x</p:attrName>
                                        </p:attrNameLst>
                                      </p:cBhvr>
                                      <p:tavLst>
                                        <p:tav tm="0">
                                          <p:val>
                                            <p:strVal val="#ppt_x"/>
                                          </p:val>
                                        </p:tav>
                                        <p:tav tm="100000">
                                          <p:val>
                                            <p:strVal val="#ppt_x"/>
                                          </p:val>
                                        </p:tav>
                                      </p:tavLst>
                                    </p:anim>
                                    <p:anim calcmode="lin" valueType="num">
                                      <p:cBhvr>
                                        <p:cTn id="23" dur="1000" fill="hold"/>
                                        <p:tgtEl>
                                          <p:spTgt spid="1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F91"/>
        </a:solidFill>
        <a:effectLst/>
      </p:bgPr>
    </p:bg>
    <p:spTree>
      <p:nvGrpSpPr>
        <p:cNvPr id="1" name=""/>
        <p:cNvGrpSpPr/>
        <p:nvPr/>
      </p:nvGrpSpPr>
      <p:grpSpPr>
        <a:xfrm>
          <a:off x="0" y="0"/>
          <a:ext cx="0" cy="0"/>
          <a:chOff x="0" y="0"/>
          <a:chExt cx="0" cy="0"/>
        </a:xfrm>
      </p:grpSpPr>
      <p:grpSp>
        <p:nvGrpSpPr>
          <p:cNvPr id="2" name="Group 2"/>
          <p:cNvGrpSpPr/>
          <p:nvPr/>
        </p:nvGrpSpPr>
        <p:grpSpPr>
          <a:xfrm>
            <a:off x="15164201" y="2618086"/>
            <a:ext cx="2279617" cy="1191585"/>
            <a:chOff x="0" y="0"/>
            <a:chExt cx="3039489" cy="1588780"/>
          </a:xfrm>
        </p:grpSpPr>
        <p:grpSp>
          <p:nvGrpSpPr>
            <p:cNvPr id="3" name="Group 3"/>
            <p:cNvGrpSpPr/>
            <p:nvPr/>
          </p:nvGrpSpPr>
          <p:grpSpPr>
            <a:xfrm>
              <a:off x="0" y="0"/>
              <a:ext cx="3039489" cy="1588780"/>
              <a:chOff x="0" y="0"/>
              <a:chExt cx="620810" cy="324506"/>
            </a:xfrm>
          </p:grpSpPr>
          <p:sp>
            <p:nvSpPr>
              <p:cNvPr id="4" name="Freeform 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5" name="TextBox 5"/>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6" name="Group 6"/>
            <p:cNvGrpSpPr/>
            <p:nvPr/>
          </p:nvGrpSpPr>
          <p:grpSpPr>
            <a:xfrm>
              <a:off x="1234950" y="117213"/>
              <a:ext cx="1688828" cy="1354354"/>
              <a:chOff x="0" y="0"/>
              <a:chExt cx="344940" cy="276625"/>
            </a:xfrm>
          </p:grpSpPr>
          <p:sp>
            <p:nvSpPr>
              <p:cNvPr id="7" name="Freeform 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8" name="TextBox 8"/>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9" name="Group 9"/>
          <p:cNvGrpSpPr/>
          <p:nvPr/>
        </p:nvGrpSpPr>
        <p:grpSpPr>
          <a:xfrm>
            <a:off x="15164201" y="3904500"/>
            <a:ext cx="2279617" cy="1191585"/>
            <a:chOff x="0" y="0"/>
            <a:chExt cx="3039489" cy="1588780"/>
          </a:xfrm>
        </p:grpSpPr>
        <p:grpSp>
          <p:nvGrpSpPr>
            <p:cNvPr id="10" name="Group 10"/>
            <p:cNvGrpSpPr/>
            <p:nvPr/>
          </p:nvGrpSpPr>
          <p:grpSpPr>
            <a:xfrm>
              <a:off x="0" y="0"/>
              <a:ext cx="3039489" cy="1588780"/>
              <a:chOff x="0" y="0"/>
              <a:chExt cx="620810" cy="324506"/>
            </a:xfrm>
          </p:grpSpPr>
          <p:sp>
            <p:nvSpPr>
              <p:cNvPr id="11" name="Freeform 1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2" name="TextBox 12"/>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3" name="Group 13"/>
            <p:cNvGrpSpPr/>
            <p:nvPr/>
          </p:nvGrpSpPr>
          <p:grpSpPr>
            <a:xfrm>
              <a:off x="1234950" y="117213"/>
              <a:ext cx="1688828" cy="1354354"/>
              <a:chOff x="0" y="0"/>
              <a:chExt cx="344940" cy="276625"/>
            </a:xfrm>
          </p:grpSpPr>
          <p:sp>
            <p:nvSpPr>
              <p:cNvPr id="14" name="Freeform 1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5" name="TextBox 15"/>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6" name="Group 16"/>
          <p:cNvGrpSpPr/>
          <p:nvPr/>
        </p:nvGrpSpPr>
        <p:grpSpPr>
          <a:xfrm>
            <a:off x="15164201" y="5190915"/>
            <a:ext cx="2279617" cy="1191585"/>
            <a:chOff x="0" y="0"/>
            <a:chExt cx="3039489" cy="1588780"/>
          </a:xfrm>
        </p:grpSpPr>
        <p:grpSp>
          <p:nvGrpSpPr>
            <p:cNvPr id="17" name="Group 17"/>
            <p:cNvGrpSpPr/>
            <p:nvPr/>
          </p:nvGrpSpPr>
          <p:grpSpPr>
            <a:xfrm>
              <a:off x="0" y="0"/>
              <a:ext cx="3039489" cy="1588780"/>
              <a:chOff x="0" y="0"/>
              <a:chExt cx="620810" cy="324506"/>
            </a:xfrm>
          </p:grpSpPr>
          <p:sp>
            <p:nvSpPr>
              <p:cNvPr id="18" name="Freeform 18"/>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9" name="TextBox 19"/>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0" name="Group 20"/>
            <p:cNvGrpSpPr/>
            <p:nvPr/>
          </p:nvGrpSpPr>
          <p:grpSpPr>
            <a:xfrm>
              <a:off x="1234950" y="117213"/>
              <a:ext cx="1688828" cy="1354354"/>
              <a:chOff x="0" y="0"/>
              <a:chExt cx="344940" cy="276625"/>
            </a:xfrm>
          </p:grpSpPr>
          <p:sp>
            <p:nvSpPr>
              <p:cNvPr id="21" name="Freeform 21"/>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2" name="TextBox 22"/>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3" name="Group 23"/>
          <p:cNvGrpSpPr/>
          <p:nvPr/>
        </p:nvGrpSpPr>
        <p:grpSpPr>
          <a:xfrm>
            <a:off x="15164201" y="6477329"/>
            <a:ext cx="2279617" cy="1191585"/>
            <a:chOff x="0" y="0"/>
            <a:chExt cx="3039489" cy="1588780"/>
          </a:xfrm>
        </p:grpSpPr>
        <p:grpSp>
          <p:nvGrpSpPr>
            <p:cNvPr id="24" name="Group 24"/>
            <p:cNvGrpSpPr/>
            <p:nvPr/>
          </p:nvGrpSpPr>
          <p:grpSpPr>
            <a:xfrm>
              <a:off x="0" y="0"/>
              <a:ext cx="3039489" cy="1588780"/>
              <a:chOff x="0" y="0"/>
              <a:chExt cx="620810" cy="324506"/>
            </a:xfrm>
          </p:grpSpPr>
          <p:sp>
            <p:nvSpPr>
              <p:cNvPr id="25" name="Freeform 2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6" name="TextBox 26"/>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7" name="Group 27"/>
            <p:cNvGrpSpPr/>
            <p:nvPr/>
          </p:nvGrpSpPr>
          <p:grpSpPr>
            <a:xfrm>
              <a:off x="1234950" y="117213"/>
              <a:ext cx="1688828" cy="1354354"/>
              <a:chOff x="0" y="0"/>
              <a:chExt cx="344940" cy="276625"/>
            </a:xfrm>
          </p:grpSpPr>
          <p:sp>
            <p:nvSpPr>
              <p:cNvPr id="28" name="Freeform 2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9" name="TextBox 29"/>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0" name="Group 30"/>
          <p:cNvGrpSpPr/>
          <p:nvPr/>
        </p:nvGrpSpPr>
        <p:grpSpPr>
          <a:xfrm>
            <a:off x="15164201" y="7763743"/>
            <a:ext cx="2279617" cy="1191585"/>
            <a:chOff x="0" y="0"/>
            <a:chExt cx="3039489" cy="1588780"/>
          </a:xfrm>
        </p:grpSpPr>
        <p:grpSp>
          <p:nvGrpSpPr>
            <p:cNvPr id="31" name="Group 31"/>
            <p:cNvGrpSpPr/>
            <p:nvPr/>
          </p:nvGrpSpPr>
          <p:grpSpPr>
            <a:xfrm>
              <a:off x="0" y="0"/>
              <a:ext cx="3039489" cy="1588780"/>
              <a:chOff x="0" y="0"/>
              <a:chExt cx="620810" cy="324506"/>
            </a:xfrm>
          </p:grpSpPr>
          <p:sp>
            <p:nvSpPr>
              <p:cNvPr id="32" name="Freeform 32"/>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3" name="TextBox 33"/>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34" name="Group 34"/>
            <p:cNvGrpSpPr/>
            <p:nvPr/>
          </p:nvGrpSpPr>
          <p:grpSpPr>
            <a:xfrm>
              <a:off x="1234950" y="117213"/>
              <a:ext cx="1688828" cy="1354354"/>
              <a:chOff x="0" y="0"/>
              <a:chExt cx="344940" cy="276625"/>
            </a:xfrm>
          </p:grpSpPr>
          <p:sp>
            <p:nvSpPr>
              <p:cNvPr id="35" name="Freeform 35"/>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6" name="TextBox 36"/>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7" name="Group 37"/>
          <p:cNvGrpSpPr/>
          <p:nvPr/>
        </p:nvGrpSpPr>
        <p:grpSpPr>
          <a:xfrm>
            <a:off x="15240000" y="1331671"/>
            <a:ext cx="2186870" cy="1191585"/>
            <a:chOff x="0" y="0"/>
            <a:chExt cx="2915827" cy="1588780"/>
          </a:xfrm>
        </p:grpSpPr>
        <p:grpSp>
          <p:nvGrpSpPr>
            <p:cNvPr id="38" name="Group 38"/>
            <p:cNvGrpSpPr/>
            <p:nvPr/>
          </p:nvGrpSpPr>
          <p:grpSpPr>
            <a:xfrm>
              <a:off x="0" y="0"/>
              <a:ext cx="2915827" cy="1588780"/>
              <a:chOff x="0" y="0"/>
              <a:chExt cx="595553" cy="324506"/>
            </a:xfrm>
          </p:grpSpPr>
          <p:sp>
            <p:nvSpPr>
              <p:cNvPr id="39" name="Freeform 3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40" name="TextBox 40"/>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41" name="Group 41"/>
            <p:cNvGrpSpPr/>
            <p:nvPr/>
          </p:nvGrpSpPr>
          <p:grpSpPr>
            <a:xfrm>
              <a:off x="135707" y="117213"/>
              <a:ext cx="2664410" cy="1354354"/>
              <a:chOff x="0" y="0"/>
              <a:chExt cx="544201" cy="276625"/>
            </a:xfrm>
          </p:grpSpPr>
          <p:sp>
            <p:nvSpPr>
              <p:cNvPr id="42" name="Freeform 4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43" name="TextBox 43"/>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sp>
        <p:nvSpPr>
          <p:cNvPr id="44" name="Freeform 44"/>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2"/>
            <a:stretch>
              <a:fillRect/>
            </a:stretch>
          </a:blipFill>
        </p:spPr>
      </p:sp>
      <p:grpSp>
        <p:nvGrpSpPr>
          <p:cNvPr id="45" name="Group 45"/>
          <p:cNvGrpSpPr/>
          <p:nvPr/>
        </p:nvGrpSpPr>
        <p:grpSpPr>
          <a:xfrm>
            <a:off x="661541" y="1470992"/>
            <a:ext cx="1232729" cy="7134324"/>
            <a:chOff x="0" y="0"/>
            <a:chExt cx="1643639" cy="9512432"/>
          </a:xfrm>
        </p:grpSpPr>
        <p:sp>
          <p:nvSpPr>
            <p:cNvPr id="46" name="TextBox 46"/>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7" name="TextBox 47"/>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8" name="TextBox 48"/>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9" name="TextBox 49"/>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50" name="TextBox 50"/>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51" name="TextBox 51"/>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52" name="TextBox 52"/>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53" name="TextBox 53"/>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54" name="TextBox 54"/>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grpSp>
      <p:sp>
        <p:nvSpPr>
          <p:cNvPr id="55" name="Freeform 55"/>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3"/>
            <a:stretch>
              <a:fillRect/>
            </a:stretch>
          </a:blipFill>
        </p:spPr>
      </p:sp>
      <p:grpSp>
        <p:nvGrpSpPr>
          <p:cNvPr id="56" name="Group 56"/>
          <p:cNvGrpSpPr/>
          <p:nvPr/>
        </p:nvGrpSpPr>
        <p:grpSpPr>
          <a:xfrm>
            <a:off x="1028700" y="743240"/>
            <a:ext cx="15613811" cy="8800520"/>
            <a:chOff x="0" y="0"/>
            <a:chExt cx="4112279" cy="2317832"/>
          </a:xfrm>
        </p:grpSpPr>
        <p:sp>
          <p:nvSpPr>
            <p:cNvPr id="57" name="Freeform 57"/>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8" name="TextBox 58"/>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a:off x="1337094" y="1028700"/>
            <a:ext cx="14956138" cy="8229600"/>
            <a:chOff x="0" y="0"/>
            <a:chExt cx="3939065" cy="2167467"/>
          </a:xfrm>
        </p:grpSpPr>
        <p:sp>
          <p:nvSpPr>
            <p:cNvPr id="60" name="Freeform 60"/>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FFCF91"/>
              </a:solidFill>
              <a:prstDash val="lgDash"/>
              <a:miter/>
            </a:ln>
          </p:spPr>
        </p:sp>
        <p:sp>
          <p:nvSpPr>
            <p:cNvPr id="61" name="TextBox 61"/>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1540290" y="1622751"/>
            <a:ext cx="263115" cy="263115"/>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64" name="TextBox 6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5" name="Group 65"/>
          <p:cNvGrpSpPr/>
          <p:nvPr/>
        </p:nvGrpSpPr>
        <p:grpSpPr>
          <a:xfrm>
            <a:off x="1540290" y="2470372"/>
            <a:ext cx="263115" cy="263115"/>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8" name="Group 68"/>
          <p:cNvGrpSpPr/>
          <p:nvPr/>
        </p:nvGrpSpPr>
        <p:grpSpPr>
          <a:xfrm>
            <a:off x="1540290" y="3317993"/>
            <a:ext cx="263115" cy="263115"/>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1" name="Group 71"/>
          <p:cNvGrpSpPr/>
          <p:nvPr/>
        </p:nvGrpSpPr>
        <p:grpSpPr>
          <a:xfrm>
            <a:off x="1540290" y="4165614"/>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1540290" y="5013235"/>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1540290" y="5860856"/>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1540290" y="6708477"/>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1540290" y="7556097"/>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1540290" y="8403718"/>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100" name="TextBox 100"/>
          <p:cNvSpPr txBox="1"/>
          <p:nvPr/>
        </p:nvSpPr>
        <p:spPr>
          <a:xfrm>
            <a:off x="3691638" y="5642222"/>
            <a:ext cx="2765446" cy="709894"/>
          </a:xfrm>
          <a:prstGeom prst="rect">
            <a:avLst/>
          </a:prstGeom>
        </p:spPr>
        <p:txBody>
          <a:bodyPr lIns="50800" tIns="50800" rIns="50800" bIns="50800" rtlCol="0" anchor="ctr"/>
          <a:lstStyle/>
          <a:p>
            <a:pPr algn="ctr">
              <a:lnSpc>
                <a:spcPts val="2659"/>
              </a:lnSpc>
            </a:pPr>
            <a:endParaRPr/>
          </a:p>
        </p:txBody>
      </p:sp>
      <p:sp>
        <p:nvSpPr>
          <p:cNvPr id="113" name="Freeform 113"/>
          <p:cNvSpPr/>
          <p:nvPr/>
        </p:nvSpPr>
        <p:spPr>
          <a:xfrm>
            <a:off x="13914135" y="3308468"/>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4">
              <a:extLst>
                <a:ext uri="{96DAC541-7B7A-43D3-8B79-37D633B846F1}">
                  <asvg:svgBlip xmlns:asvg="http://schemas.microsoft.com/office/drawing/2016/SVG/main" r:embed="rId5"/>
                </a:ext>
              </a:extLst>
            </a:blip>
            <a:stretch>
              <a:fillRect t="-112263"/>
            </a:stretch>
          </a:blipFill>
        </p:spPr>
      </p:sp>
      <p:sp>
        <p:nvSpPr>
          <p:cNvPr id="115" name="Freeform 115"/>
          <p:cNvSpPr/>
          <p:nvPr/>
        </p:nvSpPr>
        <p:spPr>
          <a:xfrm rot="1743030">
            <a:off x="2154814" y="5077690"/>
            <a:ext cx="1070845" cy="926501"/>
          </a:xfrm>
          <a:custGeom>
            <a:avLst/>
            <a:gdLst/>
            <a:ahLst/>
            <a:cxnLst/>
            <a:rect l="l" t="t" r="r" b="b"/>
            <a:pathLst>
              <a:path w="1070845" h="926501">
                <a:moveTo>
                  <a:pt x="0" y="0"/>
                </a:moveTo>
                <a:lnTo>
                  <a:pt x="1070846" y="0"/>
                </a:lnTo>
                <a:lnTo>
                  <a:pt x="1070846" y="926502"/>
                </a:lnTo>
                <a:lnTo>
                  <a:pt x="0" y="926502"/>
                </a:lnTo>
                <a:lnTo>
                  <a:pt x="0" y="0"/>
                </a:lnTo>
                <a:close/>
              </a:path>
            </a:pathLst>
          </a:custGeom>
          <a:blipFill>
            <a:blip r:embed="rId6">
              <a:extLst>
                <a:ext uri="{96DAC541-7B7A-43D3-8B79-37D633B846F1}">
                  <asvg:svgBlip xmlns:asvg="http://schemas.microsoft.com/office/drawing/2016/SVG/main" r:embed="rId7"/>
                </a:ext>
              </a:extLst>
            </a:blip>
            <a:stretch>
              <a:fillRect r="-58022" b="-75336"/>
            </a:stretch>
          </a:blipFill>
        </p:spPr>
      </p:sp>
      <p:sp>
        <p:nvSpPr>
          <p:cNvPr id="119" name="Freeform 119"/>
          <p:cNvSpPr/>
          <p:nvPr/>
        </p:nvSpPr>
        <p:spPr>
          <a:xfrm rot="-2375794" flipH="1">
            <a:off x="15046214" y="7161446"/>
            <a:ext cx="1070845" cy="926501"/>
          </a:xfrm>
          <a:custGeom>
            <a:avLst/>
            <a:gdLst/>
            <a:ahLst/>
            <a:cxnLst/>
            <a:rect l="l" t="t" r="r" b="b"/>
            <a:pathLst>
              <a:path w="1070845" h="926501">
                <a:moveTo>
                  <a:pt x="1070845" y="0"/>
                </a:moveTo>
                <a:lnTo>
                  <a:pt x="0" y="0"/>
                </a:lnTo>
                <a:lnTo>
                  <a:pt x="0" y="926501"/>
                </a:lnTo>
                <a:lnTo>
                  <a:pt x="1070845" y="926501"/>
                </a:lnTo>
                <a:lnTo>
                  <a:pt x="1070845" y="0"/>
                </a:lnTo>
                <a:close/>
              </a:path>
            </a:pathLst>
          </a:custGeom>
          <a:blipFill>
            <a:blip r:embed="rId6">
              <a:extLst>
                <a:ext uri="{96DAC541-7B7A-43D3-8B79-37D633B846F1}">
                  <asvg:svgBlip xmlns:asvg="http://schemas.microsoft.com/office/drawing/2016/SVG/main" r:embed="rId7"/>
                </a:ext>
              </a:extLst>
            </a:blip>
            <a:stretch>
              <a:fillRect r="-58022" b="-75336"/>
            </a:stretch>
          </a:blipFill>
        </p:spPr>
      </p:sp>
      <p:sp>
        <p:nvSpPr>
          <p:cNvPr id="120" name="Freeform 120"/>
          <p:cNvSpPr/>
          <p:nvPr/>
        </p:nvSpPr>
        <p:spPr>
          <a:xfrm rot="-6877315" flipH="1">
            <a:off x="13294837" y="256670"/>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121" name="Freeform 121"/>
          <p:cNvSpPr/>
          <p:nvPr/>
        </p:nvSpPr>
        <p:spPr>
          <a:xfrm flipH="1">
            <a:off x="12628731" y="6540512"/>
            <a:ext cx="3140271" cy="2973516"/>
          </a:xfrm>
          <a:custGeom>
            <a:avLst/>
            <a:gdLst/>
            <a:ahLst/>
            <a:cxnLst/>
            <a:rect l="l" t="t" r="r" b="b"/>
            <a:pathLst>
              <a:path w="10384353" h="8229600">
                <a:moveTo>
                  <a:pt x="0" y="0"/>
                </a:moveTo>
                <a:lnTo>
                  <a:pt x="10384354" y="0"/>
                </a:lnTo>
                <a:lnTo>
                  <a:pt x="10384354" y="8229600"/>
                </a:lnTo>
                <a:lnTo>
                  <a:pt x="0" y="8229600"/>
                </a:lnTo>
                <a:lnTo>
                  <a:pt x="0" y="0"/>
                </a:lnTo>
                <a:close/>
              </a:path>
            </a:pathLst>
          </a:custGeom>
          <a:blipFill>
            <a:blip r:embed="rId9"/>
            <a:stretch>
              <a:fillRect/>
            </a:stretch>
          </a:blipFill>
        </p:spPr>
      </p:sp>
      <p:sp>
        <p:nvSpPr>
          <p:cNvPr id="122" name="Freeform 122"/>
          <p:cNvSpPr/>
          <p:nvPr/>
        </p:nvSpPr>
        <p:spPr>
          <a:xfrm>
            <a:off x="12975494" y="2926569"/>
            <a:ext cx="3185523" cy="3305256"/>
          </a:xfrm>
          <a:custGeom>
            <a:avLst/>
            <a:gdLst/>
            <a:ahLst/>
            <a:cxnLst/>
            <a:rect l="l" t="t" r="r" b="b"/>
            <a:pathLst>
              <a:path w="8720106" h="8229600">
                <a:moveTo>
                  <a:pt x="0" y="0"/>
                </a:moveTo>
                <a:lnTo>
                  <a:pt x="8720106" y="0"/>
                </a:lnTo>
                <a:lnTo>
                  <a:pt x="8720106" y="8229600"/>
                </a:lnTo>
                <a:lnTo>
                  <a:pt x="0" y="8229600"/>
                </a:lnTo>
                <a:lnTo>
                  <a:pt x="0" y="0"/>
                </a:lnTo>
                <a:close/>
              </a:path>
            </a:pathLst>
          </a:custGeom>
          <a:blipFill>
            <a:blip r:embed="rId10"/>
            <a:stretch>
              <a:fillRect/>
            </a:stretch>
          </a:blipFill>
        </p:spPr>
      </p:sp>
      <p:grpSp>
        <p:nvGrpSpPr>
          <p:cNvPr id="154" name="Group 153"/>
          <p:cNvGrpSpPr/>
          <p:nvPr/>
        </p:nvGrpSpPr>
        <p:grpSpPr>
          <a:xfrm>
            <a:off x="2037726" y="3598164"/>
            <a:ext cx="10417335" cy="1505782"/>
            <a:chOff x="2037726" y="3598164"/>
            <a:chExt cx="10368301" cy="1505782"/>
          </a:xfrm>
        </p:grpSpPr>
        <p:grpSp>
          <p:nvGrpSpPr>
            <p:cNvPr id="89" name="Group 89"/>
            <p:cNvGrpSpPr/>
            <p:nvPr/>
          </p:nvGrpSpPr>
          <p:grpSpPr>
            <a:xfrm>
              <a:off x="2037726" y="3598164"/>
              <a:ext cx="10368301" cy="1505782"/>
              <a:chOff x="0" y="0"/>
              <a:chExt cx="812800" cy="180072"/>
            </a:xfrm>
          </p:grpSpPr>
          <p:sp>
            <p:nvSpPr>
              <p:cNvPr id="90" name="Freeform 90"/>
              <p:cNvSpPr/>
              <p:nvPr/>
            </p:nvSpPr>
            <p:spPr>
              <a:xfrm>
                <a:off x="0" y="0"/>
                <a:ext cx="812800" cy="180072"/>
              </a:xfrm>
              <a:custGeom>
                <a:avLst/>
                <a:gdLst/>
                <a:ahLst/>
                <a:cxnLst/>
                <a:rect l="l" t="t" r="r" b="b"/>
                <a:pathLst>
                  <a:path w="812800" h="180072">
                    <a:moveTo>
                      <a:pt x="0" y="0"/>
                    </a:moveTo>
                    <a:lnTo>
                      <a:pt x="812800" y="0"/>
                    </a:lnTo>
                    <a:lnTo>
                      <a:pt x="812800" y="180072"/>
                    </a:lnTo>
                    <a:lnTo>
                      <a:pt x="0" y="180072"/>
                    </a:lnTo>
                    <a:close/>
                  </a:path>
                </a:pathLst>
              </a:custGeom>
              <a:solidFill>
                <a:srgbClr val="FFCF91"/>
              </a:solidFill>
              <a:ln w="28575" cap="sq">
                <a:solidFill>
                  <a:srgbClr val="E76262"/>
                </a:solidFill>
                <a:prstDash val="lgDash"/>
                <a:miter/>
              </a:ln>
            </p:spPr>
          </p:sp>
          <p:sp>
            <p:nvSpPr>
              <p:cNvPr id="91" name="TextBox 91"/>
              <p:cNvSpPr txBox="1"/>
              <p:nvPr/>
            </p:nvSpPr>
            <p:spPr>
              <a:xfrm>
                <a:off x="0" y="-28575"/>
                <a:ext cx="812800" cy="208647"/>
              </a:xfrm>
              <a:prstGeom prst="rect">
                <a:avLst/>
              </a:prstGeom>
            </p:spPr>
            <p:txBody>
              <a:bodyPr lIns="50800" tIns="50800" rIns="50800" bIns="50800" rtlCol="0" anchor="ctr"/>
              <a:lstStyle/>
              <a:p>
                <a:pPr algn="ctr">
                  <a:lnSpc>
                    <a:spcPts val="2659"/>
                  </a:lnSpc>
                </a:pPr>
                <a:endParaRPr sz="2000"/>
              </a:p>
            </p:txBody>
          </p:sp>
        </p:grpSp>
        <p:sp>
          <p:nvSpPr>
            <p:cNvPr id="127" name="TextBox 127"/>
            <p:cNvSpPr txBox="1"/>
            <p:nvPr/>
          </p:nvSpPr>
          <p:spPr>
            <a:xfrm>
              <a:off x="2188099" y="3859768"/>
              <a:ext cx="10080101" cy="553998"/>
            </a:xfrm>
            <a:prstGeom prst="rect">
              <a:avLst/>
            </a:prstGeom>
          </p:spPr>
          <p:txBody>
            <a:bodyPr wrap="square" lIns="0" tIns="0" rIns="0" bIns="0" rtlCol="0" anchor="t">
              <a:spAutoFit/>
            </a:bodyPr>
            <a:lstStyle/>
            <a:p>
              <a:r>
                <a:rPr lang="en-US" sz="3600" b="1" dirty="0">
                  <a:latin typeface="Roboto" panose="02000000000000000000" pitchFamily="2" charset="0"/>
                  <a:ea typeface="Roboto" panose="02000000000000000000" pitchFamily="2" charset="0"/>
                </a:rPr>
                <a:t>Mục </a:t>
              </a:r>
              <a:r>
                <a:rPr lang="en-US" sz="3600" b="1" dirty="0" err="1">
                  <a:latin typeface="Roboto" panose="02000000000000000000" pitchFamily="2" charset="0"/>
                  <a:ea typeface="Roboto" panose="02000000000000000000" pitchFamily="2" charset="0"/>
                </a:rPr>
                <a:t>tiêu</a:t>
              </a:r>
              <a:r>
                <a:rPr lang="en-US" sz="3600" b="1" dirty="0">
                  <a:latin typeface="Roboto" panose="02000000000000000000" pitchFamily="2" charset="0"/>
                  <a:ea typeface="Roboto" panose="02000000000000000000" pitchFamily="2" charset="0"/>
                </a:rPr>
                <a:t> </a:t>
              </a:r>
              <a:r>
                <a:rPr lang="vi-VN" sz="3600" b="1" dirty="0">
                  <a:latin typeface="Roboto" panose="02000000000000000000" pitchFamily="2" charset="0"/>
                  <a:ea typeface="Roboto" panose="02000000000000000000" pitchFamily="2" charset="0"/>
                </a:rPr>
                <a:t>của môn Tiếng Việt ở cấp Tiểu hoc.</a:t>
              </a:r>
              <a:endParaRPr lang="en-US" sz="3600" b="1" dirty="0">
                <a:latin typeface="Roboto" panose="02000000000000000000" pitchFamily="2" charset="0"/>
                <a:ea typeface="Roboto" panose="02000000000000000000" pitchFamily="2" charset="0"/>
              </a:endParaRPr>
            </a:p>
          </p:txBody>
        </p:sp>
      </p:grpSp>
      <p:grpSp>
        <p:nvGrpSpPr>
          <p:cNvPr id="128" name="Group 128"/>
          <p:cNvGrpSpPr/>
          <p:nvPr/>
        </p:nvGrpSpPr>
        <p:grpSpPr>
          <a:xfrm>
            <a:off x="594866" y="1690137"/>
            <a:ext cx="1232729" cy="7134324"/>
            <a:chOff x="0" y="0"/>
            <a:chExt cx="1643639" cy="9512432"/>
          </a:xfrm>
        </p:grpSpPr>
        <p:sp>
          <p:nvSpPr>
            <p:cNvPr id="129" name="TextBox 129"/>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30" name="TextBox 130"/>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31" name="TextBox 131"/>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32" name="TextBox 132"/>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33" name="TextBox 133"/>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34" name="TextBox 134"/>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35" name="TextBox 135"/>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36" name="TextBox 136"/>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37" name="TextBox 137"/>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grpSp>
      <p:grpSp>
        <p:nvGrpSpPr>
          <p:cNvPr id="92" name="Group 91"/>
          <p:cNvGrpSpPr/>
          <p:nvPr/>
        </p:nvGrpSpPr>
        <p:grpSpPr>
          <a:xfrm>
            <a:off x="4771581" y="1333500"/>
            <a:ext cx="8258619" cy="1357143"/>
            <a:chOff x="4771581" y="1333500"/>
            <a:chExt cx="8258619" cy="1357143"/>
          </a:xfrm>
        </p:grpSpPr>
        <p:grpSp>
          <p:nvGrpSpPr>
            <p:cNvPr id="116" name="Group 116"/>
            <p:cNvGrpSpPr/>
            <p:nvPr/>
          </p:nvGrpSpPr>
          <p:grpSpPr>
            <a:xfrm>
              <a:off x="4932075" y="1333500"/>
              <a:ext cx="8098125" cy="1357143"/>
              <a:chOff x="0" y="0"/>
              <a:chExt cx="2408213" cy="403586"/>
            </a:xfrm>
          </p:grpSpPr>
          <p:sp>
            <p:nvSpPr>
              <p:cNvPr id="117" name="Freeform 117"/>
              <p:cNvSpPr/>
              <p:nvPr/>
            </p:nvSpPr>
            <p:spPr>
              <a:xfrm>
                <a:off x="0" y="0"/>
                <a:ext cx="2408213" cy="403586"/>
              </a:xfrm>
              <a:custGeom>
                <a:avLst/>
                <a:gdLst/>
                <a:ahLst/>
                <a:cxnLst/>
                <a:rect l="l" t="t" r="r" b="b"/>
                <a:pathLst>
                  <a:path w="2408213" h="403586">
                    <a:moveTo>
                      <a:pt x="95601" y="0"/>
                    </a:moveTo>
                    <a:lnTo>
                      <a:pt x="2312611" y="0"/>
                    </a:lnTo>
                    <a:cubicBezTo>
                      <a:pt x="2337966" y="0"/>
                      <a:pt x="2362283" y="10072"/>
                      <a:pt x="2380212" y="28001"/>
                    </a:cubicBezTo>
                    <a:cubicBezTo>
                      <a:pt x="2398140" y="45930"/>
                      <a:pt x="2408213" y="70246"/>
                      <a:pt x="2408213" y="95601"/>
                    </a:cubicBezTo>
                    <a:lnTo>
                      <a:pt x="2408213" y="307984"/>
                    </a:lnTo>
                    <a:cubicBezTo>
                      <a:pt x="2408213" y="360784"/>
                      <a:pt x="2365410" y="403586"/>
                      <a:pt x="2312611" y="403586"/>
                    </a:cubicBezTo>
                    <a:lnTo>
                      <a:pt x="95601" y="403586"/>
                    </a:lnTo>
                    <a:cubicBezTo>
                      <a:pt x="42802" y="403586"/>
                      <a:pt x="0" y="360784"/>
                      <a:pt x="0" y="307984"/>
                    </a:cubicBezTo>
                    <a:lnTo>
                      <a:pt x="0" y="95601"/>
                    </a:lnTo>
                    <a:cubicBezTo>
                      <a:pt x="0" y="42802"/>
                      <a:pt x="42802" y="0"/>
                      <a:pt x="95601" y="0"/>
                    </a:cubicBezTo>
                    <a:close/>
                  </a:path>
                </a:pathLst>
              </a:custGeom>
              <a:solidFill>
                <a:srgbClr val="FFCF91"/>
              </a:solidFill>
              <a:ln w="47625" cap="rnd">
                <a:solidFill>
                  <a:srgbClr val="E76262"/>
                </a:solidFill>
                <a:prstDash val="lgDash"/>
                <a:round/>
              </a:ln>
            </p:spPr>
          </p:sp>
          <p:sp>
            <p:nvSpPr>
              <p:cNvPr id="118" name="TextBox 118"/>
              <p:cNvSpPr txBox="1"/>
              <p:nvPr/>
            </p:nvSpPr>
            <p:spPr>
              <a:xfrm>
                <a:off x="0" y="-28575"/>
                <a:ext cx="2408213" cy="432161"/>
              </a:xfrm>
              <a:prstGeom prst="rect">
                <a:avLst/>
              </a:prstGeom>
            </p:spPr>
            <p:txBody>
              <a:bodyPr lIns="44991" tIns="44991" rIns="44991" bIns="44991" rtlCol="0" anchor="ctr"/>
              <a:lstStyle/>
              <a:p>
                <a:pPr algn="ctr">
                  <a:lnSpc>
                    <a:spcPts val="2659"/>
                  </a:lnSpc>
                </a:pPr>
                <a:endParaRPr/>
              </a:p>
            </p:txBody>
          </p:sp>
        </p:grpSp>
        <p:sp>
          <p:nvSpPr>
            <p:cNvPr id="138" name="TextBox 138"/>
            <p:cNvSpPr txBox="1"/>
            <p:nvPr/>
          </p:nvSpPr>
          <p:spPr>
            <a:xfrm>
              <a:off x="4771581" y="1562100"/>
              <a:ext cx="7590183" cy="995465"/>
            </a:xfrm>
            <a:prstGeom prst="rect">
              <a:avLst/>
            </a:prstGeom>
          </p:spPr>
          <p:txBody>
            <a:bodyPr wrap="square" lIns="0" tIns="0" rIns="0" bIns="0" rtlCol="0" anchor="t">
              <a:spAutoFit/>
            </a:bodyPr>
            <a:lstStyle/>
            <a:p>
              <a:pPr lvl="0" algn="ctr">
                <a:lnSpc>
                  <a:spcPct val="150000"/>
                </a:lnSpc>
                <a:spcBef>
                  <a:spcPct val="0"/>
                </a:spcBef>
              </a:pPr>
              <a:r>
                <a:rPr lang="en-US" sz="4800" b="1" dirty="0">
                  <a:solidFill>
                    <a:srgbClr val="FF0000"/>
                  </a:solidFill>
                  <a:latin typeface="Sniglet"/>
                  <a:ea typeface="Sniglet"/>
                  <a:cs typeface="Sniglet"/>
                  <a:sym typeface="Sniglet"/>
                </a:rPr>
                <a:t>1. Lý do </a:t>
              </a:r>
              <a:r>
                <a:rPr lang="vi-VN" sz="4800" b="1" dirty="0">
                  <a:solidFill>
                    <a:srgbClr val="FF0000"/>
                  </a:solidFill>
                  <a:latin typeface="Sniglet"/>
                  <a:ea typeface="Sniglet"/>
                  <a:cs typeface="Sniglet"/>
                  <a:sym typeface="Sniglet"/>
                </a:rPr>
                <a:t>thực hiện</a:t>
              </a:r>
              <a:r>
                <a:rPr lang="en-US" sz="4800" b="1" dirty="0">
                  <a:solidFill>
                    <a:srgbClr val="FF0000"/>
                  </a:solidFill>
                  <a:latin typeface="Sniglet"/>
                  <a:ea typeface="Sniglet"/>
                  <a:cs typeface="Sniglet"/>
                  <a:sym typeface="Sniglet"/>
                </a:rPr>
                <a:t> biện pháp</a:t>
              </a:r>
            </a:p>
          </p:txBody>
        </p:sp>
      </p:grpSp>
      <p:sp>
        <p:nvSpPr>
          <p:cNvPr id="142" name="Freeform 102"/>
          <p:cNvSpPr/>
          <p:nvPr/>
        </p:nvSpPr>
        <p:spPr>
          <a:xfrm>
            <a:off x="1874548" y="1042715"/>
            <a:ext cx="2463199" cy="2280396"/>
          </a:xfrm>
          <a:custGeom>
            <a:avLst/>
            <a:gdLst/>
            <a:ahLst/>
            <a:cxnLst/>
            <a:rect l="l" t="t" r="r" b="b"/>
            <a:pathLst>
              <a:path w="7746111" h="8229600">
                <a:moveTo>
                  <a:pt x="0" y="0"/>
                </a:moveTo>
                <a:lnTo>
                  <a:pt x="7746112" y="0"/>
                </a:lnTo>
                <a:lnTo>
                  <a:pt x="7746112" y="8229600"/>
                </a:lnTo>
                <a:lnTo>
                  <a:pt x="0" y="8229600"/>
                </a:lnTo>
                <a:lnTo>
                  <a:pt x="0" y="0"/>
                </a:lnTo>
                <a:close/>
              </a:path>
            </a:pathLst>
          </a:custGeom>
          <a:blipFill>
            <a:blip r:embed="rId11"/>
            <a:stretch>
              <a:fillRect/>
            </a:stretch>
          </a:blipFill>
        </p:spPr>
      </p:sp>
      <p:grpSp>
        <p:nvGrpSpPr>
          <p:cNvPr id="153" name="Group 152"/>
          <p:cNvGrpSpPr/>
          <p:nvPr/>
        </p:nvGrpSpPr>
        <p:grpSpPr>
          <a:xfrm>
            <a:off x="2027863" y="5031510"/>
            <a:ext cx="13212137" cy="1657691"/>
            <a:chOff x="1942712" y="5346045"/>
            <a:chExt cx="13212137" cy="1657691"/>
          </a:xfrm>
        </p:grpSpPr>
        <p:grpSp>
          <p:nvGrpSpPr>
            <p:cNvPr id="143" name="Group 89"/>
            <p:cNvGrpSpPr/>
            <p:nvPr/>
          </p:nvGrpSpPr>
          <p:grpSpPr>
            <a:xfrm>
              <a:off x="1942712" y="5346045"/>
              <a:ext cx="13212137" cy="1657691"/>
              <a:chOff x="0" y="-28575"/>
              <a:chExt cx="1029886" cy="208647"/>
            </a:xfrm>
          </p:grpSpPr>
          <p:sp>
            <p:nvSpPr>
              <p:cNvPr id="144" name="Freeform 90"/>
              <p:cNvSpPr/>
              <p:nvPr/>
            </p:nvSpPr>
            <p:spPr>
              <a:xfrm>
                <a:off x="0" y="0"/>
                <a:ext cx="812800" cy="180072"/>
              </a:xfrm>
              <a:custGeom>
                <a:avLst/>
                <a:gdLst/>
                <a:ahLst/>
                <a:cxnLst/>
                <a:rect l="l" t="t" r="r" b="b"/>
                <a:pathLst>
                  <a:path w="812800" h="180072">
                    <a:moveTo>
                      <a:pt x="0" y="0"/>
                    </a:moveTo>
                    <a:lnTo>
                      <a:pt x="812800" y="0"/>
                    </a:lnTo>
                    <a:lnTo>
                      <a:pt x="812800" y="180072"/>
                    </a:lnTo>
                    <a:lnTo>
                      <a:pt x="0" y="180072"/>
                    </a:lnTo>
                    <a:close/>
                  </a:path>
                </a:pathLst>
              </a:custGeom>
              <a:solidFill>
                <a:srgbClr val="FFCF91"/>
              </a:solidFill>
              <a:ln w="28575" cap="sq">
                <a:solidFill>
                  <a:srgbClr val="E76262"/>
                </a:solidFill>
                <a:prstDash val="lgDash"/>
                <a:miter/>
              </a:ln>
            </p:spPr>
          </p:sp>
          <p:sp>
            <p:nvSpPr>
              <p:cNvPr id="145" name="TextBox 91"/>
              <p:cNvSpPr txBox="1"/>
              <p:nvPr/>
            </p:nvSpPr>
            <p:spPr>
              <a:xfrm>
                <a:off x="0" y="-28575"/>
                <a:ext cx="1029886" cy="208647"/>
              </a:xfrm>
              <a:prstGeom prst="rect">
                <a:avLst/>
              </a:prstGeom>
            </p:spPr>
            <p:txBody>
              <a:bodyPr lIns="50800" tIns="50800" rIns="50800" bIns="50800" rtlCol="0" anchor="ctr"/>
              <a:lstStyle/>
              <a:p>
                <a:pPr algn="ctr">
                  <a:lnSpc>
                    <a:spcPts val="2659"/>
                  </a:lnSpc>
                </a:pPr>
                <a:endParaRPr/>
              </a:p>
            </p:txBody>
          </p:sp>
        </p:grpSp>
        <p:sp>
          <p:nvSpPr>
            <p:cNvPr id="146" name="Rectangle 145"/>
            <p:cNvSpPr/>
            <p:nvPr/>
          </p:nvSpPr>
          <p:spPr>
            <a:xfrm>
              <a:off x="2200716" y="5668856"/>
              <a:ext cx="12878330" cy="1200329"/>
            </a:xfrm>
            <a:prstGeom prst="rect">
              <a:avLst/>
            </a:prstGeom>
          </p:spPr>
          <p:txBody>
            <a:bodyPr wrap="square">
              <a:spAutoFit/>
            </a:bodyPr>
            <a:lstStyle/>
            <a:p>
              <a:r>
                <a:rPr lang="en-US" sz="3600" b="1" dirty="0" err="1">
                  <a:latin typeface="Roboto" panose="02000000000000000000" pitchFamily="2" charset="0"/>
                  <a:ea typeface="Roboto" panose="02000000000000000000" pitchFamily="2" charset="0"/>
                  <a:sym typeface="Fira Sans Extra Condensed SemiBold"/>
                </a:rPr>
                <a:t>Vai</a:t>
              </a:r>
              <a:r>
                <a:rPr lang="en-US" sz="3600" b="1" dirty="0">
                  <a:latin typeface="Roboto" panose="02000000000000000000" pitchFamily="2" charset="0"/>
                  <a:ea typeface="Roboto" panose="02000000000000000000" pitchFamily="2" charset="0"/>
                  <a:sym typeface="Fira Sans Extra Condensed SemiBold"/>
                </a:rPr>
                <a:t> </a:t>
              </a:r>
              <a:r>
                <a:rPr lang="en-US" sz="3600" b="1" dirty="0" err="1">
                  <a:latin typeface="Roboto" panose="02000000000000000000" pitchFamily="2" charset="0"/>
                  <a:ea typeface="Roboto" panose="02000000000000000000" pitchFamily="2" charset="0"/>
                  <a:sym typeface="Fira Sans Extra Condensed SemiBold"/>
                </a:rPr>
                <a:t>trò</a:t>
              </a:r>
              <a:r>
                <a:rPr lang="en-US" sz="3600" b="1" dirty="0">
                  <a:latin typeface="Roboto" panose="02000000000000000000" pitchFamily="2" charset="0"/>
                  <a:ea typeface="Roboto" panose="02000000000000000000" pitchFamily="2" charset="0"/>
                  <a:sym typeface="Fira Sans Extra Condensed SemiBold"/>
                </a:rPr>
                <a:t>, </a:t>
              </a:r>
              <a:r>
                <a:rPr lang="en-US" sz="3600" b="1" dirty="0" err="1">
                  <a:latin typeface="Roboto" panose="02000000000000000000" pitchFamily="2" charset="0"/>
                  <a:ea typeface="Roboto" panose="02000000000000000000" pitchFamily="2" charset="0"/>
                  <a:sym typeface="Fira Sans Extra Condensed SemiBold"/>
                </a:rPr>
                <a:t>tầm</a:t>
              </a:r>
              <a:r>
                <a:rPr lang="en-US" sz="3600" b="1" dirty="0">
                  <a:latin typeface="Roboto" panose="02000000000000000000" pitchFamily="2" charset="0"/>
                  <a:ea typeface="Roboto" panose="02000000000000000000" pitchFamily="2" charset="0"/>
                  <a:sym typeface="Fira Sans Extra Condensed SemiBold"/>
                </a:rPr>
                <a:t> </a:t>
              </a:r>
              <a:r>
                <a:rPr lang="en-US" sz="3600" b="1" dirty="0" err="1">
                  <a:latin typeface="Roboto" panose="02000000000000000000" pitchFamily="2" charset="0"/>
                  <a:ea typeface="Roboto" panose="02000000000000000000" pitchFamily="2" charset="0"/>
                  <a:sym typeface="Fira Sans Extra Condensed SemiBold"/>
                </a:rPr>
                <a:t>quan</a:t>
              </a:r>
              <a:r>
                <a:rPr lang="en-US" sz="3600" b="1" dirty="0">
                  <a:latin typeface="Roboto" panose="02000000000000000000" pitchFamily="2" charset="0"/>
                  <a:ea typeface="Roboto" panose="02000000000000000000" pitchFamily="2" charset="0"/>
                  <a:sym typeface="Fira Sans Extra Condensed SemiBold"/>
                </a:rPr>
                <a:t> </a:t>
              </a:r>
              <a:r>
                <a:rPr lang="en-US" sz="3600" b="1" dirty="0" err="1">
                  <a:latin typeface="Roboto" panose="02000000000000000000" pitchFamily="2" charset="0"/>
                  <a:ea typeface="Roboto" panose="02000000000000000000" pitchFamily="2" charset="0"/>
                  <a:sym typeface="Fira Sans Extra Condensed SemiBold"/>
                </a:rPr>
                <a:t>trọng</a:t>
              </a:r>
              <a:r>
                <a:rPr lang="en-US" sz="3600" b="1" dirty="0">
                  <a:latin typeface="Roboto" panose="02000000000000000000" pitchFamily="2" charset="0"/>
                  <a:ea typeface="Roboto" panose="02000000000000000000" pitchFamily="2" charset="0"/>
                  <a:sym typeface="Fira Sans Extra Condensed SemiBold"/>
                </a:rPr>
                <a:t> </a:t>
              </a:r>
              <a:r>
                <a:rPr lang="en-US" sz="3600" b="1" dirty="0" err="1">
                  <a:latin typeface="Roboto" panose="02000000000000000000" pitchFamily="2" charset="0"/>
                  <a:ea typeface="Roboto" panose="02000000000000000000" pitchFamily="2" charset="0"/>
                  <a:sym typeface="Fira Sans Extra Condensed SemiBold"/>
                </a:rPr>
                <a:t>của</a:t>
              </a:r>
              <a:r>
                <a:rPr lang="vi-VN" sz="3600" b="1" dirty="0">
                  <a:latin typeface="Roboto" panose="02000000000000000000" pitchFamily="2" charset="0"/>
                  <a:ea typeface="Roboto" panose="02000000000000000000" pitchFamily="2" charset="0"/>
                  <a:sym typeface="Fira Sans Extra Condensed SemiBold"/>
                </a:rPr>
                <a:t> rèn luyện kĩ năng sử </a:t>
              </a:r>
            </a:p>
            <a:p>
              <a:r>
                <a:rPr lang="vi-VN" sz="3600" b="1" dirty="0">
                  <a:latin typeface="Roboto" panose="02000000000000000000" pitchFamily="2" charset="0"/>
                  <a:ea typeface="Roboto" panose="02000000000000000000" pitchFamily="2" charset="0"/>
                  <a:sym typeface="Fira Sans Extra Condensed SemiBold"/>
                </a:rPr>
                <a:t>dụng tiếng Việt cho học sinh</a:t>
              </a:r>
              <a:r>
                <a:rPr lang="en-US" sz="3600" b="1" dirty="0">
                  <a:latin typeface="Roboto" panose="02000000000000000000" pitchFamily="2" charset="0"/>
                  <a:ea typeface="Roboto" panose="02000000000000000000" pitchFamily="2" charset="0"/>
                  <a:sym typeface="Fira Sans Extra Condensed SemiBold"/>
                </a:rPr>
                <a:t>.</a:t>
              </a:r>
              <a:endParaRPr lang="en-US" sz="3600" b="1" dirty="0">
                <a:latin typeface="Roboto" panose="02000000000000000000" pitchFamily="2" charset="0"/>
                <a:ea typeface="Roboto" panose="02000000000000000000" pitchFamily="2" charset="0"/>
              </a:endParaRPr>
            </a:p>
          </p:txBody>
        </p:sp>
      </p:grpSp>
      <p:grpSp>
        <p:nvGrpSpPr>
          <p:cNvPr id="152" name="Group 151"/>
          <p:cNvGrpSpPr/>
          <p:nvPr/>
        </p:nvGrpSpPr>
        <p:grpSpPr>
          <a:xfrm>
            <a:off x="1968779" y="6852607"/>
            <a:ext cx="10368301" cy="1928112"/>
            <a:chOff x="2050522" y="6908101"/>
            <a:chExt cx="10368301" cy="1414821"/>
          </a:xfrm>
        </p:grpSpPr>
        <p:grpSp>
          <p:nvGrpSpPr>
            <p:cNvPr id="147" name="Group 89"/>
            <p:cNvGrpSpPr/>
            <p:nvPr/>
          </p:nvGrpSpPr>
          <p:grpSpPr>
            <a:xfrm>
              <a:off x="2050522" y="6908101"/>
              <a:ext cx="10368301" cy="1414821"/>
              <a:chOff x="0" y="0"/>
              <a:chExt cx="812800" cy="180072"/>
            </a:xfrm>
          </p:grpSpPr>
          <p:sp>
            <p:nvSpPr>
              <p:cNvPr id="148" name="Freeform 90"/>
              <p:cNvSpPr/>
              <p:nvPr/>
            </p:nvSpPr>
            <p:spPr>
              <a:xfrm>
                <a:off x="0" y="0"/>
                <a:ext cx="812800" cy="180072"/>
              </a:xfrm>
              <a:custGeom>
                <a:avLst/>
                <a:gdLst/>
                <a:ahLst/>
                <a:cxnLst/>
                <a:rect l="l" t="t" r="r" b="b"/>
                <a:pathLst>
                  <a:path w="812800" h="180072">
                    <a:moveTo>
                      <a:pt x="0" y="0"/>
                    </a:moveTo>
                    <a:lnTo>
                      <a:pt x="812800" y="0"/>
                    </a:lnTo>
                    <a:lnTo>
                      <a:pt x="812800" y="180072"/>
                    </a:lnTo>
                    <a:lnTo>
                      <a:pt x="0" y="180072"/>
                    </a:lnTo>
                    <a:close/>
                  </a:path>
                </a:pathLst>
              </a:custGeom>
              <a:solidFill>
                <a:srgbClr val="FFCF91"/>
              </a:solidFill>
              <a:ln w="28575" cap="sq">
                <a:solidFill>
                  <a:srgbClr val="E76262"/>
                </a:solidFill>
                <a:prstDash val="lgDash"/>
                <a:miter/>
              </a:ln>
            </p:spPr>
          </p:sp>
          <p:sp>
            <p:nvSpPr>
              <p:cNvPr id="149" name="TextBox 91"/>
              <p:cNvSpPr txBox="1"/>
              <p:nvPr/>
            </p:nvSpPr>
            <p:spPr>
              <a:xfrm>
                <a:off x="0" y="-28575"/>
                <a:ext cx="812800" cy="208647"/>
              </a:xfrm>
              <a:prstGeom prst="rect">
                <a:avLst/>
              </a:prstGeom>
            </p:spPr>
            <p:txBody>
              <a:bodyPr lIns="50800" tIns="50800" rIns="50800" bIns="50800" rtlCol="0" anchor="ctr"/>
              <a:lstStyle/>
              <a:p>
                <a:pPr algn="ctr">
                  <a:lnSpc>
                    <a:spcPts val="2659"/>
                  </a:lnSpc>
                </a:pPr>
                <a:endParaRPr/>
              </a:p>
            </p:txBody>
          </p:sp>
        </p:grpSp>
        <p:sp>
          <p:nvSpPr>
            <p:cNvPr id="150" name="TextBox 127"/>
            <p:cNvSpPr txBox="1"/>
            <p:nvPr/>
          </p:nvSpPr>
          <p:spPr>
            <a:xfrm>
              <a:off x="2093806" y="6985682"/>
              <a:ext cx="10080101" cy="1219547"/>
            </a:xfrm>
            <a:prstGeom prst="rect">
              <a:avLst/>
            </a:prstGeom>
          </p:spPr>
          <p:txBody>
            <a:bodyPr wrap="square" lIns="0" tIns="0" rIns="0" bIns="0" rtlCol="0" anchor="t">
              <a:spAutoFit/>
            </a:bodyPr>
            <a:lstStyle/>
            <a:p>
              <a:pPr indent="457200">
                <a:spcAft>
                  <a:spcPts val="0"/>
                </a:spcAft>
              </a:pPr>
              <a:r>
                <a:rPr lang="vi-VN" sz="3600" b="1" dirty="0">
                  <a:latin typeface="Roboto" panose="02000000000000000000" pitchFamily="2" charset="0"/>
                  <a:ea typeface="Roboto" panose="02000000000000000000" pitchFamily="2" charset="0"/>
                </a:rPr>
                <a:t>Tính cấp thiết của việc rèn kĩ năng viết đoạn bằng phương pháp dạy học tích cực trong dạy học</a:t>
              </a:r>
              <a:r>
                <a:rPr lang="en-US" sz="3600" b="1" dirty="0">
                  <a:latin typeface="Roboto" panose="02000000000000000000" pitchFamily="2" charset="0"/>
                  <a:ea typeface="Roboto" panose="02000000000000000000" pitchFamily="2" charset="0"/>
                </a:rPr>
                <a:t> </a:t>
              </a:r>
              <a:r>
                <a:rPr lang="vi-VN" sz="3600" b="1" dirty="0">
                  <a:latin typeface="Roboto" panose="02000000000000000000" pitchFamily="2" charset="0"/>
                  <a:ea typeface="Roboto" panose="02000000000000000000" pitchFamily="2" charset="0"/>
                </a:rPr>
                <a:t>môn Tiếng Việt.</a:t>
              </a:r>
              <a:endParaRPr lang="en-US" sz="3600" b="1" dirty="0">
                <a:latin typeface="Roboto" panose="02000000000000000000" pitchFamily="2" charset="0"/>
                <a:ea typeface="Roboto" panose="02000000000000000000" pitchFamily="2" charset="0"/>
              </a:endParaRPr>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anim calcmode="lin" valueType="num">
                                      <p:cBhvr>
                                        <p:cTn id="8" dur="1000" fill="hold"/>
                                        <p:tgtEl>
                                          <p:spTgt spid="92"/>
                                        </p:tgtEl>
                                        <p:attrNameLst>
                                          <p:attrName>ppt_x</p:attrName>
                                        </p:attrNameLst>
                                      </p:cBhvr>
                                      <p:tavLst>
                                        <p:tav tm="0">
                                          <p:val>
                                            <p:strVal val="#ppt_x"/>
                                          </p:val>
                                        </p:tav>
                                        <p:tav tm="100000">
                                          <p:val>
                                            <p:strVal val="#ppt_x"/>
                                          </p:val>
                                        </p:tav>
                                      </p:tavLst>
                                    </p:anim>
                                    <p:anim calcmode="lin" valueType="num">
                                      <p:cBhvr>
                                        <p:cTn id="9"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4"/>
                                        </p:tgtEl>
                                        <p:attrNameLst>
                                          <p:attrName>style.visibility</p:attrName>
                                        </p:attrNameLst>
                                      </p:cBhvr>
                                      <p:to>
                                        <p:strVal val="visible"/>
                                      </p:to>
                                    </p:set>
                                    <p:animEffect transition="in" filter="fade">
                                      <p:cBhvr>
                                        <p:cTn id="14" dur="1000"/>
                                        <p:tgtEl>
                                          <p:spTgt spid="154"/>
                                        </p:tgtEl>
                                      </p:cBhvr>
                                    </p:animEffect>
                                    <p:anim calcmode="lin" valueType="num">
                                      <p:cBhvr>
                                        <p:cTn id="15" dur="1000" fill="hold"/>
                                        <p:tgtEl>
                                          <p:spTgt spid="154"/>
                                        </p:tgtEl>
                                        <p:attrNameLst>
                                          <p:attrName>ppt_x</p:attrName>
                                        </p:attrNameLst>
                                      </p:cBhvr>
                                      <p:tavLst>
                                        <p:tav tm="0">
                                          <p:val>
                                            <p:strVal val="#ppt_x"/>
                                          </p:val>
                                        </p:tav>
                                        <p:tav tm="100000">
                                          <p:val>
                                            <p:strVal val="#ppt_x"/>
                                          </p:val>
                                        </p:tav>
                                      </p:tavLst>
                                    </p:anim>
                                    <p:anim calcmode="lin" valueType="num">
                                      <p:cBhvr>
                                        <p:cTn id="16" dur="1000" fill="hold"/>
                                        <p:tgtEl>
                                          <p:spTgt spid="15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3"/>
                                        </p:tgtEl>
                                        <p:attrNameLst>
                                          <p:attrName>style.visibility</p:attrName>
                                        </p:attrNameLst>
                                      </p:cBhvr>
                                      <p:to>
                                        <p:strVal val="visible"/>
                                      </p:to>
                                    </p:set>
                                    <p:animEffect transition="in" filter="fade">
                                      <p:cBhvr>
                                        <p:cTn id="21" dur="1000"/>
                                        <p:tgtEl>
                                          <p:spTgt spid="153"/>
                                        </p:tgtEl>
                                      </p:cBhvr>
                                    </p:animEffect>
                                    <p:anim calcmode="lin" valueType="num">
                                      <p:cBhvr>
                                        <p:cTn id="22" dur="1000" fill="hold"/>
                                        <p:tgtEl>
                                          <p:spTgt spid="153"/>
                                        </p:tgtEl>
                                        <p:attrNameLst>
                                          <p:attrName>ppt_x</p:attrName>
                                        </p:attrNameLst>
                                      </p:cBhvr>
                                      <p:tavLst>
                                        <p:tav tm="0">
                                          <p:val>
                                            <p:strVal val="#ppt_x"/>
                                          </p:val>
                                        </p:tav>
                                        <p:tav tm="100000">
                                          <p:val>
                                            <p:strVal val="#ppt_x"/>
                                          </p:val>
                                        </p:tav>
                                      </p:tavLst>
                                    </p:anim>
                                    <p:anim calcmode="lin" valueType="num">
                                      <p:cBhvr>
                                        <p:cTn id="23" dur="1000" fill="hold"/>
                                        <p:tgtEl>
                                          <p:spTgt spid="15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2"/>
                                        </p:tgtEl>
                                        <p:attrNameLst>
                                          <p:attrName>style.visibility</p:attrName>
                                        </p:attrNameLst>
                                      </p:cBhvr>
                                      <p:to>
                                        <p:strVal val="visible"/>
                                      </p:to>
                                    </p:set>
                                    <p:animEffect transition="in" filter="fade">
                                      <p:cBhvr>
                                        <p:cTn id="28" dur="1000"/>
                                        <p:tgtEl>
                                          <p:spTgt spid="152"/>
                                        </p:tgtEl>
                                      </p:cBhvr>
                                    </p:animEffect>
                                    <p:anim calcmode="lin" valueType="num">
                                      <p:cBhvr>
                                        <p:cTn id="29" dur="1000" fill="hold"/>
                                        <p:tgtEl>
                                          <p:spTgt spid="152"/>
                                        </p:tgtEl>
                                        <p:attrNameLst>
                                          <p:attrName>ppt_x</p:attrName>
                                        </p:attrNameLst>
                                      </p:cBhvr>
                                      <p:tavLst>
                                        <p:tav tm="0">
                                          <p:val>
                                            <p:strVal val="#ppt_x"/>
                                          </p:val>
                                        </p:tav>
                                        <p:tav tm="100000">
                                          <p:val>
                                            <p:strVal val="#ppt_x"/>
                                          </p:val>
                                        </p:tav>
                                      </p:tavLst>
                                    </p:anim>
                                    <p:anim calcmode="lin" valueType="num">
                                      <p:cBhvr>
                                        <p:cTn id="30" dur="1000" fill="hold"/>
                                        <p:tgtEl>
                                          <p:spTgt spid="1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7"/>
          <p:cNvGrpSpPr/>
          <p:nvPr/>
        </p:nvGrpSpPr>
        <p:grpSpPr>
          <a:xfrm>
            <a:off x="15564542" y="2618086"/>
            <a:ext cx="2186870" cy="1191585"/>
            <a:chOff x="0" y="0"/>
            <a:chExt cx="2915827" cy="1588780"/>
          </a:xfrm>
        </p:grpSpPr>
        <p:grpSp>
          <p:nvGrpSpPr>
            <p:cNvPr id="58" name="Group 58"/>
            <p:cNvGrpSpPr/>
            <p:nvPr/>
          </p:nvGrpSpPr>
          <p:grpSpPr>
            <a:xfrm>
              <a:off x="0" y="0"/>
              <a:ext cx="2915827" cy="1588780"/>
              <a:chOff x="0" y="0"/>
              <a:chExt cx="595553" cy="324506"/>
            </a:xfrm>
          </p:grpSpPr>
          <p:sp>
            <p:nvSpPr>
              <p:cNvPr id="59" name="Freeform 5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0" name="TextBox 60"/>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61" name="Group 61"/>
            <p:cNvGrpSpPr/>
            <p:nvPr/>
          </p:nvGrpSpPr>
          <p:grpSpPr>
            <a:xfrm>
              <a:off x="135707" y="117213"/>
              <a:ext cx="2664410" cy="1354354"/>
              <a:chOff x="0" y="0"/>
              <a:chExt cx="544201" cy="276625"/>
            </a:xfrm>
          </p:grpSpPr>
          <p:sp>
            <p:nvSpPr>
              <p:cNvPr id="62" name="Freeform 6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63" name="TextBox 63"/>
              <p:cNvSpPr txBox="1"/>
              <p:nvPr/>
            </p:nvSpPr>
            <p:spPr>
              <a:xfrm>
                <a:off x="0" y="-66675"/>
                <a:ext cx="544201" cy="343300"/>
              </a:xfrm>
              <a:prstGeom prst="rect">
                <a:avLst/>
              </a:prstGeom>
            </p:spPr>
            <p:txBody>
              <a:bodyPr lIns="51986" tIns="51986" rIns="51986" bIns="51986" rtlCol="0" anchor="ctr"/>
              <a:lstStyle/>
              <a:p>
                <a:pPr algn="ctr">
                  <a:lnSpc>
                    <a:spcPts val="4200"/>
                  </a:lnSpc>
                </a:pPr>
                <a:endParaRPr lang="en-US" sz="3000">
                  <a:solidFill>
                    <a:srgbClr val="FFFFFF"/>
                  </a:solidFill>
                  <a:latin typeface="Sniglet"/>
                  <a:ea typeface="Sniglet"/>
                  <a:cs typeface="Sniglet"/>
                  <a:sym typeface="Sniglet"/>
                </a:endParaRPr>
              </a:p>
            </p:txBody>
          </p:sp>
        </p:grpSp>
      </p:grpSp>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txBody>
          <a:bodyPr/>
          <a:lstStyle/>
          <a:p>
            <a:endParaRPr lang="en-US" dirty="0"/>
          </a:p>
        </p:txBody>
      </p:sp>
      <p:grpSp>
        <p:nvGrpSpPr>
          <p:cNvPr id="4" name="Group 4"/>
          <p:cNvGrpSpPr/>
          <p:nvPr/>
        </p:nvGrpSpPr>
        <p:grpSpPr>
          <a:xfrm>
            <a:off x="15164201" y="3904500"/>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7" name="TextBox 7"/>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0" name="TextBox 10"/>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5190915"/>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4" name="TextBox 14"/>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7" name="TextBox 17"/>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6477329"/>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164201" y="7763743"/>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8" name="TextBox 28"/>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1" name="TextBox 31"/>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1331671"/>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35" name="TextBox 35"/>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8" name="TextBox 38"/>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028700" y="743240"/>
            <a:ext cx="15613811" cy="8800520"/>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1203994" y="1101536"/>
            <a:ext cx="14956138" cy="82296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FFCF91"/>
              </a:solidFill>
              <a:prstDash val="lgDash"/>
              <a:miter/>
            </a:ln>
          </p:spPr>
        </p:sp>
        <p:sp>
          <p:nvSpPr>
            <p:cNvPr id="56" name="TextBox 56"/>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a:off x="1540290" y="1622751"/>
            <a:ext cx="263115" cy="263115"/>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2470372"/>
            <a:ext cx="263115" cy="263115"/>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3317993"/>
            <a:ext cx="263115" cy="263115"/>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4165614"/>
            <a:ext cx="263115" cy="263115"/>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5013235"/>
            <a:ext cx="263115" cy="263115"/>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5860856"/>
            <a:ext cx="263115" cy="263115"/>
            <a:chOff x="0" y="0"/>
            <a:chExt cx="812800" cy="812800"/>
          </a:xfrm>
        </p:grpSpPr>
        <p:sp>
          <p:nvSpPr>
            <p:cNvPr id="80" name="Freeform 8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40290" y="6708477"/>
            <a:ext cx="263115" cy="263115"/>
            <a:chOff x="0" y="0"/>
            <a:chExt cx="812800" cy="812800"/>
          </a:xfrm>
        </p:grpSpPr>
        <p:sp>
          <p:nvSpPr>
            <p:cNvPr id="83" name="Freeform 8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5" name="Group 85"/>
          <p:cNvGrpSpPr/>
          <p:nvPr/>
        </p:nvGrpSpPr>
        <p:grpSpPr>
          <a:xfrm>
            <a:off x="1540290" y="7556097"/>
            <a:ext cx="263115" cy="263115"/>
            <a:chOff x="0" y="0"/>
            <a:chExt cx="812800" cy="812800"/>
          </a:xfrm>
        </p:grpSpPr>
        <p:sp>
          <p:nvSpPr>
            <p:cNvPr id="86" name="Freeform 8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8" name="Group 88"/>
          <p:cNvGrpSpPr/>
          <p:nvPr/>
        </p:nvGrpSpPr>
        <p:grpSpPr>
          <a:xfrm>
            <a:off x="1540290" y="8403718"/>
            <a:ext cx="263115" cy="263115"/>
            <a:chOff x="0" y="0"/>
            <a:chExt cx="812800" cy="812800"/>
          </a:xfrm>
        </p:grpSpPr>
        <p:sp>
          <p:nvSpPr>
            <p:cNvPr id="89" name="Freeform 8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90" name="TextBox 9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1" name="Group 91"/>
          <p:cNvGrpSpPr/>
          <p:nvPr/>
        </p:nvGrpSpPr>
        <p:grpSpPr>
          <a:xfrm>
            <a:off x="3328785" y="1576120"/>
            <a:ext cx="10624289" cy="2050853"/>
            <a:chOff x="0" y="0"/>
            <a:chExt cx="11733184" cy="2734469"/>
          </a:xfrm>
        </p:grpSpPr>
        <p:grpSp>
          <p:nvGrpSpPr>
            <p:cNvPr id="92" name="Group 92"/>
            <p:cNvGrpSpPr/>
            <p:nvPr/>
          </p:nvGrpSpPr>
          <p:grpSpPr>
            <a:xfrm>
              <a:off x="0" y="0"/>
              <a:ext cx="11733184" cy="1749090"/>
              <a:chOff x="0" y="0"/>
              <a:chExt cx="2686494" cy="400481"/>
            </a:xfrm>
          </p:grpSpPr>
          <p:sp>
            <p:nvSpPr>
              <p:cNvPr id="93" name="Freeform 93"/>
              <p:cNvSpPr/>
              <p:nvPr/>
            </p:nvSpPr>
            <p:spPr>
              <a:xfrm>
                <a:off x="0" y="0"/>
                <a:ext cx="2686494" cy="400481"/>
              </a:xfrm>
              <a:custGeom>
                <a:avLst/>
                <a:gdLst/>
                <a:ahLst/>
                <a:cxnLst/>
                <a:rect l="l" t="t" r="r" b="b"/>
                <a:pathLst>
                  <a:path w="2686494" h="400481">
                    <a:moveTo>
                      <a:pt x="75899" y="0"/>
                    </a:moveTo>
                    <a:lnTo>
                      <a:pt x="2610595" y="0"/>
                    </a:lnTo>
                    <a:cubicBezTo>
                      <a:pt x="2652513" y="0"/>
                      <a:pt x="2686494" y="33981"/>
                      <a:pt x="2686494" y="75899"/>
                    </a:cubicBezTo>
                    <a:lnTo>
                      <a:pt x="2686494" y="324582"/>
                    </a:lnTo>
                    <a:cubicBezTo>
                      <a:pt x="2686494" y="366500"/>
                      <a:pt x="2652513" y="400481"/>
                      <a:pt x="2610595" y="400481"/>
                    </a:cubicBezTo>
                    <a:lnTo>
                      <a:pt x="75899" y="400481"/>
                    </a:lnTo>
                    <a:cubicBezTo>
                      <a:pt x="33981" y="400481"/>
                      <a:pt x="0" y="366500"/>
                      <a:pt x="0" y="324582"/>
                    </a:cubicBezTo>
                    <a:lnTo>
                      <a:pt x="0" y="75899"/>
                    </a:lnTo>
                    <a:cubicBezTo>
                      <a:pt x="0" y="33981"/>
                      <a:pt x="33981" y="0"/>
                      <a:pt x="75899" y="0"/>
                    </a:cubicBezTo>
                    <a:close/>
                  </a:path>
                </a:pathLst>
              </a:custGeom>
              <a:solidFill>
                <a:srgbClr val="FFCF91"/>
              </a:solidFill>
              <a:ln w="47625" cap="rnd">
                <a:solidFill>
                  <a:srgbClr val="E76262"/>
                </a:solidFill>
                <a:prstDash val="lgDash"/>
                <a:round/>
              </a:ln>
            </p:spPr>
          </p:sp>
          <p:sp>
            <p:nvSpPr>
              <p:cNvPr id="94" name="TextBox 94"/>
              <p:cNvSpPr txBox="1"/>
              <p:nvPr/>
            </p:nvSpPr>
            <p:spPr>
              <a:xfrm>
                <a:off x="0" y="-47625"/>
                <a:ext cx="2686494" cy="448106"/>
              </a:xfrm>
              <a:prstGeom prst="rect">
                <a:avLst/>
              </a:prstGeom>
            </p:spPr>
            <p:txBody>
              <a:bodyPr lIns="50800" tIns="50800" rIns="50800" bIns="50800" rtlCol="0" anchor="ctr"/>
              <a:lstStyle/>
              <a:p>
                <a:pPr algn="ctr">
                  <a:lnSpc>
                    <a:spcPts val="2660"/>
                  </a:lnSpc>
                </a:pPr>
                <a:endParaRPr/>
              </a:p>
            </p:txBody>
          </p:sp>
        </p:grpSp>
        <p:sp>
          <p:nvSpPr>
            <p:cNvPr id="95" name="TextBox 95"/>
            <p:cNvSpPr txBox="1"/>
            <p:nvPr/>
          </p:nvSpPr>
          <p:spPr>
            <a:xfrm>
              <a:off x="465671" y="340653"/>
              <a:ext cx="10848869" cy="2393816"/>
            </a:xfrm>
            <a:prstGeom prst="rect">
              <a:avLst/>
            </a:prstGeom>
          </p:spPr>
          <p:txBody>
            <a:bodyPr lIns="0" tIns="0" rIns="0" bIns="0" rtlCol="0" anchor="t">
              <a:spAutoFit/>
            </a:bodyPr>
            <a:lstStyle/>
            <a:p>
              <a:pPr marL="0" lvl="0" indent="0" algn="ctr">
                <a:lnSpc>
                  <a:spcPts val="6960"/>
                </a:lnSpc>
                <a:spcBef>
                  <a:spcPct val="0"/>
                </a:spcBef>
              </a:pPr>
              <a:r>
                <a:rPr lang="en-US" sz="5400" b="1" dirty="0">
                  <a:solidFill>
                    <a:srgbClr val="503D36"/>
                  </a:solidFill>
                  <a:latin typeface="Montserrat Black" panose="00000A00000000000000" pitchFamily="2" charset="-93"/>
                  <a:ea typeface="More Sugar"/>
                  <a:cs typeface="Times New Roman" panose="02020603050405020304" pitchFamily="18" charset="0"/>
                  <a:sym typeface="More Sugar"/>
                </a:rPr>
                <a:t>1. Mục tiêu của biện pháp</a:t>
              </a:r>
            </a:p>
          </p:txBody>
        </p:sp>
      </p:grpSp>
      <p:sp>
        <p:nvSpPr>
          <p:cNvPr id="121" name="Freeform 121"/>
          <p:cNvSpPr/>
          <p:nvPr/>
        </p:nvSpPr>
        <p:spPr>
          <a:xfrm flipH="1">
            <a:off x="14404515" y="1312843"/>
            <a:ext cx="1850472" cy="1769514"/>
          </a:xfrm>
          <a:custGeom>
            <a:avLst/>
            <a:gdLst/>
            <a:ahLst/>
            <a:cxnLst/>
            <a:rect l="l" t="t" r="r" b="b"/>
            <a:pathLst>
              <a:path w="1850472" h="1769514">
                <a:moveTo>
                  <a:pt x="1850473" y="0"/>
                </a:moveTo>
                <a:lnTo>
                  <a:pt x="0" y="0"/>
                </a:lnTo>
                <a:lnTo>
                  <a:pt x="0" y="1769514"/>
                </a:lnTo>
                <a:lnTo>
                  <a:pt x="1850473" y="1769514"/>
                </a:lnTo>
                <a:lnTo>
                  <a:pt x="1850473" y="0"/>
                </a:lnTo>
                <a:close/>
              </a:path>
            </a:pathLst>
          </a:custGeom>
          <a:blipFill>
            <a:blip r:embed="rId6"/>
            <a:stretch>
              <a:fillRect/>
            </a:stretch>
          </a:blipFill>
        </p:spPr>
      </p:sp>
      <p:sp>
        <p:nvSpPr>
          <p:cNvPr id="124" name="Freeform 124"/>
          <p:cNvSpPr/>
          <p:nvPr/>
        </p:nvSpPr>
        <p:spPr>
          <a:xfrm rot="-3955797" flipH="1" flipV="1">
            <a:off x="14751050" y="8102974"/>
            <a:ext cx="1011795" cy="696741"/>
          </a:xfrm>
          <a:custGeom>
            <a:avLst/>
            <a:gdLst/>
            <a:ahLst/>
            <a:cxnLst/>
            <a:rect l="l" t="t" r="r" b="b"/>
            <a:pathLst>
              <a:path w="1011795" h="696741">
                <a:moveTo>
                  <a:pt x="1011795" y="696741"/>
                </a:moveTo>
                <a:lnTo>
                  <a:pt x="0" y="696741"/>
                </a:lnTo>
                <a:lnTo>
                  <a:pt x="0" y="0"/>
                </a:lnTo>
                <a:lnTo>
                  <a:pt x="1011795" y="0"/>
                </a:lnTo>
                <a:lnTo>
                  <a:pt x="1011795" y="696741"/>
                </a:lnTo>
                <a:close/>
              </a:path>
            </a:pathLst>
          </a:custGeom>
          <a:blipFill>
            <a:blip r:embed="rId7"/>
            <a:stretch>
              <a:fillRect t="-62571" r="-193516" b="-197067"/>
            </a:stretch>
          </a:blipFill>
        </p:spPr>
      </p:sp>
      <p:sp>
        <p:nvSpPr>
          <p:cNvPr id="125" name="Freeform 125"/>
          <p:cNvSpPr/>
          <p:nvPr/>
        </p:nvSpPr>
        <p:spPr>
          <a:xfrm rot="-3955797" flipH="1" flipV="1">
            <a:off x="14793902" y="5350996"/>
            <a:ext cx="1011795" cy="696741"/>
          </a:xfrm>
          <a:custGeom>
            <a:avLst/>
            <a:gdLst/>
            <a:ahLst/>
            <a:cxnLst/>
            <a:rect l="l" t="t" r="r" b="b"/>
            <a:pathLst>
              <a:path w="1011795" h="696741">
                <a:moveTo>
                  <a:pt x="1011795" y="696741"/>
                </a:moveTo>
                <a:lnTo>
                  <a:pt x="0" y="696741"/>
                </a:lnTo>
                <a:lnTo>
                  <a:pt x="0" y="0"/>
                </a:lnTo>
                <a:lnTo>
                  <a:pt x="1011795" y="0"/>
                </a:lnTo>
                <a:lnTo>
                  <a:pt x="1011795" y="696741"/>
                </a:lnTo>
                <a:close/>
              </a:path>
            </a:pathLst>
          </a:custGeom>
          <a:blipFill>
            <a:blip r:embed="rId7"/>
            <a:stretch>
              <a:fillRect t="-62571" r="-193516" b="-197067"/>
            </a:stretch>
          </a:blipFill>
        </p:spPr>
      </p:sp>
      <p:sp>
        <p:nvSpPr>
          <p:cNvPr id="126" name="Freeform 126"/>
          <p:cNvSpPr/>
          <p:nvPr/>
        </p:nvSpPr>
        <p:spPr>
          <a:xfrm rot="-3955797" flipH="1" flipV="1">
            <a:off x="8177136" y="8085105"/>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7"/>
            <a:stretch>
              <a:fillRect t="-62571" r="-193516" b="-197067"/>
            </a:stretch>
          </a:blipFill>
        </p:spPr>
      </p:sp>
      <p:sp>
        <p:nvSpPr>
          <p:cNvPr id="127" name="Freeform 127"/>
          <p:cNvSpPr/>
          <p:nvPr/>
        </p:nvSpPr>
        <p:spPr>
          <a:xfrm rot="-3955797" flipH="1" flipV="1">
            <a:off x="8177136" y="5433847"/>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7"/>
            <a:stretch>
              <a:fillRect t="-62571" r="-193516" b="-197067"/>
            </a:stretch>
          </a:blipFill>
        </p:spPr>
      </p:sp>
      <p:sp>
        <p:nvSpPr>
          <p:cNvPr id="128" name="Freeform 128"/>
          <p:cNvSpPr/>
          <p:nvPr/>
        </p:nvSpPr>
        <p:spPr>
          <a:xfrm>
            <a:off x="2409511" y="2341168"/>
            <a:ext cx="1395047" cy="304713"/>
          </a:xfrm>
          <a:custGeom>
            <a:avLst/>
            <a:gdLst/>
            <a:ahLst/>
            <a:cxnLst/>
            <a:rect l="l" t="t" r="r" b="b"/>
            <a:pathLst>
              <a:path w="1395047" h="304713">
                <a:moveTo>
                  <a:pt x="0" y="0"/>
                </a:moveTo>
                <a:lnTo>
                  <a:pt x="1395047" y="0"/>
                </a:lnTo>
                <a:lnTo>
                  <a:pt x="1395047" y="304713"/>
                </a:lnTo>
                <a:lnTo>
                  <a:pt x="0" y="304713"/>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129" name="Freeform 129"/>
          <p:cNvSpPr/>
          <p:nvPr/>
        </p:nvSpPr>
        <p:spPr>
          <a:xfrm rot="-2035095">
            <a:off x="2333785" y="7841177"/>
            <a:ext cx="1040683" cy="900405"/>
          </a:xfrm>
          <a:custGeom>
            <a:avLst/>
            <a:gdLst/>
            <a:ahLst/>
            <a:cxnLst/>
            <a:rect l="l" t="t" r="r" b="b"/>
            <a:pathLst>
              <a:path w="1040683" h="900405">
                <a:moveTo>
                  <a:pt x="0" y="0"/>
                </a:moveTo>
                <a:lnTo>
                  <a:pt x="1040683" y="0"/>
                </a:lnTo>
                <a:lnTo>
                  <a:pt x="1040683" y="900405"/>
                </a:lnTo>
                <a:lnTo>
                  <a:pt x="0" y="900405"/>
                </a:lnTo>
                <a:lnTo>
                  <a:pt x="0" y="0"/>
                </a:lnTo>
                <a:close/>
              </a:path>
            </a:pathLst>
          </a:custGeom>
          <a:blipFill>
            <a:blip r:embed="rId10">
              <a:extLst>
                <a:ext uri="{96DAC541-7B7A-43D3-8B79-37D633B846F1}">
                  <asvg:svgBlip xmlns:asvg="http://schemas.microsoft.com/office/drawing/2016/SVG/main" r:embed="rId11"/>
                </a:ext>
              </a:extLst>
            </a:blip>
            <a:stretch>
              <a:fillRect r="-58022" b="-75336"/>
            </a:stretch>
          </a:blipFill>
        </p:spPr>
      </p:sp>
      <p:sp>
        <p:nvSpPr>
          <p:cNvPr id="130" name="Freeform 130"/>
          <p:cNvSpPr/>
          <p:nvPr/>
        </p:nvSpPr>
        <p:spPr>
          <a:xfrm>
            <a:off x="14740122" y="6839399"/>
            <a:ext cx="3512612" cy="3341046"/>
          </a:xfrm>
          <a:custGeom>
            <a:avLst/>
            <a:gdLst/>
            <a:ahLst/>
            <a:cxnLst/>
            <a:rect l="l" t="t" r="r" b="b"/>
            <a:pathLst>
              <a:path w="8766551" h="8229600">
                <a:moveTo>
                  <a:pt x="0" y="0"/>
                </a:moveTo>
                <a:lnTo>
                  <a:pt x="8766552" y="0"/>
                </a:lnTo>
                <a:lnTo>
                  <a:pt x="8766552" y="8229600"/>
                </a:lnTo>
                <a:lnTo>
                  <a:pt x="0" y="8229600"/>
                </a:lnTo>
                <a:lnTo>
                  <a:pt x="0" y="0"/>
                </a:lnTo>
                <a:close/>
              </a:path>
            </a:pathLst>
          </a:custGeom>
          <a:blipFill>
            <a:blip r:embed="rId12"/>
            <a:stretch>
              <a:fillRect/>
            </a:stretch>
          </a:blipFill>
        </p:spPr>
      </p:sp>
      <p:grpSp>
        <p:nvGrpSpPr>
          <p:cNvPr id="132" name="Group 132"/>
          <p:cNvGrpSpPr/>
          <p:nvPr/>
        </p:nvGrpSpPr>
        <p:grpSpPr>
          <a:xfrm>
            <a:off x="594866" y="1690137"/>
            <a:ext cx="1232729" cy="7134324"/>
            <a:chOff x="0" y="0"/>
            <a:chExt cx="1643639" cy="9512432"/>
          </a:xfrm>
        </p:grpSpPr>
        <p:sp>
          <p:nvSpPr>
            <p:cNvPr id="133" name="TextBox 133"/>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34" name="TextBox 134"/>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35" name="TextBox 135"/>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36" name="TextBox 136"/>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37" name="TextBox 137"/>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38" name="TextBox 138"/>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39" name="TextBox 139"/>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40" name="TextBox 140"/>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41" name="TextBox 141"/>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grpSp>
      <p:grpSp>
        <p:nvGrpSpPr>
          <p:cNvPr id="122" name="Group 121"/>
          <p:cNvGrpSpPr/>
          <p:nvPr/>
        </p:nvGrpSpPr>
        <p:grpSpPr>
          <a:xfrm>
            <a:off x="8262211" y="3043394"/>
            <a:ext cx="7185186" cy="2620255"/>
            <a:chOff x="1754443" y="3253486"/>
            <a:chExt cx="7185186" cy="2620255"/>
          </a:xfrm>
        </p:grpSpPr>
        <p:grpSp>
          <p:nvGrpSpPr>
            <p:cNvPr id="96" name="Group 96"/>
            <p:cNvGrpSpPr/>
            <p:nvPr/>
          </p:nvGrpSpPr>
          <p:grpSpPr>
            <a:xfrm>
              <a:off x="2497262" y="3786441"/>
              <a:ext cx="6442367" cy="2087300"/>
              <a:chOff x="0" y="0"/>
              <a:chExt cx="1594297" cy="588105"/>
            </a:xfrm>
          </p:grpSpPr>
          <p:sp>
            <p:nvSpPr>
              <p:cNvPr id="97" name="Freeform 97"/>
              <p:cNvSpPr/>
              <p:nvPr/>
            </p:nvSpPr>
            <p:spPr>
              <a:xfrm>
                <a:off x="0" y="0"/>
                <a:ext cx="1594297" cy="588105"/>
              </a:xfrm>
              <a:custGeom>
                <a:avLst/>
                <a:gdLst/>
                <a:ahLst/>
                <a:cxnLst/>
                <a:rect l="l" t="t" r="r" b="b"/>
                <a:pathLst>
                  <a:path w="1594297" h="588105">
                    <a:moveTo>
                      <a:pt x="82092" y="0"/>
                    </a:moveTo>
                    <a:lnTo>
                      <a:pt x="1512205" y="0"/>
                    </a:lnTo>
                    <a:cubicBezTo>
                      <a:pt x="1557543" y="0"/>
                      <a:pt x="1594297" y="36754"/>
                      <a:pt x="1594297" y="82092"/>
                    </a:cubicBezTo>
                    <a:lnTo>
                      <a:pt x="1594297" y="506013"/>
                    </a:lnTo>
                    <a:cubicBezTo>
                      <a:pt x="1594297" y="551352"/>
                      <a:pt x="1557543" y="588105"/>
                      <a:pt x="1512205" y="588105"/>
                    </a:cubicBezTo>
                    <a:lnTo>
                      <a:pt x="82092" y="588105"/>
                    </a:lnTo>
                    <a:cubicBezTo>
                      <a:pt x="36754" y="588105"/>
                      <a:pt x="0" y="551352"/>
                      <a:pt x="0" y="506013"/>
                    </a:cubicBezTo>
                    <a:lnTo>
                      <a:pt x="0" y="82092"/>
                    </a:lnTo>
                    <a:cubicBezTo>
                      <a:pt x="0" y="36754"/>
                      <a:pt x="36754" y="0"/>
                      <a:pt x="82092" y="0"/>
                    </a:cubicBezTo>
                    <a:close/>
                  </a:path>
                </a:pathLst>
              </a:custGeom>
              <a:solidFill>
                <a:srgbClr val="000000">
                  <a:alpha val="0"/>
                </a:srgbClr>
              </a:solidFill>
              <a:ln w="47625" cap="rnd">
                <a:solidFill>
                  <a:srgbClr val="E76262"/>
                </a:solidFill>
                <a:prstDash val="lgDash"/>
                <a:round/>
              </a:ln>
            </p:spPr>
            <p:txBody>
              <a:bodyPr/>
              <a:lstStyle/>
              <a:p>
                <a:endParaRPr lang="en-US" dirty="0"/>
              </a:p>
            </p:txBody>
          </p:sp>
          <p:sp>
            <p:nvSpPr>
              <p:cNvPr id="98" name="TextBox 98"/>
              <p:cNvSpPr txBox="1"/>
              <p:nvPr/>
            </p:nvSpPr>
            <p:spPr>
              <a:xfrm>
                <a:off x="0" y="-76200"/>
                <a:ext cx="1594297" cy="664305"/>
              </a:xfrm>
              <a:prstGeom prst="rect">
                <a:avLst/>
              </a:prstGeom>
            </p:spPr>
            <p:txBody>
              <a:bodyPr lIns="47486" tIns="47486" rIns="47486" bIns="47486" rtlCol="0" anchor="ctr"/>
              <a:lstStyle/>
              <a:p>
                <a:pPr algn="ctr">
                  <a:lnSpc>
                    <a:spcPts val="6160"/>
                  </a:lnSpc>
                </a:pPr>
                <a:endParaRPr/>
              </a:p>
            </p:txBody>
          </p:sp>
        </p:grpSp>
        <p:grpSp>
          <p:nvGrpSpPr>
            <p:cNvPr id="99" name="Group 99"/>
            <p:cNvGrpSpPr/>
            <p:nvPr/>
          </p:nvGrpSpPr>
          <p:grpSpPr>
            <a:xfrm>
              <a:off x="1754443" y="3253486"/>
              <a:ext cx="1472194" cy="1472194"/>
              <a:chOff x="0" y="0"/>
              <a:chExt cx="812800" cy="812800"/>
            </a:xfrm>
          </p:grpSpPr>
          <p:sp>
            <p:nvSpPr>
              <p:cNvPr id="100" name="Freeform 10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a:ln w="47625" cap="sq">
                <a:solidFill>
                  <a:srgbClr val="E76262"/>
                </a:solidFill>
                <a:prstDash val="lgDash"/>
                <a:miter/>
              </a:ln>
            </p:spPr>
          </p:sp>
          <p:sp>
            <p:nvSpPr>
              <p:cNvPr id="101" name="TextBox 101"/>
              <p:cNvSpPr txBox="1"/>
              <p:nvPr/>
            </p:nvSpPr>
            <p:spPr>
              <a:xfrm>
                <a:off x="76200" y="-28575"/>
                <a:ext cx="660400" cy="765175"/>
              </a:xfrm>
              <a:prstGeom prst="rect">
                <a:avLst/>
              </a:prstGeom>
            </p:spPr>
            <p:txBody>
              <a:bodyPr lIns="47486" tIns="47486" rIns="47486" bIns="47486" rtlCol="0" anchor="ctr"/>
              <a:lstStyle/>
              <a:p>
                <a:pPr algn="ctr">
                  <a:lnSpc>
                    <a:spcPts val="7000"/>
                  </a:lnSpc>
                </a:pPr>
                <a:r>
                  <a:rPr lang="en-US" sz="5000" dirty="0">
                    <a:solidFill>
                      <a:srgbClr val="503D36"/>
                    </a:solidFill>
                    <a:latin typeface="Sniglet"/>
                    <a:ea typeface="Sniglet"/>
                    <a:cs typeface="Sniglet"/>
                    <a:sym typeface="Sniglet"/>
                  </a:rPr>
                  <a:t>0</a:t>
                </a:r>
                <a:r>
                  <a:rPr lang="vi-VN" sz="5000" dirty="0">
                    <a:solidFill>
                      <a:srgbClr val="503D36"/>
                    </a:solidFill>
                    <a:latin typeface="Sniglet"/>
                    <a:ea typeface="Sniglet"/>
                    <a:cs typeface="Sniglet"/>
                    <a:sym typeface="Sniglet"/>
                  </a:rPr>
                  <a:t>2</a:t>
                </a:r>
                <a:endParaRPr lang="en-US" sz="5000" dirty="0">
                  <a:solidFill>
                    <a:srgbClr val="503D36"/>
                  </a:solidFill>
                  <a:latin typeface="Sniglet"/>
                  <a:ea typeface="Sniglet"/>
                  <a:cs typeface="Sniglet"/>
                  <a:sym typeface="Sniglet"/>
                </a:endParaRPr>
              </a:p>
            </p:txBody>
          </p:sp>
        </p:grpSp>
        <p:sp>
          <p:nvSpPr>
            <p:cNvPr id="146" name="Rectangle 145"/>
            <p:cNvSpPr/>
            <p:nvPr/>
          </p:nvSpPr>
          <p:spPr>
            <a:xfrm>
              <a:off x="3244429" y="3873243"/>
              <a:ext cx="5196687" cy="1949316"/>
            </a:xfrm>
            <a:prstGeom prst="rect">
              <a:avLst/>
            </a:prstGeom>
          </p:spPr>
          <p:txBody>
            <a:bodyPr wrap="square">
              <a:spAutoFit/>
            </a:bodyPr>
            <a:lstStyle/>
            <a:p>
              <a:pPr algn="just">
                <a:lnSpc>
                  <a:spcPct val="130000"/>
                </a:lnSpc>
                <a:spcAft>
                  <a:spcPts val="0"/>
                </a:spcAft>
              </a:pPr>
              <a:r>
                <a:rPr lang="vi-VN" sz="3200" dirty="0">
                  <a:latin typeface="Times New Roman" panose="02020603050405020304" pitchFamily="18" charset="0"/>
                  <a:ea typeface="Times New Roman" panose="02020603050405020304" pitchFamily="18" charset="0"/>
                  <a:cs typeface="Times New Roman" panose="02020603050405020304" pitchFamily="18" charset="0"/>
                </a:rPr>
                <a:t>Giúp học sinh học tốt tiết Luyện viết đoạn nói chung và viết đoạn văn nói riêng.</a:t>
              </a:r>
              <a:endParaRPr lang="en-US" sz="3200" dirty="0">
                <a:latin typeface=".VnTime" panose="020B7200000000000000" pitchFamily="34" charset="0"/>
                <a:ea typeface="Times New Roman" panose="02020603050405020304" pitchFamily="18" charset="0"/>
                <a:cs typeface="Times New Roman" panose="02020603050405020304" pitchFamily="18" charset="0"/>
              </a:endParaRPr>
            </a:p>
          </p:txBody>
        </p:sp>
      </p:grpSp>
      <p:grpSp>
        <p:nvGrpSpPr>
          <p:cNvPr id="102" name="Group 101"/>
          <p:cNvGrpSpPr/>
          <p:nvPr/>
        </p:nvGrpSpPr>
        <p:grpSpPr>
          <a:xfrm>
            <a:off x="1694869" y="5978975"/>
            <a:ext cx="6451047" cy="2515844"/>
            <a:chOff x="9055540" y="3355129"/>
            <a:chExt cx="6451047" cy="2515844"/>
          </a:xfrm>
        </p:grpSpPr>
        <p:grpSp>
          <p:nvGrpSpPr>
            <p:cNvPr id="103" name="Group 103"/>
            <p:cNvGrpSpPr/>
            <p:nvPr/>
          </p:nvGrpSpPr>
          <p:grpSpPr>
            <a:xfrm>
              <a:off x="9848118" y="3513224"/>
              <a:ext cx="5658469" cy="2357749"/>
              <a:chOff x="0" y="-76200"/>
              <a:chExt cx="1594297" cy="664305"/>
            </a:xfrm>
          </p:grpSpPr>
          <p:sp>
            <p:nvSpPr>
              <p:cNvPr id="104" name="Freeform 104"/>
              <p:cNvSpPr/>
              <p:nvPr/>
            </p:nvSpPr>
            <p:spPr>
              <a:xfrm>
                <a:off x="0" y="0"/>
                <a:ext cx="1594297" cy="588105"/>
              </a:xfrm>
              <a:custGeom>
                <a:avLst/>
                <a:gdLst/>
                <a:ahLst/>
                <a:cxnLst/>
                <a:rect l="l" t="t" r="r" b="b"/>
                <a:pathLst>
                  <a:path w="1594297" h="588105">
                    <a:moveTo>
                      <a:pt x="82092" y="0"/>
                    </a:moveTo>
                    <a:lnTo>
                      <a:pt x="1512205" y="0"/>
                    </a:lnTo>
                    <a:cubicBezTo>
                      <a:pt x="1557543" y="0"/>
                      <a:pt x="1594297" y="36754"/>
                      <a:pt x="1594297" y="82092"/>
                    </a:cubicBezTo>
                    <a:lnTo>
                      <a:pt x="1594297" y="506013"/>
                    </a:lnTo>
                    <a:cubicBezTo>
                      <a:pt x="1594297" y="551352"/>
                      <a:pt x="1557543" y="588105"/>
                      <a:pt x="1512205" y="588105"/>
                    </a:cubicBezTo>
                    <a:lnTo>
                      <a:pt x="82092" y="588105"/>
                    </a:lnTo>
                    <a:cubicBezTo>
                      <a:pt x="36754" y="588105"/>
                      <a:pt x="0" y="551352"/>
                      <a:pt x="0" y="506013"/>
                    </a:cubicBezTo>
                    <a:lnTo>
                      <a:pt x="0" y="82092"/>
                    </a:lnTo>
                    <a:cubicBezTo>
                      <a:pt x="0" y="36754"/>
                      <a:pt x="36754" y="0"/>
                      <a:pt x="82092" y="0"/>
                    </a:cubicBezTo>
                    <a:close/>
                  </a:path>
                </a:pathLst>
              </a:custGeom>
              <a:solidFill>
                <a:srgbClr val="000000">
                  <a:alpha val="0"/>
                </a:srgbClr>
              </a:solidFill>
              <a:ln w="47625" cap="rnd">
                <a:solidFill>
                  <a:srgbClr val="E76262"/>
                </a:solidFill>
                <a:prstDash val="lgDash"/>
                <a:round/>
              </a:ln>
            </p:spPr>
          </p:sp>
          <p:sp>
            <p:nvSpPr>
              <p:cNvPr id="105" name="TextBox 105"/>
              <p:cNvSpPr txBox="1"/>
              <p:nvPr/>
            </p:nvSpPr>
            <p:spPr>
              <a:xfrm>
                <a:off x="0" y="-76200"/>
                <a:ext cx="1594297" cy="664305"/>
              </a:xfrm>
              <a:prstGeom prst="rect">
                <a:avLst/>
              </a:prstGeom>
            </p:spPr>
            <p:txBody>
              <a:bodyPr lIns="47486" tIns="47486" rIns="47486" bIns="47486" rtlCol="0" anchor="ctr"/>
              <a:lstStyle/>
              <a:p>
                <a:pPr algn="ctr">
                  <a:lnSpc>
                    <a:spcPts val="6160"/>
                  </a:lnSpc>
                </a:pPr>
                <a:endParaRPr/>
              </a:p>
            </p:txBody>
          </p:sp>
        </p:grpSp>
        <p:grpSp>
          <p:nvGrpSpPr>
            <p:cNvPr id="106" name="Group 106"/>
            <p:cNvGrpSpPr/>
            <p:nvPr/>
          </p:nvGrpSpPr>
          <p:grpSpPr>
            <a:xfrm>
              <a:off x="9055540" y="3355129"/>
              <a:ext cx="1472194" cy="1472194"/>
              <a:chOff x="0" y="0"/>
              <a:chExt cx="812800" cy="812800"/>
            </a:xfrm>
          </p:grpSpPr>
          <p:sp>
            <p:nvSpPr>
              <p:cNvPr id="107" name="Freeform 10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a:ln w="47625" cap="sq">
                <a:solidFill>
                  <a:srgbClr val="E76262"/>
                </a:solidFill>
                <a:prstDash val="lgDash"/>
                <a:miter/>
              </a:ln>
            </p:spPr>
          </p:sp>
          <p:sp>
            <p:nvSpPr>
              <p:cNvPr id="108" name="TextBox 108"/>
              <p:cNvSpPr txBox="1"/>
              <p:nvPr/>
            </p:nvSpPr>
            <p:spPr>
              <a:xfrm>
                <a:off x="76200" y="-28575"/>
                <a:ext cx="660400" cy="765175"/>
              </a:xfrm>
              <a:prstGeom prst="rect">
                <a:avLst/>
              </a:prstGeom>
            </p:spPr>
            <p:txBody>
              <a:bodyPr lIns="47486" tIns="47486" rIns="47486" bIns="47486" rtlCol="0" anchor="ctr"/>
              <a:lstStyle/>
              <a:p>
                <a:pPr algn="ctr">
                  <a:lnSpc>
                    <a:spcPts val="7000"/>
                  </a:lnSpc>
                </a:pPr>
                <a:r>
                  <a:rPr lang="en-US" sz="5000" dirty="0">
                    <a:solidFill>
                      <a:srgbClr val="503D36"/>
                    </a:solidFill>
                    <a:latin typeface="Sniglet"/>
                    <a:ea typeface="Sniglet"/>
                    <a:cs typeface="Sniglet"/>
                    <a:sym typeface="Sniglet"/>
                  </a:rPr>
                  <a:t>0</a:t>
                </a:r>
                <a:r>
                  <a:rPr lang="vi-VN" sz="5000" dirty="0">
                    <a:solidFill>
                      <a:srgbClr val="503D36"/>
                    </a:solidFill>
                    <a:latin typeface="Sniglet"/>
                    <a:ea typeface="Sniglet"/>
                    <a:cs typeface="Sniglet"/>
                    <a:sym typeface="Sniglet"/>
                  </a:rPr>
                  <a:t>3</a:t>
                </a:r>
                <a:endParaRPr lang="en-US" sz="5000" dirty="0">
                  <a:solidFill>
                    <a:srgbClr val="503D36"/>
                  </a:solidFill>
                  <a:latin typeface="Sniglet"/>
                  <a:ea typeface="Sniglet"/>
                  <a:cs typeface="Sniglet"/>
                  <a:sym typeface="Sniglet"/>
                </a:endParaRPr>
              </a:p>
            </p:txBody>
          </p:sp>
        </p:grpSp>
        <p:sp>
          <p:nvSpPr>
            <p:cNvPr id="147" name="Rectangle 146"/>
            <p:cNvSpPr/>
            <p:nvPr/>
          </p:nvSpPr>
          <p:spPr>
            <a:xfrm>
              <a:off x="10410862" y="4298836"/>
              <a:ext cx="4799053" cy="1569660"/>
            </a:xfrm>
            <a:prstGeom prst="rect">
              <a:avLst/>
            </a:prstGeom>
          </p:spPr>
          <p:txBody>
            <a:bodyPr wrap="square">
              <a:spAutoFit/>
            </a:bodyPr>
            <a:lstStyle/>
            <a:p>
              <a:r>
                <a:rPr lang="vi-VN" sz="3200" dirty="0">
                  <a:latin typeface="Times New Roman" panose="02020603050405020304" pitchFamily="18" charset="0"/>
                  <a:ea typeface="Times New Roman" panose="02020603050405020304" pitchFamily="18" charset="0"/>
                </a:rPr>
                <a:t>Vận dụng những kiến thức tổng hợp từ các tiết học của môn Tiếng Việt.</a:t>
              </a:r>
              <a:endParaRPr lang="en-US" sz="3200" dirty="0">
                <a:latin typeface="Times New Roman" panose="02020603050405020304" pitchFamily="18" charset="0"/>
                <a:ea typeface="Times New Roman" panose="02020603050405020304" pitchFamily="18" charset="0"/>
              </a:endParaRPr>
            </a:p>
          </p:txBody>
        </p:sp>
      </p:grpSp>
      <p:grpSp>
        <p:nvGrpSpPr>
          <p:cNvPr id="131" name="Group 130"/>
          <p:cNvGrpSpPr/>
          <p:nvPr/>
        </p:nvGrpSpPr>
        <p:grpSpPr>
          <a:xfrm>
            <a:off x="960533" y="3015306"/>
            <a:ext cx="7230183" cy="2557996"/>
            <a:chOff x="1709447" y="6059418"/>
            <a:chExt cx="7230183" cy="2557996"/>
          </a:xfrm>
        </p:grpSpPr>
        <p:grpSp>
          <p:nvGrpSpPr>
            <p:cNvPr id="109" name="Group 109"/>
            <p:cNvGrpSpPr/>
            <p:nvPr/>
          </p:nvGrpSpPr>
          <p:grpSpPr>
            <a:xfrm>
              <a:off x="2253447" y="6259666"/>
              <a:ext cx="6686183" cy="2357748"/>
              <a:chOff x="-21305" y="-76200"/>
              <a:chExt cx="1615602" cy="664305"/>
            </a:xfrm>
          </p:grpSpPr>
          <p:sp>
            <p:nvSpPr>
              <p:cNvPr id="110" name="Freeform 110"/>
              <p:cNvSpPr/>
              <p:nvPr/>
            </p:nvSpPr>
            <p:spPr>
              <a:xfrm>
                <a:off x="-21305" y="-12645"/>
                <a:ext cx="1594297" cy="588105"/>
              </a:xfrm>
              <a:custGeom>
                <a:avLst/>
                <a:gdLst/>
                <a:ahLst/>
                <a:cxnLst/>
                <a:rect l="l" t="t" r="r" b="b"/>
                <a:pathLst>
                  <a:path w="1594297" h="588105">
                    <a:moveTo>
                      <a:pt x="82092" y="0"/>
                    </a:moveTo>
                    <a:lnTo>
                      <a:pt x="1512205" y="0"/>
                    </a:lnTo>
                    <a:cubicBezTo>
                      <a:pt x="1557543" y="0"/>
                      <a:pt x="1594297" y="36754"/>
                      <a:pt x="1594297" y="82092"/>
                    </a:cubicBezTo>
                    <a:lnTo>
                      <a:pt x="1594297" y="506013"/>
                    </a:lnTo>
                    <a:cubicBezTo>
                      <a:pt x="1594297" y="551352"/>
                      <a:pt x="1557543" y="588105"/>
                      <a:pt x="1512205" y="588105"/>
                    </a:cubicBezTo>
                    <a:lnTo>
                      <a:pt x="82092" y="588105"/>
                    </a:lnTo>
                    <a:cubicBezTo>
                      <a:pt x="36754" y="588105"/>
                      <a:pt x="0" y="551352"/>
                      <a:pt x="0" y="506013"/>
                    </a:cubicBezTo>
                    <a:lnTo>
                      <a:pt x="0" y="82092"/>
                    </a:lnTo>
                    <a:cubicBezTo>
                      <a:pt x="0" y="36754"/>
                      <a:pt x="36754" y="0"/>
                      <a:pt x="82092" y="0"/>
                    </a:cubicBezTo>
                    <a:close/>
                  </a:path>
                </a:pathLst>
              </a:custGeom>
              <a:solidFill>
                <a:srgbClr val="000000">
                  <a:alpha val="0"/>
                </a:srgbClr>
              </a:solidFill>
              <a:ln w="47625" cap="rnd">
                <a:solidFill>
                  <a:srgbClr val="E76262"/>
                </a:solidFill>
                <a:prstDash val="lgDash"/>
                <a:round/>
              </a:ln>
            </p:spPr>
          </p:sp>
          <p:sp>
            <p:nvSpPr>
              <p:cNvPr id="111" name="TextBox 111"/>
              <p:cNvSpPr txBox="1"/>
              <p:nvPr/>
            </p:nvSpPr>
            <p:spPr>
              <a:xfrm>
                <a:off x="0" y="-76200"/>
                <a:ext cx="1594297" cy="664305"/>
              </a:xfrm>
              <a:prstGeom prst="rect">
                <a:avLst/>
              </a:prstGeom>
            </p:spPr>
            <p:txBody>
              <a:bodyPr lIns="47486" tIns="47486" rIns="47486" bIns="47486" rtlCol="0" anchor="ctr"/>
              <a:lstStyle/>
              <a:p>
                <a:pPr algn="ctr">
                  <a:lnSpc>
                    <a:spcPts val="6160"/>
                  </a:lnSpc>
                </a:pPr>
                <a:endParaRPr/>
              </a:p>
            </p:txBody>
          </p:sp>
        </p:grpSp>
        <p:grpSp>
          <p:nvGrpSpPr>
            <p:cNvPr id="112" name="Group 112"/>
            <p:cNvGrpSpPr/>
            <p:nvPr/>
          </p:nvGrpSpPr>
          <p:grpSpPr>
            <a:xfrm>
              <a:off x="1709447" y="6059418"/>
              <a:ext cx="1472194" cy="1523951"/>
              <a:chOff x="0" y="-28575"/>
              <a:chExt cx="812800" cy="841375"/>
            </a:xfrm>
          </p:grpSpPr>
          <p:sp>
            <p:nvSpPr>
              <p:cNvPr id="113" name="Freeform 1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a:ln w="47625" cap="sq">
                <a:solidFill>
                  <a:srgbClr val="E76262"/>
                </a:solidFill>
                <a:prstDash val="lgDash"/>
                <a:miter/>
              </a:ln>
            </p:spPr>
          </p:sp>
          <p:sp>
            <p:nvSpPr>
              <p:cNvPr id="114" name="TextBox 114"/>
              <p:cNvSpPr txBox="1"/>
              <p:nvPr/>
            </p:nvSpPr>
            <p:spPr>
              <a:xfrm>
                <a:off x="76200" y="-28575"/>
                <a:ext cx="660400" cy="765175"/>
              </a:xfrm>
              <a:prstGeom prst="rect">
                <a:avLst/>
              </a:prstGeom>
            </p:spPr>
            <p:txBody>
              <a:bodyPr lIns="47486" tIns="47486" rIns="47486" bIns="47486" rtlCol="0" anchor="ctr"/>
              <a:lstStyle/>
              <a:p>
                <a:pPr algn="ctr">
                  <a:lnSpc>
                    <a:spcPts val="7000"/>
                  </a:lnSpc>
                </a:pPr>
                <a:r>
                  <a:rPr lang="en-US" sz="5000" dirty="0">
                    <a:solidFill>
                      <a:srgbClr val="503D36"/>
                    </a:solidFill>
                    <a:latin typeface="Sniglet"/>
                    <a:ea typeface="Sniglet"/>
                    <a:cs typeface="Sniglet"/>
                    <a:sym typeface="Sniglet"/>
                  </a:rPr>
                  <a:t>0</a:t>
                </a:r>
                <a:r>
                  <a:rPr lang="vi-VN" sz="5000" dirty="0">
                    <a:solidFill>
                      <a:srgbClr val="503D36"/>
                    </a:solidFill>
                    <a:latin typeface="Sniglet"/>
                    <a:ea typeface="Sniglet"/>
                    <a:cs typeface="Sniglet"/>
                    <a:sym typeface="Sniglet"/>
                  </a:rPr>
                  <a:t>1</a:t>
                </a:r>
                <a:endParaRPr lang="en-US" sz="5000" dirty="0">
                  <a:solidFill>
                    <a:srgbClr val="503D36"/>
                  </a:solidFill>
                  <a:latin typeface="Sniglet"/>
                  <a:ea typeface="Sniglet"/>
                  <a:cs typeface="Sniglet"/>
                  <a:sym typeface="Sniglet"/>
                </a:endParaRPr>
              </a:p>
            </p:txBody>
          </p:sp>
        </p:grpSp>
        <p:sp>
          <p:nvSpPr>
            <p:cNvPr id="148" name="Rectangle 147"/>
            <p:cNvSpPr/>
            <p:nvPr/>
          </p:nvSpPr>
          <p:spPr>
            <a:xfrm>
              <a:off x="3024151" y="6927967"/>
              <a:ext cx="5915072" cy="1309141"/>
            </a:xfrm>
            <a:prstGeom prst="rect">
              <a:avLst/>
            </a:prstGeom>
          </p:spPr>
          <p:txBody>
            <a:bodyPr wrap="square">
              <a:spAutoFit/>
            </a:bodyPr>
            <a:lstStyle/>
            <a:p>
              <a:pPr algn="just">
                <a:lnSpc>
                  <a:spcPct val="130000"/>
                </a:lnSpc>
                <a:spcAft>
                  <a:spcPts val="0"/>
                </a:spcAft>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Đ</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áp ứng yêu cầu đổi mới giáo dục của chương trình GDPT 2018.</a:t>
              </a:r>
              <a:endParaRPr lang="en-US" sz="3200" dirty="0">
                <a:latin typeface=".VnTime" panose="020B7200000000000000" pitchFamily="34" charset="0"/>
                <a:ea typeface="Times New Roman" panose="02020603050405020304" pitchFamily="18" charset="0"/>
                <a:cs typeface="Times New Roman" panose="02020603050405020304" pitchFamily="18" charset="0"/>
              </a:endParaRPr>
            </a:p>
          </p:txBody>
        </p:sp>
      </p:grpSp>
      <p:grpSp>
        <p:nvGrpSpPr>
          <p:cNvPr id="123" name="Group 122"/>
          <p:cNvGrpSpPr/>
          <p:nvPr/>
        </p:nvGrpSpPr>
        <p:grpSpPr>
          <a:xfrm>
            <a:off x="9055540" y="6101571"/>
            <a:ext cx="6451047" cy="2515844"/>
            <a:chOff x="9055540" y="6101571"/>
            <a:chExt cx="6451047" cy="2515844"/>
          </a:xfrm>
        </p:grpSpPr>
        <p:grpSp>
          <p:nvGrpSpPr>
            <p:cNvPr id="115" name="Group 115"/>
            <p:cNvGrpSpPr/>
            <p:nvPr/>
          </p:nvGrpSpPr>
          <p:grpSpPr>
            <a:xfrm>
              <a:off x="9760527" y="6259666"/>
              <a:ext cx="5746060" cy="2357749"/>
              <a:chOff x="-24679" y="-76200"/>
              <a:chExt cx="1618976" cy="664305"/>
            </a:xfrm>
          </p:grpSpPr>
          <p:sp>
            <p:nvSpPr>
              <p:cNvPr id="116" name="Freeform 116"/>
              <p:cNvSpPr/>
              <p:nvPr/>
            </p:nvSpPr>
            <p:spPr>
              <a:xfrm>
                <a:off x="-24679" y="-63179"/>
                <a:ext cx="1594297" cy="588105"/>
              </a:xfrm>
              <a:custGeom>
                <a:avLst/>
                <a:gdLst/>
                <a:ahLst/>
                <a:cxnLst/>
                <a:rect l="l" t="t" r="r" b="b"/>
                <a:pathLst>
                  <a:path w="1594297" h="588105">
                    <a:moveTo>
                      <a:pt x="82092" y="0"/>
                    </a:moveTo>
                    <a:lnTo>
                      <a:pt x="1512205" y="0"/>
                    </a:lnTo>
                    <a:cubicBezTo>
                      <a:pt x="1557543" y="0"/>
                      <a:pt x="1594297" y="36754"/>
                      <a:pt x="1594297" y="82092"/>
                    </a:cubicBezTo>
                    <a:lnTo>
                      <a:pt x="1594297" y="506013"/>
                    </a:lnTo>
                    <a:cubicBezTo>
                      <a:pt x="1594297" y="551352"/>
                      <a:pt x="1557543" y="588105"/>
                      <a:pt x="1512205" y="588105"/>
                    </a:cubicBezTo>
                    <a:lnTo>
                      <a:pt x="82092" y="588105"/>
                    </a:lnTo>
                    <a:cubicBezTo>
                      <a:pt x="36754" y="588105"/>
                      <a:pt x="0" y="551352"/>
                      <a:pt x="0" y="506013"/>
                    </a:cubicBezTo>
                    <a:lnTo>
                      <a:pt x="0" y="82092"/>
                    </a:lnTo>
                    <a:cubicBezTo>
                      <a:pt x="0" y="36754"/>
                      <a:pt x="36754" y="0"/>
                      <a:pt x="82092" y="0"/>
                    </a:cubicBezTo>
                    <a:close/>
                  </a:path>
                </a:pathLst>
              </a:custGeom>
              <a:solidFill>
                <a:srgbClr val="000000">
                  <a:alpha val="0"/>
                </a:srgbClr>
              </a:solidFill>
              <a:ln w="47625" cap="rnd">
                <a:solidFill>
                  <a:srgbClr val="E76262"/>
                </a:solidFill>
                <a:prstDash val="lgDash"/>
                <a:round/>
              </a:ln>
            </p:spPr>
          </p:sp>
          <p:sp>
            <p:nvSpPr>
              <p:cNvPr id="117" name="TextBox 117"/>
              <p:cNvSpPr txBox="1"/>
              <p:nvPr/>
            </p:nvSpPr>
            <p:spPr>
              <a:xfrm>
                <a:off x="0" y="-76200"/>
                <a:ext cx="1594297" cy="664305"/>
              </a:xfrm>
              <a:prstGeom prst="rect">
                <a:avLst/>
              </a:prstGeom>
            </p:spPr>
            <p:txBody>
              <a:bodyPr lIns="47486" tIns="47486" rIns="47486" bIns="47486" rtlCol="0" anchor="ctr"/>
              <a:lstStyle/>
              <a:p>
                <a:pPr algn="ctr">
                  <a:lnSpc>
                    <a:spcPts val="6160"/>
                  </a:lnSpc>
                </a:pPr>
                <a:endParaRPr/>
              </a:p>
            </p:txBody>
          </p:sp>
        </p:grpSp>
        <p:grpSp>
          <p:nvGrpSpPr>
            <p:cNvPr id="118" name="Group 118"/>
            <p:cNvGrpSpPr/>
            <p:nvPr/>
          </p:nvGrpSpPr>
          <p:grpSpPr>
            <a:xfrm>
              <a:off x="9055540" y="6101571"/>
              <a:ext cx="1472194" cy="1472194"/>
              <a:chOff x="0" y="0"/>
              <a:chExt cx="812800" cy="812800"/>
            </a:xfrm>
          </p:grpSpPr>
          <p:sp>
            <p:nvSpPr>
              <p:cNvPr id="119" name="Freeform 1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a:ln w="47625" cap="sq">
                <a:solidFill>
                  <a:srgbClr val="E76262"/>
                </a:solidFill>
                <a:prstDash val="lgDash"/>
                <a:miter/>
              </a:ln>
            </p:spPr>
          </p:sp>
          <p:sp>
            <p:nvSpPr>
              <p:cNvPr id="120" name="TextBox 120"/>
              <p:cNvSpPr txBox="1"/>
              <p:nvPr/>
            </p:nvSpPr>
            <p:spPr>
              <a:xfrm>
                <a:off x="76200" y="-28575"/>
                <a:ext cx="660400" cy="765175"/>
              </a:xfrm>
              <a:prstGeom prst="rect">
                <a:avLst/>
              </a:prstGeom>
            </p:spPr>
            <p:txBody>
              <a:bodyPr lIns="47486" tIns="47486" rIns="47486" bIns="47486" rtlCol="0" anchor="ctr"/>
              <a:lstStyle/>
              <a:p>
                <a:pPr algn="ctr">
                  <a:lnSpc>
                    <a:spcPts val="7000"/>
                  </a:lnSpc>
                </a:pPr>
                <a:r>
                  <a:rPr lang="en-US" sz="5000" dirty="0">
                    <a:solidFill>
                      <a:srgbClr val="503D36"/>
                    </a:solidFill>
                    <a:latin typeface="Sniglet"/>
                    <a:ea typeface="Sniglet"/>
                    <a:cs typeface="Sniglet"/>
                    <a:sym typeface="Sniglet"/>
                  </a:rPr>
                  <a:t>04</a:t>
                </a:r>
              </a:p>
            </p:txBody>
          </p:sp>
        </p:grpSp>
        <p:sp>
          <p:nvSpPr>
            <p:cNvPr id="149" name="Rectangle 148"/>
            <p:cNvSpPr/>
            <p:nvPr/>
          </p:nvSpPr>
          <p:spPr>
            <a:xfrm>
              <a:off x="10547007" y="6967940"/>
              <a:ext cx="4883068" cy="1077218"/>
            </a:xfrm>
            <a:prstGeom prst="rect">
              <a:avLst/>
            </a:prstGeom>
          </p:spPr>
          <p:txBody>
            <a:bodyPr wrap="none">
              <a:spAutoFit/>
            </a:bodyPr>
            <a:lstStyle/>
            <a:p>
              <a:r>
                <a:rPr lang="vi-VN" sz="3200" dirty="0">
                  <a:latin typeface="Times New Roman" panose="02020603050405020304" pitchFamily="18" charset="0"/>
                  <a:ea typeface="Times New Roman" panose="02020603050405020304" pitchFamily="18" charset="0"/>
                </a:rPr>
                <a:t>Giúp học sinh viết đoạn văn</a:t>
              </a:r>
            </a:p>
            <a:p>
              <a:r>
                <a:rPr lang="vi-VN" sz="3200" dirty="0">
                  <a:latin typeface="Times New Roman" panose="02020603050405020304" pitchFamily="18" charset="0"/>
                  <a:ea typeface="Times New Roman" panose="02020603050405020304" pitchFamily="18" charset="0"/>
                </a:rPr>
                <a:t> một cách hiệu quả, dễ dàng.</a:t>
              </a:r>
              <a:endParaRPr lang="en-US" sz="3200" dirty="0">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1423420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0"/>
                                        <p:tgtEl>
                                          <p:spTgt spid="91"/>
                                        </p:tgtEl>
                                      </p:cBhvr>
                                    </p:animEffect>
                                    <p:anim calcmode="lin" valueType="num">
                                      <p:cBhvr>
                                        <p:cTn id="8" dur="1000" fill="hold"/>
                                        <p:tgtEl>
                                          <p:spTgt spid="91"/>
                                        </p:tgtEl>
                                        <p:attrNameLst>
                                          <p:attrName>ppt_x</p:attrName>
                                        </p:attrNameLst>
                                      </p:cBhvr>
                                      <p:tavLst>
                                        <p:tav tm="0">
                                          <p:val>
                                            <p:strVal val="#ppt_x"/>
                                          </p:val>
                                        </p:tav>
                                        <p:tav tm="100000">
                                          <p:val>
                                            <p:strVal val="#ppt_x"/>
                                          </p:val>
                                        </p:tav>
                                      </p:tavLst>
                                    </p:anim>
                                    <p:anim calcmode="lin" valueType="num">
                                      <p:cBhvr>
                                        <p:cTn id="9"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1"/>
                                        </p:tgtEl>
                                        <p:attrNameLst>
                                          <p:attrName>style.visibility</p:attrName>
                                        </p:attrNameLst>
                                      </p:cBhvr>
                                      <p:to>
                                        <p:strVal val="visible"/>
                                      </p:to>
                                    </p:set>
                                    <p:animEffect transition="in" filter="fade">
                                      <p:cBhvr>
                                        <p:cTn id="14" dur="10"/>
                                        <p:tgtEl>
                                          <p:spTgt spid="131"/>
                                        </p:tgtEl>
                                      </p:cBhvr>
                                    </p:animEffect>
                                    <p:anim calcmode="lin" valueType="num">
                                      <p:cBhvr>
                                        <p:cTn id="15" dur="10" fill="hold"/>
                                        <p:tgtEl>
                                          <p:spTgt spid="131"/>
                                        </p:tgtEl>
                                        <p:attrNameLst>
                                          <p:attrName>ppt_x</p:attrName>
                                        </p:attrNameLst>
                                      </p:cBhvr>
                                      <p:tavLst>
                                        <p:tav tm="0">
                                          <p:val>
                                            <p:strVal val="#ppt_x"/>
                                          </p:val>
                                        </p:tav>
                                        <p:tav tm="100000">
                                          <p:val>
                                            <p:strVal val="#ppt_x"/>
                                          </p:val>
                                        </p:tav>
                                      </p:tavLst>
                                    </p:anim>
                                    <p:anim calcmode="lin" valueType="num">
                                      <p:cBhvr>
                                        <p:cTn id="16" dur="10" fill="hold"/>
                                        <p:tgtEl>
                                          <p:spTgt spid="1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2"/>
                                        </p:tgtEl>
                                        <p:attrNameLst>
                                          <p:attrName>style.visibility</p:attrName>
                                        </p:attrNameLst>
                                      </p:cBhvr>
                                      <p:to>
                                        <p:strVal val="visible"/>
                                      </p:to>
                                    </p:set>
                                    <p:animEffect transition="in" filter="fade">
                                      <p:cBhvr>
                                        <p:cTn id="21" dur="1000"/>
                                        <p:tgtEl>
                                          <p:spTgt spid="122"/>
                                        </p:tgtEl>
                                      </p:cBhvr>
                                    </p:animEffect>
                                    <p:anim calcmode="lin" valueType="num">
                                      <p:cBhvr>
                                        <p:cTn id="22" dur="1000" fill="hold"/>
                                        <p:tgtEl>
                                          <p:spTgt spid="122"/>
                                        </p:tgtEl>
                                        <p:attrNameLst>
                                          <p:attrName>ppt_x</p:attrName>
                                        </p:attrNameLst>
                                      </p:cBhvr>
                                      <p:tavLst>
                                        <p:tav tm="0">
                                          <p:val>
                                            <p:strVal val="#ppt_x"/>
                                          </p:val>
                                        </p:tav>
                                        <p:tav tm="100000">
                                          <p:val>
                                            <p:strVal val="#ppt_x"/>
                                          </p:val>
                                        </p:tav>
                                      </p:tavLst>
                                    </p:anim>
                                    <p:anim calcmode="lin" valueType="num">
                                      <p:cBhvr>
                                        <p:cTn id="23" dur="1000" fill="hold"/>
                                        <p:tgtEl>
                                          <p:spTgt spid="1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2"/>
                                        </p:tgtEl>
                                        <p:attrNameLst>
                                          <p:attrName>style.visibility</p:attrName>
                                        </p:attrNameLst>
                                      </p:cBhvr>
                                      <p:to>
                                        <p:strVal val="visible"/>
                                      </p:to>
                                    </p:set>
                                    <p:animEffect transition="in" filter="fade">
                                      <p:cBhvr>
                                        <p:cTn id="28" dur="1000"/>
                                        <p:tgtEl>
                                          <p:spTgt spid="102"/>
                                        </p:tgtEl>
                                      </p:cBhvr>
                                    </p:animEffect>
                                    <p:anim calcmode="lin" valueType="num">
                                      <p:cBhvr>
                                        <p:cTn id="29" dur="1000" fill="hold"/>
                                        <p:tgtEl>
                                          <p:spTgt spid="102"/>
                                        </p:tgtEl>
                                        <p:attrNameLst>
                                          <p:attrName>ppt_x</p:attrName>
                                        </p:attrNameLst>
                                      </p:cBhvr>
                                      <p:tavLst>
                                        <p:tav tm="0">
                                          <p:val>
                                            <p:strVal val="#ppt_x"/>
                                          </p:val>
                                        </p:tav>
                                        <p:tav tm="100000">
                                          <p:val>
                                            <p:strVal val="#ppt_x"/>
                                          </p:val>
                                        </p:tav>
                                      </p:tavLst>
                                    </p:anim>
                                    <p:anim calcmode="lin" valueType="num">
                                      <p:cBhvr>
                                        <p:cTn id="30"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3"/>
                                        </p:tgtEl>
                                        <p:attrNameLst>
                                          <p:attrName>style.visibility</p:attrName>
                                        </p:attrNameLst>
                                      </p:cBhvr>
                                      <p:to>
                                        <p:strVal val="visible"/>
                                      </p:to>
                                    </p:set>
                                    <p:animEffect transition="in" filter="fade">
                                      <p:cBhvr>
                                        <p:cTn id="35" dur="1000"/>
                                        <p:tgtEl>
                                          <p:spTgt spid="123"/>
                                        </p:tgtEl>
                                      </p:cBhvr>
                                    </p:animEffect>
                                    <p:anim calcmode="lin" valueType="num">
                                      <p:cBhvr>
                                        <p:cTn id="36" dur="1000" fill="hold"/>
                                        <p:tgtEl>
                                          <p:spTgt spid="123"/>
                                        </p:tgtEl>
                                        <p:attrNameLst>
                                          <p:attrName>ppt_x</p:attrName>
                                        </p:attrNameLst>
                                      </p:cBhvr>
                                      <p:tavLst>
                                        <p:tav tm="0">
                                          <p:val>
                                            <p:strVal val="#ppt_x"/>
                                          </p:val>
                                        </p:tav>
                                        <p:tav tm="100000">
                                          <p:val>
                                            <p:strVal val="#ppt_x"/>
                                          </p:val>
                                        </p:tav>
                                      </p:tavLst>
                                    </p:anim>
                                    <p:anim calcmode="lin" valueType="num">
                                      <p:cBhvr>
                                        <p:cTn id="37"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7"/>
          <p:cNvGrpSpPr/>
          <p:nvPr/>
        </p:nvGrpSpPr>
        <p:grpSpPr>
          <a:xfrm>
            <a:off x="15564542" y="2618086"/>
            <a:ext cx="2186870" cy="1191585"/>
            <a:chOff x="0" y="0"/>
            <a:chExt cx="2915827" cy="1588780"/>
          </a:xfrm>
        </p:grpSpPr>
        <p:grpSp>
          <p:nvGrpSpPr>
            <p:cNvPr id="58" name="Group 58"/>
            <p:cNvGrpSpPr/>
            <p:nvPr/>
          </p:nvGrpSpPr>
          <p:grpSpPr>
            <a:xfrm>
              <a:off x="0" y="0"/>
              <a:ext cx="2915827" cy="1588780"/>
              <a:chOff x="0" y="0"/>
              <a:chExt cx="595553" cy="324506"/>
            </a:xfrm>
          </p:grpSpPr>
          <p:sp>
            <p:nvSpPr>
              <p:cNvPr id="59" name="Freeform 5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0" name="TextBox 60"/>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61" name="Group 61"/>
            <p:cNvGrpSpPr/>
            <p:nvPr/>
          </p:nvGrpSpPr>
          <p:grpSpPr>
            <a:xfrm>
              <a:off x="135707" y="117213"/>
              <a:ext cx="2664410" cy="1354354"/>
              <a:chOff x="0" y="0"/>
              <a:chExt cx="544201" cy="276625"/>
            </a:xfrm>
          </p:grpSpPr>
          <p:sp>
            <p:nvSpPr>
              <p:cNvPr id="62" name="Freeform 6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63" name="TextBox 63"/>
              <p:cNvSpPr txBox="1"/>
              <p:nvPr/>
            </p:nvSpPr>
            <p:spPr>
              <a:xfrm>
                <a:off x="0" y="-66675"/>
                <a:ext cx="544201" cy="343300"/>
              </a:xfrm>
              <a:prstGeom prst="rect">
                <a:avLst/>
              </a:prstGeom>
            </p:spPr>
            <p:txBody>
              <a:bodyPr lIns="51986" tIns="51986" rIns="51986" bIns="51986" rtlCol="0" anchor="ctr"/>
              <a:lstStyle/>
              <a:p>
                <a:pPr algn="ctr">
                  <a:lnSpc>
                    <a:spcPts val="4200"/>
                  </a:lnSpc>
                </a:pPr>
                <a:endParaRPr lang="en-US" sz="3000">
                  <a:solidFill>
                    <a:srgbClr val="FFFFFF"/>
                  </a:solidFill>
                  <a:latin typeface="Sniglet"/>
                  <a:ea typeface="Sniglet"/>
                  <a:cs typeface="Sniglet"/>
                  <a:sym typeface="Sniglet"/>
                </a:endParaRPr>
              </a:p>
            </p:txBody>
          </p:sp>
        </p:grpSp>
      </p:grpSp>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txBody>
          <a:bodyPr/>
          <a:lstStyle/>
          <a:p>
            <a:endParaRPr lang="en-US" dirty="0"/>
          </a:p>
        </p:txBody>
      </p:sp>
      <p:grpSp>
        <p:nvGrpSpPr>
          <p:cNvPr id="4" name="Group 4"/>
          <p:cNvGrpSpPr/>
          <p:nvPr/>
        </p:nvGrpSpPr>
        <p:grpSpPr>
          <a:xfrm>
            <a:off x="15164201" y="3904500"/>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7" name="TextBox 7"/>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0" name="TextBox 10"/>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5190915"/>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4" name="TextBox 14"/>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7" name="TextBox 17"/>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6477329"/>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164201" y="7763743"/>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8" name="TextBox 28"/>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1" name="TextBox 31"/>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1331671"/>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35" name="TextBox 35"/>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8" name="TextBox 38"/>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028700" y="743240"/>
            <a:ext cx="15613811" cy="8800520"/>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1372837" y="964318"/>
            <a:ext cx="14956138" cy="82296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FFCF91"/>
              </a:solidFill>
              <a:prstDash val="lgDash"/>
              <a:miter/>
            </a:ln>
          </p:spPr>
        </p:sp>
        <p:sp>
          <p:nvSpPr>
            <p:cNvPr id="56" name="TextBox 56"/>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a:off x="1540290" y="1622751"/>
            <a:ext cx="263115" cy="263115"/>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2470372"/>
            <a:ext cx="263115" cy="263115"/>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3317993"/>
            <a:ext cx="263115" cy="263115"/>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4165614"/>
            <a:ext cx="263115" cy="263115"/>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5013235"/>
            <a:ext cx="263115" cy="263115"/>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5860856"/>
            <a:ext cx="263115" cy="263115"/>
            <a:chOff x="0" y="0"/>
            <a:chExt cx="812800" cy="812800"/>
          </a:xfrm>
        </p:grpSpPr>
        <p:sp>
          <p:nvSpPr>
            <p:cNvPr id="80" name="Freeform 8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40290" y="6708477"/>
            <a:ext cx="263115" cy="263115"/>
            <a:chOff x="0" y="0"/>
            <a:chExt cx="812800" cy="812800"/>
          </a:xfrm>
        </p:grpSpPr>
        <p:sp>
          <p:nvSpPr>
            <p:cNvPr id="83" name="Freeform 8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5" name="Group 85"/>
          <p:cNvGrpSpPr/>
          <p:nvPr/>
        </p:nvGrpSpPr>
        <p:grpSpPr>
          <a:xfrm>
            <a:off x="1540290" y="7556097"/>
            <a:ext cx="263115" cy="263115"/>
            <a:chOff x="0" y="0"/>
            <a:chExt cx="812800" cy="812800"/>
          </a:xfrm>
        </p:grpSpPr>
        <p:sp>
          <p:nvSpPr>
            <p:cNvPr id="86" name="Freeform 8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8" name="Group 88"/>
          <p:cNvGrpSpPr/>
          <p:nvPr/>
        </p:nvGrpSpPr>
        <p:grpSpPr>
          <a:xfrm>
            <a:off x="1540290" y="8403718"/>
            <a:ext cx="263115" cy="263115"/>
            <a:chOff x="0" y="0"/>
            <a:chExt cx="812800" cy="812800"/>
          </a:xfrm>
        </p:grpSpPr>
        <p:sp>
          <p:nvSpPr>
            <p:cNvPr id="89" name="Freeform 8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90" name="TextBox 9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1" name="Group 91"/>
          <p:cNvGrpSpPr/>
          <p:nvPr/>
        </p:nvGrpSpPr>
        <p:grpSpPr>
          <a:xfrm>
            <a:off x="3328785" y="1576120"/>
            <a:ext cx="10624289" cy="1311818"/>
            <a:chOff x="0" y="0"/>
            <a:chExt cx="11733184" cy="1749090"/>
          </a:xfrm>
        </p:grpSpPr>
        <p:grpSp>
          <p:nvGrpSpPr>
            <p:cNvPr id="92" name="Group 92"/>
            <p:cNvGrpSpPr/>
            <p:nvPr/>
          </p:nvGrpSpPr>
          <p:grpSpPr>
            <a:xfrm>
              <a:off x="0" y="0"/>
              <a:ext cx="11733184" cy="1749090"/>
              <a:chOff x="0" y="0"/>
              <a:chExt cx="2686494" cy="400481"/>
            </a:xfrm>
          </p:grpSpPr>
          <p:sp>
            <p:nvSpPr>
              <p:cNvPr id="93" name="Freeform 93"/>
              <p:cNvSpPr/>
              <p:nvPr/>
            </p:nvSpPr>
            <p:spPr>
              <a:xfrm>
                <a:off x="0" y="0"/>
                <a:ext cx="2686494" cy="400481"/>
              </a:xfrm>
              <a:custGeom>
                <a:avLst/>
                <a:gdLst/>
                <a:ahLst/>
                <a:cxnLst/>
                <a:rect l="l" t="t" r="r" b="b"/>
                <a:pathLst>
                  <a:path w="2686494" h="400481">
                    <a:moveTo>
                      <a:pt x="75899" y="0"/>
                    </a:moveTo>
                    <a:lnTo>
                      <a:pt x="2610595" y="0"/>
                    </a:lnTo>
                    <a:cubicBezTo>
                      <a:pt x="2652513" y="0"/>
                      <a:pt x="2686494" y="33981"/>
                      <a:pt x="2686494" y="75899"/>
                    </a:cubicBezTo>
                    <a:lnTo>
                      <a:pt x="2686494" y="324582"/>
                    </a:lnTo>
                    <a:cubicBezTo>
                      <a:pt x="2686494" y="366500"/>
                      <a:pt x="2652513" y="400481"/>
                      <a:pt x="2610595" y="400481"/>
                    </a:cubicBezTo>
                    <a:lnTo>
                      <a:pt x="75899" y="400481"/>
                    </a:lnTo>
                    <a:cubicBezTo>
                      <a:pt x="33981" y="400481"/>
                      <a:pt x="0" y="366500"/>
                      <a:pt x="0" y="324582"/>
                    </a:cubicBezTo>
                    <a:lnTo>
                      <a:pt x="0" y="75899"/>
                    </a:lnTo>
                    <a:cubicBezTo>
                      <a:pt x="0" y="33981"/>
                      <a:pt x="33981" y="0"/>
                      <a:pt x="75899" y="0"/>
                    </a:cubicBezTo>
                    <a:close/>
                  </a:path>
                </a:pathLst>
              </a:custGeom>
              <a:solidFill>
                <a:srgbClr val="FFCF91"/>
              </a:solidFill>
              <a:ln w="47625" cap="rnd">
                <a:solidFill>
                  <a:srgbClr val="E76262"/>
                </a:solidFill>
                <a:prstDash val="lgDash"/>
                <a:round/>
              </a:ln>
            </p:spPr>
          </p:sp>
          <p:sp>
            <p:nvSpPr>
              <p:cNvPr id="94" name="TextBox 94"/>
              <p:cNvSpPr txBox="1"/>
              <p:nvPr/>
            </p:nvSpPr>
            <p:spPr>
              <a:xfrm>
                <a:off x="0" y="-47625"/>
                <a:ext cx="2686494" cy="448106"/>
              </a:xfrm>
              <a:prstGeom prst="rect">
                <a:avLst/>
              </a:prstGeom>
            </p:spPr>
            <p:txBody>
              <a:bodyPr lIns="50800" tIns="50800" rIns="50800" bIns="50800" rtlCol="0" anchor="ctr"/>
              <a:lstStyle/>
              <a:p>
                <a:pPr algn="ctr">
                  <a:lnSpc>
                    <a:spcPts val="2660"/>
                  </a:lnSpc>
                </a:pPr>
                <a:endParaRPr/>
              </a:p>
            </p:txBody>
          </p:sp>
        </p:grpSp>
        <p:sp>
          <p:nvSpPr>
            <p:cNvPr id="95" name="TextBox 95"/>
            <p:cNvSpPr txBox="1"/>
            <p:nvPr/>
          </p:nvSpPr>
          <p:spPr>
            <a:xfrm>
              <a:off x="465671" y="340653"/>
              <a:ext cx="10848869" cy="1125863"/>
            </a:xfrm>
            <a:prstGeom prst="rect">
              <a:avLst/>
            </a:prstGeom>
          </p:spPr>
          <p:txBody>
            <a:bodyPr lIns="0" tIns="0" rIns="0" bIns="0" rtlCol="0" anchor="t">
              <a:spAutoFit/>
            </a:bodyPr>
            <a:lstStyle/>
            <a:p>
              <a:pPr marL="0" lvl="0" indent="0" algn="ctr">
                <a:lnSpc>
                  <a:spcPts val="6960"/>
                </a:lnSpc>
                <a:spcBef>
                  <a:spcPct val="0"/>
                </a:spcBef>
              </a:pPr>
              <a:r>
                <a:rPr lang="vi-VN" sz="5400" b="1" dirty="0">
                  <a:solidFill>
                    <a:srgbClr val="503D36"/>
                  </a:solidFill>
                  <a:latin typeface="Montserrat Black" panose="00000A00000000000000" pitchFamily="2" charset="-93"/>
                  <a:ea typeface="More Sugar"/>
                  <a:cs typeface="Times New Roman" panose="02020603050405020304" pitchFamily="18" charset="0"/>
                  <a:sym typeface="More Sugar"/>
                </a:rPr>
                <a:t>2.Đối tượng áp dụng</a:t>
              </a:r>
              <a:endParaRPr lang="en-US" sz="5400" b="1" dirty="0">
                <a:solidFill>
                  <a:srgbClr val="503D36"/>
                </a:solidFill>
                <a:latin typeface="Montserrat Black" panose="00000A00000000000000" pitchFamily="2" charset="-93"/>
                <a:ea typeface="More Sugar"/>
                <a:cs typeface="Times New Roman" panose="02020603050405020304" pitchFamily="18" charset="0"/>
                <a:sym typeface="More Sugar"/>
              </a:endParaRPr>
            </a:p>
          </p:txBody>
        </p:sp>
      </p:grpSp>
      <p:sp>
        <p:nvSpPr>
          <p:cNvPr id="121" name="Freeform 121"/>
          <p:cNvSpPr/>
          <p:nvPr/>
        </p:nvSpPr>
        <p:spPr>
          <a:xfrm flipH="1">
            <a:off x="14404515" y="1312843"/>
            <a:ext cx="1850472" cy="1769514"/>
          </a:xfrm>
          <a:custGeom>
            <a:avLst/>
            <a:gdLst/>
            <a:ahLst/>
            <a:cxnLst/>
            <a:rect l="l" t="t" r="r" b="b"/>
            <a:pathLst>
              <a:path w="1850472" h="1769514">
                <a:moveTo>
                  <a:pt x="1850473" y="0"/>
                </a:moveTo>
                <a:lnTo>
                  <a:pt x="0" y="0"/>
                </a:lnTo>
                <a:lnTo>
                  <a:pt x="0" y="1769514"/>
                </a:lnTo>
                <a:lnTo>
                  <a:pt x="1850473" y="1769514"/>
                </a:lnTo>
                <a:lnTo>
                  <a:pt x="1850473" y="0"/>
                </a:lnTo>
                <a:close/>
              </a:path>
            </a:pathLst>
          </a:custGeom>
          <a:blipFill>
            <a:blip r:embed="rId6"/>
            <a:stretch>
              <a:fillRect/>
            </a:stretch>
          </a:blipFill>
        </p:spPr>
      </p:sp>
      <p:sp>
        <p:nvSpPr>
          <p:cNvPr id="124" name="Freeform 124"/>
          <p:cNvSpPr/>
          <p:nvPr/>
        </p:nvSpPr>
        <p:spPr>
          <a:xfrm rot="-3955797" flipH="1" flipV="1">
            <a:off x="14751050" y="8102974"/>
            <a:ext cx="1011795" cy="696741"/>
          </a:xfrm>
          <a:custGeom>
            <a:avLst/>
            <a:gdLst/>
            <a:ahLst/>
            <a:cxnLst/>
            <a:rect l="l" t="t" r="r" b="b"/>
            <a:pathLst>
              <a:path w="1011795" h="696741">
                <a:moveTo>
                  <a:pt x="1011795" y="696741"/>
                </a:moveTo>
                <a:lnTo>
                  <a:pt x="0" y="696741"/>
                </a:lnTo>
                <a:lnTo>
                  <a:pt x="0" y="0"/>
                </a:lnTo>
                <a:lnTo>
                  <a:pt x="1011795" y="0"/>
                </a:lnTo>
                <a:lnTo>
                  <a:pt x="1011795" y="696741"/>
                </a:lnTo>
                <a:close/>
              </a:path>
            </a:pathLst>
          </a:custGeom>
          <a:blipFill>
            <a:blip r:embed="rId7"/>
            <a:stretch>
              <a:fillRect t="-62571" r="-193516" b="-197067"/>
            </a:stretch>
          </a:blipFill>
        </p:spPr>
      </p:sp>
      <p:sp>
        <p:nvSpPr>
          <p:cNvPr id="125" name="Freeform 125"/>
          <p:cNvSpPr/>
          <p:nvPr/>
        </p:nvSpPr>
        <p:spPr>
          <a:xfrm rot="-3955797" flipH="1" flipV="1">
            <a:off x="14793902" y="5350996"/>
            <a:ext cx="1011795" cy="696741"/>
          </a:xfrm>
          <a:custGeom>
            <a:avLst/>
            <a:gdLst/>
            <a:ahLst/>
            <a:cxnLst/>
            <a:rect l="l" t="t" r="r" b="b"/>
            <a:pathLst>
              <a:path w="1011795" h="696741">
                <a:moveTo>
                  <a:pt x="1011795" y="696741"/>
                </a:moveTo>
                <a:lnTo>
                  <a:pt x="0" y="696741"/>
                </a:lnTo>
                <a:lnTo>
                  <a:pt x="0" y="0"/>
                </a:lnTo>
                <a:lnTo>
                  <a:pt x="1011795" y="0"/>
                </a:lnTo>
                <a:lnTo>
                  <a:pt x="1011795" y="696741"/>
                </a:lnTo>
                <a:close/>
              </a:path>
            </a:pathLst>
          </a:custGeom>
          <a:blipFill>
            <a:blip r:embed="rId7"/>
            <a:stretch>
              <a:fillRect t="-62571" r="-193516" b="-197067"/>
            </a:stretch>
          </a:blipFill>
        </p:spPr>
      </p:sp>
      <p:sp>
        <p:nvSpPr>
          <p:cNvPr id="126" name="Freeform 126"/>
          <p:cNvSpPr/>
          <p:nvPr/>
        </p:nvSpPr>
        <p:spPr>
          <a:xfrm rot="-3955797" flipH="1" flipV="1">
            <a:off x="8177136" y="8085105"/>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7"/>
            <a:stretch>
              <a:fillRect t="-62571" r="-193516" b="-197067"/>
            </a:stretch>
          </a:blipFill>
        </p:spPr>
      </p:sp>
      <p:sp>
        <p:nvSpPr>
          <p:cNvPr id="127" name="Freeform 127"/>
          <p:cNvSpPr/>
          <p:nvPr/>
        </p:nvSpPr>
        <p:spPr>
          <a:xfrm rot="-3955797" flipH="1" flipV="1">
            <a:off x="3654765" y="7053338"/>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7"/>
            <a:stretch>
              <a:fillRect t="-62571" r="-193516" b="-197067"/>
            </a:stretch>
          </a:blipFill>
        </p:spPr>
      </p:sp>
      <p:sp>
        <p:nvSpPr>
          <p:cNvPr id="128" name="Freeform 128"/>
          <p:cNvSpPr/>
          <p:nvPr/>
        </p:nvSpPr>
        <p:spPr>
          <a:xfrm>
            <a:off x="2409511" y="2341168"/>
            <a:ext cx="1395047" cy="304713"/>
          </a:xfrm>
          <a:custGeom>
            <a:avLst/>
            <a:gdLst/>
            <a:ahLst/>
            <a:cxnLst/>
            <a:rect l="l" t="t" r="r" b="b"/>
            <a:pathLst>
              <a:path w="1395047" h="304713">
                <a:moveTo>
                  <a:pt x="0" y="0"/>
                </a:moveTo>
                <a:lnTo>
                  <a:pt x="1395047" y="0"/>
                </a:lnTo>
                <a:lnTo>
                  <a:pt x="1395047" y="304713"/>
                </a:lnTo>
                <a:lnTo>
                  <a:pt x="0" y="304713"/>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129" name="Freeform 129"/>
          <p:cNvSpPr/>
          <p:nvPr/>
        </p:nvSpPr>
        <p:spPr>
          <a:xfrm rot="-2035095">
            <a:off x="2333785" y="7841177"/>
            <a:ext cx="1040683" cy="900405"/>
          </a:xfrm>
          <a:custGeom>
            <a:avLst/>
            <a:gdLst/>
            <a:ahLst/>
            <a:cxnLst/>
            <a:rect l="l" t="t" r="r" b="b"/>
            <a:pathLst>
              <a:path w="1040683" h="900405">
                <a:moveTo>
                  <a:pt x="0" y="0"/>
                </a:moveTo>
                <a:lnTo>
                  <a:pt x="1040683" y="0"/>
                </a:lnTo>
                <a:lnTo>
                  <a:pt x="1040683" y="900405"/>
                </a:lnTo>
                <a:lnTo>
                  <a:pt x="0" y="900405"/>
                </a:lnTo>
                <a:lnTo>
                  <a:pt x="0" y="0"/>
                </a:lnTo>
                <a:close/>
              </a:path>
            </a:pathLst>
          </a:custGeom>
          <a:blipFill>
            <a:blip r:embed="rId10">
              <a:extLst>
                <a:ext uri="{96DAC541-7B7A-43D3-8B79-37D633B846F1}">
                  <asvg:svgBlip xmlns:asvg="http://schemas.microsoft.com/office/drawing/2016/SVG/main" r:embed="rId11"/>
                </a:ext>
              </a:extLst>
            </a:blip>
            <a:stretch>
              <a:fillRect r="-58022" b="-75336"/>
            </a:stretch>
          </a:blipFill>
        </p:spPr>
      </p:sp>
      <p:sp>
        <p:nvSpPr>
          <p:cNvPr id="130" name="Freeform 130"/>
          <p:cNvSpPr/>
          <p:nvPr/>
        </p:nvSpPr>
        <p:spPr>
          <a:xfrm>
            <a:off x="14740122" y="6839399"/>
            <a:ext cx="3512612" cy="3341046"/>
          </a:xfrm>
          <a:custGeom>
            <a:avLst/>
            <a:gdLst/>
            <a:ahLst/>
            <a:cxnLst/>
            <a:rect l="l" t="t" r="r" b="b"/>
            <a:pathLst>
              <a:path w="8766551" h="8229600">
                <a:moveTo>
                  <a:pt x="0" y="0"/>
                </a:moveTo>
                <a:lnTo>
                  <a:pt x="8766552" y="0"/>
                </a:lnTo>
                <a:lnTo>
                  <a:pt x="8766552" y="8229600"/>
                </a:lnTo>
                <a:lnTo>
                  <a:pt x="0" y="8229600"/>
                </a:lnTo>
                <a:lnTo>
                  <a:pt x="0" y="0"/>
                </a:lnTo>
                <a:close/>
              </a:path>
            </a:pathLst>
          </a:custGeom>
          <a:blipFill>
            <a:blip r:embed="rId12"/>
            <a:stretch>
              <a:fillRect/>
            </a:stretch>
          </a:blipFill>
        </p:spPr>
      </p:sp>
      <p:grpSp>
        <p:nvGrpSpPr>
          <p:cNvPr id="132" name="Group 132"/>
          <p:cNvGrpSpPr/>
          <p:nvPr/>
        </p:nvGrpSpPr>
        <p:grpSpPr>
          <a:xfrm>
            <a:off x="594866" y="1690137"/>
            <a:ext cx="1232729" cy="7134324"/>
            <a:chOff x="0" y="0"/>
            <a:chExt cx="1643639" cy="9512432"/>
          </a:xfrm>
        </p:grpSpPr>
        <p:sp>
          <p:nvSpPr>
            <p:cNvPr id="133" name="TextBox 133"/>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34" name="TextBox 134"/>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35" name="TextBox 135"/>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36" name="TextBox 136"/>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37" name="TextBox 137"/>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38" name="TextBox 138"/>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39" name="TextBox 139"/>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40" name="TextBox 140"/>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41" name="TextBox 141"/>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grpSp>
      <p:grpSp>
        <p:nvGrpSpPr>
          <p:cNvPr id="123" name="Group 122"/>
          <p:cNvGrpSpPr/>
          <p:nvPr/>
        </p:nvGrpSpPr>
        <p:grpSpPr>
          <a:xfrm>
            <a:off x="1905186" y="3249303"/>
            <a:ext cx="13423486" cy="4157295"/>
            <a:chOff x="9193558" y="6049814"/>
            <a:chExt cx="6686827" cy="2567601"/>
          </a:xfrm>
        </p:grpSpPr>
        <p:grpSp>
          <p:nvGrpSpPr>
            <p:cNvPr id="115" name="Group 115"/>
            <p:cNvGrpSpPr/>
            <p:nvPr/>
          </p:nvGrpSpPr>
          <p:grpSpPr>
            <a:xfrm>
              <a:off x="9301999" y="6259666"/>
              <a:ext cx="6578386" cy="2357749"/>
              <a:chOff x="-153871" y="-76200"/>
              <a:chExt cx="1853487" cy="664305"/>
            </a:xfrm>
          </p:grpSpPr>
          <p:sp>
            <p:nvSpPr>
              <p:cNvPr id="116" name="Freeform 116"/>
              <p:cNvSpPr/>
              <p:nvPr/>
            </p:nvSpPr>
            <p:spPr>
              <a:xfrm>
                <a:off x="-153871" y="-18622"/>
                <a:ext cx="1853487" cy="543548"/>
              </a:xfrm>
              <a:custGeom>
                <a:avLst/>
                <a:gdLst/>
                <a:ahLst/>
                <a:cxnLst/>
                <a:rect l="l" t="t" r="r" b="b"/>
                <a:pathLst>
                  <a:path w="1594297" h="588105">
                    <a:moveTo>
                      <a:pt x="82092" y="0"/>
                    </a:moveTo>
                    <a:lnTo>
                      <a:pt x="1512205" y="0"/>
                    </a:lnTo>
                    <a:cubicBezTo>
                      <a:pt x="1557543" y="0"/>
                      <a:pt x="1594297" y="36754"/>
                      <a:pt x="1594297" y="82092"/>
                    </a:cubicBezTo>
                    <a:lnTo>
                      <a:pt x="1594297" y="506013"/>
                    </a:lnTo>
                    <a:cubicBezTo>
                      <a:pt x="1594297" y="551352"/>
                      <a:pt x="1557543" y="588105"/>
                      <a:pt x="1512205" y="588105"/>
                    </a:cubicBezTo>
                    <a:lnTo>
                      <a:pt x="82092" y="588105"/>
                    </a:lnTo>
                    <a:cubicBezTo>
                      <a:pt x="36754" y="588105"/>
                      <a:pt x="0" y="551352"/>
                      <a:pt x="0" y="506013"/>
                    </a:cubicBezTo>
                    <a:lnTo>
                      <a:pt x="0" y="82092"/>
                    </a:lnTo>
                    <a:cubicBezTo>
                      <a:pt x="0" y="36754"/>
                      <a:pt x="36754" y="0"/>
                      <a:pt x="82092" y="0"/>
                    </a:cubicBezTo>
                    <a:close/>
                  </a:path>
                </a:pathLst>
              </a:custGeom>
              <a:solidFill>
                <a:srgbClr val="000000">
                  <a:alpha val="0"/>
                </a:srgbClr>
              </a:solidFill>
              <a:ln w="47625" cap="rnd">
                <a:solidFill>
                  <a:srgbClr val="E76262"/>
                </a:solidFill>
                <a:prstDash val="lgDash"/>
                <a:round/>
              </a:ln>
            </p:spPr>
          </p:sp>
          <p:sp>
            <p:nvSpPr>
              <p:cNvPr id="117" name="TextBox 117"/>
              <p:cNvSpPr txBox="1"/>
              <p:nvPr/>
            </p:nvSpPr>
            <p:spPr>
              <a:xfrm>
                <a:off x="0" y="-76200"/>
                <a:ext cx="1594297" cy="664305"/>
              </a:xfrm>
              <a:prstGeom prst="rect">
                <a:avLst/>
              </a:prstGeom>
            </p:spPr>
            <p:txBody>
              <a:bodyPr lIns="47486" tIns="47486" rIns="47486" bIns="47486" rtlCol="0" anchor="ctr"/>
              <a:lstStyle/>
              <a:p>
                <a:pPr algn="ctr">
                  <a:lnSpc>
                    <a:spcPts val="6160"/>
                  </a:lnSpc>
                </a:pPr>
                <a:endParaRPr/>
              </a:p>
            </p:txBody>
          </p:sp>
        </p:grpSp>
        <p:sp>
          <p:nvSpPr>
            <p:cNvPr id="120" name="TextBox 120"/>
            <p:cNvSpPr txBox="1"/>
            <p:nvPr/>
          </p:nvSpPr>
          <p:spPr>
            <a:xfrm>
              <a:off x="9193558" y="6049814"/>
              <a:ext cx="1196158" cy="1385933"/>
            </a:xfrm>
            <a:prstGeom prst="rect">
              <a:avLst/>
            </a:prstGeom>
          </p:spPr>
          <p:txBody>
            <a:bodyPr lIns="47486" tIns="47486" rIns="47486" bIns="47486" rtlCol="0" anchor="ctr"/>
            <a:lstStyle/>
            <a:p>
              <a:pPr algn="ctr">
                <a:lnSpc>
                  <a:spcPts val="7000"/>
                </a:lnSpc>
              </a:pPr>
              <a:endParaRPr lang="en-US" sz="5000" dirty="0">
                <a:solidFill>
                  <a:srgbClr val="503D36"/>
                </a:solidFill>
                <a:latin typeface="Sniglet"/>
                <a:ea typeface="Sniglet"/>
                <a:cs typeface="Sniglet"/>
                <a:sym typeface="Sniglet"/>
              </a:endParaRPr>
            </a:p>
          </p:txBody>
        </p:sp>
        <p:sp>
          <p:nvSpPr>
            <p:cNvPr id="149" name="Rectangle 148"/>
            <p:cNvSpPr/>
            <p:nvPr/>
          </p:nvSpPr>
          <p:spPr>
            <a:xfrm>
              <a:off x="9427957" y="6967940"/>
              <a:ext cx="5991041" cy="437200"/>
            </a:xfrm>
            <a:prstGeom prst="rect">
              <a:avLst/>
            </a:prstGeom>
          </p:spPr>
          <p:txBody>
            <a:bodyPr wrap="square">
              <a:spAutoFit/>
            </a:bodyPr>
            <a:lstStyle/>
            <a:p>
              <a:r>
                <a:rPr lang="en-US" sz="4000" dirty="0" err="1">
                  <a:latin typeface="Times New Roman" panose="02020603050405020304" pitchFamily="18" charset="0"/>
                  <a:ea typeface="Times New Roman" panose="02020603050405020304" pitchFamily="18" charset="0"/>
                </a:rPr>
                <a:t>Giáo</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viên</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và</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học</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sinh</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lớp</a:t>
              </a:r>
              <a:r>
                <a:rPr lang="en-US" sz="4000" dirty="0">
                  <a:latin typeface="Times New Roman" panose="02020603050405020304" pitchFamily="18" charset="0"/>
                  <a:ea typeface="Times New Roman" panose="02020603050405020304" pitchFamily="18" charset="0"/>
                </a:rPr>
                <a:t> 3A </a:t>
              </a:r>
              <a:r>
                <a:rPr lang="en-US" sz="4000" dirty="0" err="1">
                  <a:latin typeface="Times New Roman" panose="02020603050405020304" pitchFamily="18" charset="0"/>
                  <a:ea typeface="Times New Roman" panose="02020603050405020304" pitchFamily="18" charset="0"/>
                </a:rPr>
                <a:t>trường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Tiểu</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học</a:t>
              </a:r>
              <a:r>
                <a:rPr lang="en-US" sz="4000" dirty="0">
                  <a:latin typeface="Times New Roman" panose="02020603050405020304" pitchFamily="18" charset="0"/>
                  <a:ea typeface="Times New Roman" panose="02020603050405020304" pitchFamily="18" charset="0"/>
                </a:rPr>
                <a:t> Nam </a:t>
              </a:r>
              <a:r>
                <a:rPr lang="en-US" sz="4000" dirty="0" err="1">
                  <a:latin typeface="Times New Roman" panose="02020603050405020304" pitchFamily="18" charset="0"/>
                  <a:ea typeface="Times New Roman" panose="02020603050405020304" pitchFamily="18" charset="0"/>
                </a:rPr>
                <a:t>Hưng</a:t>
              </a:r>
              <a:endParaRPr lang="vi-VN" sz="4000" dirty="0">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343730023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0"/>
                                        <p:tgtEl>
                                          <p:spTgt spid="91"/>
                                        </p:tgtEl>
                                      </p:cBhvr>
                                    </p:animEffect>
                                    <p:anim calcmode="lin" valueType="num">
                                      <p:cBhvr>
                                        <p:cTn id="8" dur="1000" fill="hold"/>
                                        <p:tgtEl>
                                          <p:spTgt spid="91"/>
                                        </p:tgtEl>
                                        <p:attrNameLst>
                                          <p:attrName>ppt_x</p:attrName>
                                        </p:attrNameLst>
                                      </p:cBhvr>
                                      <p:tavLst>
                                        <p:tav tm="0">
                                          <p:val>
                                            <p:strVal val="#ppt_x"/>
                                          </p:val>
                                        </p:tav>
                                        <p:tav tm="100000">
                                          <p:val>
                                            <p:strVal val="#ppt_x"/>
                                          </p:val>
                                        </p:tav>
                                      </p:tavLst>
                                    </p:anim>
                                    <p:anim calcmode="lin" valueType="num">
                                      <p:cBhvr>
                                        <p:cTn id="9"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3"/>
                                        </p:tgtEl>
                                        <p:attrNameLst>
                                          <p:attrName>style.visibility</p:attrName>
                                        </p:attrNameLst>
                                      </p:cBhvr>
                                      <p:to>
                                        <p:strVal val="visible"/>
                                      </p:to>
                                    </p:set>
                                    <p:animEffect transition="in" filter="fade">
                                      <p:cBhvr>
                                        <p:cTn id="14" dur="1000"/>
                                        <p:tgtEl>
                                          <p:spTgt spid="123"/>
                                        </p:tgtEl>
                                      </p:cBhvr>
                                    </p:animEffect>
                                    <p:anim calcmode="lin" valueType="num">
                                      <p:cBhvr>
                                        <p:cTn id="15" dur="1000" fill="hold"/>
                                        <p:tgtEl>
                                          <p:spTgt spid="123"/>
                                        </p:tgtEl>
                                        <p:attrNameLst>
                                          <p:attrName>ppt_x</p:attrName>
                                        </p:attrNameLst>
                                      </p:cBhvr>
                                      <p:tavLst>
                                        <p:tav tm="0">
                                          <p:val>
                                            <p:strVal val="#ppt_x"/>
                                          </p:val>
                                        </p:tav>
                                        <p:tav tm="100000">
                                          <p:val>
                                            <p:strVal val="#ppt_x"/>
                                          </p:val>
                                        </p:tav>
                                      </p:tavLst>
                                    </p:anim>
                                    <p:anim calcmode="lin" valueType="num">
                                      <p:cBhvr>
                                        <p:cTn id="16"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F91"/>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661541" y="1470992"/>
            <a:ext cx="1232729" cy="7134324"/>
            <a:chOff x="0" y="0"/>
            <a:chExt cx="1643639" cy="9512432"/>
          </a:xfrm>
        </p:grpSpPr>
        <p:sp>
          <p:nvSpPr>
            <p:cNvPr id="5" name="TextBox 5"/>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6" name="TextBox 6"/>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7" name="TextBox 7"/>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8" name="TextBox 8"/>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9" name="TextBox 9"/>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0" name="TextBox 10"/>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1" name="TextBox 11"/>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2" name="TextBox 12"/>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3" name="TextBox 13"/>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grpSp>
      <p:sp>
        <p:nvSpPr>
          <p:cNvPr id="14" name="Freeform 14"/>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4"/>
            <a:stretch>
              <a:fillRect/>
            </a:stretch>
          </a:blipFill>
        </p:spPr>
      </p:sp>
      <p:grpSp>
        <p:nvGrpSpPr>
          <p:cNvPr id="15" name="Group 15"/>
          <p:cNvGrpSpPr/>
          <p:nvPr/>
        </p:nvGrpSpPr>
        <p:grpSpPr>
          <a:xfrm>
            <a:off x="15164201" y="2618086"/>
            <a:ext cx="2279617" cy="1191585"/>
            <a:chOff x="0" y="0"/>
            <a:chExt cx="3039489" cy="1588780"/>
          </a:xfrm>
        </p:grpSpPr>
        <p:grpSp>
          <p:nvGrpSpPr>
            <p:cNvPr id="16" name="Group 16"/>
            <p:cNvGrpSpPr/>
            <p:nvPr/>
          </p:nvGrpSpPr>
          <p:grpSpPr>
            <a:xfrm>
              <a:off x="0" y="0"/>
              <a:ext cx="3039489" cy="1588780"/>
              <a:chOff x="0" y="0"/>
              <a:chExt cx="620810" cy="324506"/>
            </a:xfrm>
          </p:grpSpPr>
          <p:sp>
            <p:nvSpPr>
              <p:cNvPr id="17" name="Freeform 1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8" name="TextBox 18"/>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9" name="Group 19"/>
            <p:cNvGrpSpPr/>
            <p:nvPr/>
          </p:nvGrpSpPr>
          <p:grpSpPr>
            <a:xfrm>
              <a:off x="1234950" y="117213"/>
              <a:ext cx="1688828" cy="1354354"/>
              <a:chOff x="0" y="0"/>
              <a:chExt cx="344940" cy="276625"/>
            </a:xfrm>
          </p:grpSpPr>
          <p:sp>
            <p:nvSpPr>
              <p:cNvPr id="20" name="Freeform 2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1" name="TextBox 21"/>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2" name="Group 22"/>
          <p:cNvGrpSpPr/>
          <p:nvPr/>
        </p:nvGrpSpPr>
        <p:grpSpPr>
          <a:xfrm>
            <a:off x="15164201" y="3904500"/>
            <a:ext cx="2279617" cy="1191585"/>
            <a:chOff x="0" y="0"/>
            <a:chExt cx="3039489" cy="1588780"/>
          </a:xfrm>
        </p:grpSpPr>
        <p:grpSp>
          <p:nvGrpSpPr>
            <p:cNvPr id="23" name="Group 23"/>
            <p:cNvGrpSpPr/>
            <p:nvPr/>
          </p:nvGrpSpPr>
          <p:grpSpPr>
            <a:xfrm>
              <a:off x="0" y="0"/>
              <a:ext cx="3039489" cy="1588780"/>
              <a:chOff x="0" y="0"/>
              <a:chExt cx="620810" cy="324506"/>
            </a:xfrm>
          </p:grpSpPr>
          <p:sp>
            <p:nvSpPr>
              <p:cNvPr id="24" name="Freeform 2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5" name="TextBox 25"/>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6" name="Group 26"/>
            <p:cNvGrpSpPr/>
            <p:nvPr/>
          </p:nvGrpSpPr>
          <p:grpSpPr>
            <a:xfrm>
              <a:off x="1234950" y="117213"/>
              <a:ext cx="1688828" cy="1354354"/>
              <a:chOff x="0" y="0"/>
              <a:chExt cx="344940" cy="276625"/>
            </a:xfrm>
          </p:grpSpPr>
          <p:sp>
            <p:nvSpPr>
              <p:cNvPr id="27" name="Freeform 2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8" name="TextBox 28"/>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9" name="Group 29"/>
          <p:cNvGrpSpPr/>
          <p:nvPr/>
        </p:nvGrpSpPr>
        <p:grpSpPr>
          <a:xfrm>
            <a:off x="15164201" y="5190915"/>
            <a:ext cx="2279617" cy="1191585"/>
            <a:chOff x="0" y="0"/>
            <a:chExt cx="3039489" cy="1588780"/>
          </a:xfrm>
        </p:grpSpPr>
        <p:grpSp>
          <p:nvGrpSpPr>
            <p:cNvPr id="30" name="Group 30"/>
            <p:cNvGrpSpPr/>
            <p:nvPr/>
          </p:nvGrpSpPr>
          <p:grpSpPr>
            <a:xfrm>
              <a:off x="0" y="0"/>
              <a:ext cx="3039489" cy="1588780"/>
              <a:chOff x="0" y="0"/>
              <a:chExt cx="620810" cy="324506"/>
            </a:xfrm>
          </p:grpSpPr>
          <p:sp>
            <p:nvSpPr>
              <p:cNvPr id="31" name="Freeform 3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32" name="TextBox 32"/>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33" name="Group 33"/>
            <p:cNvGrpSpPr/>
            <p:nvPr/>
          </p:nvGrpSpPr>
          <p:grpSpPr>
            <a:xfrm>
              <a:off x="1234950" y="117213"/>
              <a:ext cx="1688828" cy="1354354"/>
              <a:chOff x="0" y="0"/>
              <a:chExt cx="344940" cy="276625"/>
            </a:xfrm>
          </p:grpSpPr>
          <p:sp>
            <p:nvSpPr>
              <p:cNvPr id="34" name="Freeform 3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35" name="TextBox 35"/>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6" name="Group 36"/>
          <p:cNvGrpSpPr/>
          <p:nvPr/>
        </p:nvGrpSpPr>
        <p:grpSpPr>
          <a:xfrm>
            <a:off x="15164201" y="6477329"/>
            <a:ext cx="2279617" cy="1191585"/>
            <a:chOff x="0" y="0"/>
            <a:chExt cx="3039489" cy="1588780"/>
          </a:xfrm>
        </p:grpSpPr>
        <p:grpSp>
          <p:nvGrpSpPr>
            <p:cNvPr id="37" name="Group 37"/>
            <p:cNvGrpSpPr/>
            <p:nvPr/>
          </p:nvGrpSpPr>
          <p:grpSpPr>
            <a:xfrm>
              <a:off x="0" y="0"/>
              <a:ext cx="3039489" cy="1588780"/>
              <a:chOff x="0" y="0"/>
              <a:chExt cx="620810" cy="324506"/>
            </a:xfrm>
          </p:grpSpPr>
          <p:sp>
            <p:nvSpPr>
              <p:cNvPr id="38" name="Freeform 38"/>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9" name="TextBox 39"/>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40" name="Group 40"/>
            <p:cNvGrpSpPr/>
            <p:nvPr/>
          </p:nvGrpSpPr>
          <p:grpSpPr>
            <a:xfrm>
              <a:off x="1234950" y="117213"/>
              <a:ext cx="1688828" cy="1354354"/>
              <a:chOff x="0" y="0"/>
              <a:chExt cx="344940" cy="276625"/>
            </a:xfrm>
          </p:grpSpPr>
          <p:sp>
            <p:nvSpPr>
              <p:cNvPr id="41" name="Freeform 41"/>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42" name="TextBox 42"/>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43" name="Group 43"/>
          <p:cNvGrpSpPr/>
          <p:nvPr/>
        </p:nvGrpSpPr>
        <p:grpSpPr>
          <a:xfrm>
            <a:off x="15164201" y="7763743"/>
            <a:ext cx="2279617" cy="1191585"/>
            <a:chOff x="0" y="0"/>
            <a:chExt cx="3039489" cy="1588780"/>
          </a:xfrm>
        </p:grpSpPr>
        <p:grpSp>
          <p:nvGrpSpPr>
            <p:cNvPr id="44" name="Group 44"/>
            <p:cNvGrpSpPr/>
            <p:nvPr/>
          </p:nvGrpSpPr>
          <p:grpSpPr>
            <a:xfrm>
              <a:off x="0" y="0"/>
              <a:ext cx="3039489" cy="1588780"/>
              <a:chOff x="0" y="0"/>
              <a:chExt cx="620810" cy="324506"/>
            </a:xfrm>
          </p:grpSpPr>
          <p:sp>
            <p:nvSpPr>
              <p:cNvPr id="45" name="Freeform 4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46" name="TextBox 46"/>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47" name="Group 47"/>
            <p:cNvGrpSpPr/>
            <p:nvPr/>
          </p:nvGrpSpPr>
          <p:grpSpPr>
            <a:xfrm>
              <a:off x="1234950" y="117213"/>
              <a:ext cx="1688828" cy="1354354"/>
              <a:chOff x="0" y="0"/>
              <a:chExt cx="344940" cy="276625"/>
            </a:xfrm>
          </p:grpSpPr>
          <p:sp>
            <p:nvSpPr>
              <p:cNvPr id="48" name="Freeform 4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49" name="TextBox 49"/>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50" name="Group 50"/>
          <p:cNvGrpSpPr/>
          <p:nvPr/>
        </p:nvGrpSpPr>
        <p:grpSpPr>
          <a:xfrm>
            <a:off x="15163800" y="1331671"/>
            <a:ext cx="2186870" cy="1191585"/>
            <a:chOff x="0" y="0"/>
            <a:chExt cx="2915827" cy="1588780"/>
          </a:xfrm>
        </p:grpSpPr>
        <p:grpSp>
          <p:nvGrpSpPr>
            <p:cNvPr id="51" name="Group 51"/>
            <p:cNvGrpSpPr/>
            <p:nvPr/>
          </p:nvGrpSpPr>
          <p:grpSpPr>
            <a:xfrm>
              <a:off x="0" y="0"/>
              <a:ext cx="2915827" cy="1588780"/>
              <a:chOff x="0" y="0"/>
              <a:chExt cx="595553" cy="324506"/>
            </a:xfrm>
          </p:grpSpPr>
          <p:sp>
            <p:nvSpPr>
              <p:cNvPr id="52" name="Freeform 52"/>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53" name="TextBox 53"/>
              <p:cNvSpPr txBox="1"/>
              <p:nvPr/>
            </p:nvSpPr>
            <p:spPr>
              <a:xfrm>
                <a:off x="0" y="-47625"/>
                <a:ext cx="595553" cy="372131"/>
              </a:xfrm>
              <a:prstGeom prst="rect">
                <a:avLst/>
              </a:prstGeom>
            </p:spPr>
            <p:txBody>
              <a:bodyPr lIns="51986" tIns="51986" rIns="51986" bIns="51986" rtlCol="0" anchor="ctr"/>
              <a:lstStyle/>
              <a:p>
                <a:pPr algn="ctr">
                  <a:lnSpc>
                    <a:spcPts val="2659"/>
                  </a:lnSpc>
                </a:pPr>
                <a:endParaRPr/>
              </a:p>
            </p:txBody>
          </p:sp>
        </p:grpSp>
        <p:grpSp>
          <p:nvGrpSpPr>
            <p:cNvPr id="54" name="Group 54"/>
            <p:cNvGrpSpPr/>
            <p:nvPr/>
          </p:nvGrpSpPr>
          <p:grpSpPr>
            <a:xfrm>
              <a:off x="135707" y="117213"/>
              <a:ext cx="2664410" cy="1354354"/>
              <a:chOff x="0" y="0"/>
              <a:chExt cx="544201" cy="276625"/>
            </a:xfrm>
          </p:grpSpPr>
          <p:sp>
            <p:nvSpPr>
              <p:cNvPr id="55" name="Freeform 55"/>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56" name="TextBox 56"/>
              <p:cNvSpPr txBox="1"/>
              <p:nvPr/>
            </p:nvSpPr>
            <p:spPr>
              <a:xfrm>
                <a:off x="0" y="-47625"/>
                <a:ext cx="544201" cy="324250"/>
              </a:xfrm>
              <a:prstGeom prst="rect">
                <a:avLst/>
              </a:prstGeom>
            </p:spPr>
            <p:txBody>
              <a:bodyPr lIns="51986" tIns="51986" rIns="51986" bIns="51986" rtlCol="0" anchor="ctr"/>
              <a:lstStyle/>
              <a:p>
                <a:pPr algn="ctr">
                  <a:lnSpc>
                    <a:spcPts val="2659"/>
                  </a:lnSpc>
                </a:pPr>
                <a:endParaRPr/>
              </a:p>
            </p:txBody>
          </p:sp>
        </p:grpSp>
      </p:grpSp>
      <p:grpSp>
        <p:nvGrpSpPr>
          <p:cNvPr id="58" name="Group 58"/>
          <p:cNvGrpSpPr/>
          <p:nvPr/>
        </p:nvGrpSpPr>
        <p:grpSpPr>
          <a:xfrm>
            <a:off x="1028700" y="743240"/>
            <a:ext cx="15613811" cy="8800520"/>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1337094" y="1028700"/>
            <a:ext cx="14956138" cy="8229600"/>
            <a:chOff x="0" y="0"/>
            <a:chExt cx="3939065" cy="2167467"/>
          </a:xfrm>
        </p:grpSpPr>
        <p:sp>
          <p:nvSpPr>
            <p:cNvPr id="62" name="Freeform 62"/>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FFCF91"/>
              </a:solidFill>
              <a:prstDash val="lgDash"/>
              <a:miter/>
            </a:ln>
          </p:spPr>
        </p:sp>
        <p:sp>
          <p:nvSpPr>
            <p:cNvPr id="63" name="TextBox 63"/>
            <p:cNvSpPr txBox="1"/>
            <p:nvPr/>
          </p:nvSpPr>
          <p:spPr>
            <a:xfrm>
              <a:off x="0" y="-28575"/>
              <a:ext cx="3939065" cy="2196042"/>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a:off x="1540290" y="1622751"/>
            <a:ext cx="263115" cy="7044082"/>
            <a:chOff x="0" y="0"/>
            <a:chExt cx="350819" cy="9392109"/>
          </a:xfrm>
        </p:grpSpPr>
        <p:grpSp>
          <p:nvGrpSpPr>
            <p:cNvPr id="65" name="Group 65"/>
            <p:cNvGrpSpPr/>
            <p:nvPr/>
          </p:nvGrpSpPr>
          <p:grpSpPr>
            <a:xfrm>
              <a:off x="0" y="0"/>
              <a:ext cx="350819" cy="350819"/>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8" name="Group 68"/>
            <p:cNvGrpSpPr/>
            <p:nvPr/>
          </p:nvGrpSpPr>
          <p:grpSpPr>
            <a:xfrm>
              <a:off x="0" y="1130161"/>
              <a:ext cx="350819" cy="350819"/>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1" name="Group 71"/>
            <p:cNvGrpSpPr/>
            <p:nvPr/>
          </p:nvGrpSpPr>
          <p:grpSpPr>
            <a:xfrm>
              <a:off x="0" y="2260322"/>
              <a:ext cx="350819" cy="350819"/>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0" y="3390484"/>
              <a:ext cx="350819" cy="350819"/>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0" y="4520645"/>
              <a:ext cx="350819" cy="350819"/>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0" y="5650806"/>
              <a:ext cx="350819" cy="350819"/>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0" y="6780967"/>
              <a:ext cx="350819" cy="350819"/>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0" y="7911128"/>
              <a:ext cx="350819" cy="350819"/>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0" y="9041289"/>
              <a:ext cx="350819" cy="350819"/>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grpSp>
        <p:nvGrpSpPr>
          <p:cNvPr id="95" name="Group 95"/>
          <p:cNvGrpSpPr/>
          <p:nvPr/>
        </p:nvGrpSpPr>
        <p:grpSpPr>
          <a:xfrm>
            <a:off x="1950869" y="2960599"/>
            <a:ext cx="13701678" cy="5458199"/>
            <a:chOff x="0" y="-28575"/>
            <a:chExt cx="1872484" cy="6123534"/>
          </a:xfrm>
        </p:grpSpPr>
        <p:sp>
          <p:nvSpPr>
            <p:cNvPr id="96" name="Freeform 96"/>
            <p:cNvSpPr/>
            <p:nvPr/>
          </p:nvSpPr>
          <p:spPr>
            <a:xfrm>
              <a:off x="0" y="1"/>
              <a:ext cx="1857408" cy="1570072"/>
            </a:xfrm>
            <a:custGeom>
              <a:avLst/>
              <a:gdLst/>
              <a:ahLst/>
              <a:cxnLst/>
              <a:rect l="l" t="t" r="r" b="b"/>
              <a:pathLst>
                <a:path w="1666580" h="1570071">
                  <a:moveTo>
                    <a:pt x="61174" y="0"/>
                  </a:moveTo>
                  <a:lnTo>
                    <a:pt x="1605406" y="0"/>
                  </a:lnTo>
                  <a:cubicBezTo>
                    <a:pt x="1621630" y="0"/>
                    <a:pt x="1637190" y="6445"/>
                    <a:pt x="1648663" y="17917"/>
                  </a:cubicBezTo>
                  <a:cubicBezTo>
                    <a:pt x="1660135" y="29390"/>
                    <a:pt x="1666580" y="44950"/>
                    <a:pt x="1666580" y="61174"/>
                  </a:cubicBezTo>
                  <a:lnTo>
                    <a:pt x="1666580" y="1508898"/>
                  </a:lnTo>
                  <a:cubicBezTo>
                    <a:pt x="1666580" y="1525122"/>
                    <a:pt x="1660135" y="1540682"/>
                    <a:pt x="1648663" y="1552154"/>
                  </a:cubicBezTo>
                  <a:cubicBezTo>
                    <a:pt x="1637190" y="1563626"/>
                    <a:pt x="1621630" y="1570071"/>
                    <a:pt x="1605406" y="1570071"/>
                  </a:cubicBezTo>
                  <a:lnTo>
                    <a:pt x="61174" y="1570071"/>
                  </a:lnTo>
                  <a:cubicBezTo>
                    <a:pt x="44950" y="1570071"/>
                    <a:pt x="29390" y="1563626"/>
                    <a:pt x="17917" y="1552154"/>
                  </a:cubicBezTo>
                  <a:cubicBezTo>
                    <a:pt x="6445" y="1540682"/>
                    <a:pt x="0" y="1525122"/>
                    <a:pt x="0" y="1508898"/>
                  </a:cubicBezTo>
                  <a:lnTo>
                    <a:pt x="0" y="61174"/>
                  </a:lnTo>
                  <a:cubicBezTo>
                    <a:pt x="0" y="44950"/>
                    <a:pt x="6445" y="29390"/>
                    <a:pt x="17917" y="17917"/>
                  </a:cubicBezTo>
                  <a:cubicBezTo>
                    <a:pt x="29390" y="6445"/>
                    <a:pt x="44950" y="0"/>
                    <a:pt x="61174" y="0"/>
                  </a:cubicBezTo>
                  <a:close/>
                </a:path>
              </a:pathLst>
            </a:custGeom>
            <a:solidFill>
              <a:srgbClr val="000000">
                <a:alpha val="0"/>
              </a:srgbClr>
            </a:solidFill>
            <a:ln w="47625" cap="rnd">
              <a:solidFill>
                <a:srgbClr val="E76262"/>
              </a:solidFill>
              <a:prstDash val="lgDash"/>
              <a:round/>
            </a:ln>
          </p:spPr>
          <p:txBody>
            <a:bodyPr/>
            <a:lstStyle/>
            <a:p>
              <a:r>
                <a:rPr lang="vi-VN" sz="4400" b="1" dirty="0"/>
                <a:t>1.</a:t>
              </a:r>
              <a:r>
                <a:rPr lang="id-ID" sz="4400" b="1" dirty="0"/>
                <a:t> Cơ sở lý luận</a:t>
              </a:r>
              <a:r>
                <a:rPr lang="vi-VN" sz="4400" b="1" dirty="0"/>
                <a:t> và cơ sở thực tiễn để xây dựng biện pháp </a:t>
              </a:r>
              <a:endParaRPr lang="en-US" sz="4400" dirty="0"/>
            </a:p>
          </p:txBody>
        </p:sp>
        <p:sp>
          <p:nvSpPr>
            <p:cNvPr id="97" name="TextBox 97"/>
            <p:cNvSpPr txBox="1"/>
            <p:nvPr/>
          </p:nvSpPr>
          <p:spPr>
            <a:xfrm>
              <a:off x="0" y="-28575"/>
              <a:ext cx="1666580" cy="1598646"/>
            </a:xfrm>
            <a:prstGeom prst="rect">
              <a:avLst/>
            </a:prstGeom>
          </p:spPr>
          <p:txBody>
            <a:bodyPr lIns="50800" tIns="50800" rIns="50800" bIns="50800" rtlCol="0" anchor="ctr"/>
            <a:lstStyle/>
            <a:p>
              <a:pPr algn="ctr">
                <a:lnSpc>
                  <a:spcPts val="2659"/>
                </a:lnSpc>
              </a:pPr>
              <a:endParaRPr/>
            </a:p>
          </p:txBody>
        </p:sp>
        <p:sp>
          <p:nvSpPr>
            <p:cNvPr id="170" name="Freeform 96"/>
            <p:cNvSpPr/>
            <p:nvPr/>
          </p:nvSpPr>
          <p:spPr>
            <a:xfrm>
              <a:off x="0" y="2162868"/>
              <a:ext cx="1872484" cy="1797279"/>
            </a:xfrm>
            <a:custGeom>
              <a:avLst/>
              <a:gdLst/>
              <a:ahLst/>
              <a:cxnLst/>
              <a:rect l="l" t="t" r="r" b="b"/>
              <a:pathLst>
                <a:path w="1666580" h="1570071">
                  <a:moveTo>
                    <a:pt x="61174" y="0"/>
                  </a:moveTo>
                  <a:lnTo>
                    <a:pt x="1605406" y="0"/>
                  </a:lnTo>
                  <a:cubicBezTo>
                    <a:pt x="1621630" y="0"/>
                    <a:pt x="1637190" y="6445"/>
                    <a:pt x="1648663" y="17917"/>
                  </a:cubicBezTo>
                  <a:cubicBezTo>
                    <a:pt x="1660135" y="29390"/>
                    <a:pt x="1666580" y="44950"/>
                    <a:pt x="1666580" y="61174"/>
                  </a:cubicBezTo>
                  <a:lnTo>
                    <a:pt x="1666580" y="1508898"/>
                  </a:lnTo>
                  <a:cubicBezTo>
                    <a:pt x="1666580" y="1525122"/>
                    <a:pt x="1660135" y="1540682"/>
                    <a:pt x="1648663" y="1552154"/>
                  </a:cubicBezTo>
                  <a:cubicBezTo>
                    <a:pt x="1637190" y="1563626"/>
                    <a:pt x="1621630" y="1570071"/>
                    <a:pt x="1605406" y="1570071"/>
                  </a:cubicBezTo>
                  <a:lnTo>
                    <a:pt x="61174" y="1570071"/>
                  </a:lnTo>
                  <a:cubicBezTo>
                    <a:pt x="44950" y="1570071"/>
                    <a:pt x="29390" y="1563626"/>
                    <a:pt x="17917" y="1552154"/>
                  </a:cubicBezTo>
                  <a:cubicBezTo>
                    <a:pt x="6445" y="1540682"/>
                    <a:pt x="0" y="1525122"/>
                    <a:pt x="0" y="1508898"/>
                  </a:cubicBezTo>
                  <a:lnTo>
                    <a:pt x="0" y="61174"/>
                  </a:lnTo>
                  <a:cubicBezTo>
                    <a:pt x="0" y="44950"/>
                    <a:pt x="6445" y="29390"/>
                    <a:pt x="17917" y="17917"/>
                  </a:cubicBezTo>
                  <a:cubicBezTo>
                    <a:pt x="29390" y="6445"/>
                    <a:pt x="44950" y="0"/>
                    <a:pt x="61174" y="0"/>
                  </a:cubicBezTo>
                  <a:close/>
                </a:path>
              </a:pathLst>
            </a:custGeom>
            <a:solidFill>
              <a:srgbClr val="000000">
                <a:alpha val="0"/>
              </a:srgbClr>
            </a:solidFill>
            <a:ln w="47625" cap="rnd">
              <a:solidFill>
                <a:srgbClr val="E76262"/>
              </a:solidFill>
              <a:prstDash val="lgDash"/>
              <a:round/>
            </a:ln>
          </p:spPr>
          <p:txBody>
            <a:bodyPr/>
            <a:lstStyle/>
            <a:p>
              <a:r>
                <a:rPr lang="vi-VN" sz="4400" b="1" dirty="0"/>
                <a:t>2</a:t>
              </a:r>
              <a:r>
                <a:rPr lang="nl-NL" sz="4400" b="1" dirty="0"/>
                <a:t>. </a:t>
              </a:r>
              <a:r>
                <a:rPr lang="vi-VN" sz="4400" b="1" dirty="0"/>
                <a:t>Nội dung biện pháp</a:t>
              </a:r>
              <a:endParaRPr lang="en-US" sz="4400" dirty="0"/>
            </a:p>
          </p:txBody>
        </p:sp>
        <p:sp>
          <p:nvSpPr>
            <p:cNvPr id="171" name="Freeform 96"/>
            <p:cNvSpPr/>
            <p:nvPr/>
          </p:nvSpPr>
          <p:spPr>
            <a:xfrm>
              <a:off x="3277" y="4524887"/>
              <a:ext cx="1857408" cy="1570072"/>
            </a:xfrm>
            <a:custGeom>
              <a:avLst/>
              <a:gdLst/>
              <a:ahLst/>
              <a:cxnLst/>
              <a:rect l="l" t="t" r="r" b="b"/>
              <a:pathLst>
                <a:path w="1666580" h="1570071">
                  <a:moveTo>
                    <a:pt x="61174" y="0"/>
                  </a:moveTo>
                  <a:lnTo>
                    <a:pt x="1605406" y="0"/>
                  </a:lnTo>
                  <a:cubicBezTo>
                    <a:pt x="1621630" y="0"/>
                    <a:pt x="1637190" y="6445"/>
                    <a:pt x="1648663" y="17917"/>
                  </a:cubicBezTo>
                  <a:cubicBezTo>
                    <a:pt x="1660135" y="29390"/>
                    <a:pt x="1666580" y="44950"/>
                    <a:pt x="1666580" y="61174"/>
                  </a:cubicBezTo>
                  <a:lnTo>
                    <a:pt x="1666580" y="1508898"/>
                  </a:lnTo>
                  <a:cubicBezTo>
                    <a:pt x="1666580" y="1525122"/>
                    <a:pt x="1660135" y="1540682"/>
                    <a:pt x="1648663" y="1552154"/>
                  </a:cubicBezTo>
                  <a:cubicBezTo>
                    <a:pt x="1637190" y="1563626"/>
                    <a:pt x="1621630" y="1570071"/>
                    <a:pt x="1605406" y="1570071"/>
                  </a:cubicBezTo>
                  <a:lnTo>
                    <a:pt x="61174" y="1570071"/>
                  </a:lnTo>
                  <a:cubicBezTo>
                    <a:pt x="44950" y="1570071"/>
                    <a:pt x="29390" y="1563626"/>
                    <a:pt x="17917" y="1552154"/>
                  </a:cubicBezTo>
                  <a:cubicBezTo>
                    <a:pt x="6445" y="1540682"/>
                    <a:pt x="0" y="1525122"/>
                    <a:pt x="0" y="1508898"/>
                  </a:cubicBezTo>
                  <a:lnTo>
                    <a:pt x="0" y="61174"/>
                  </a:lnTo>
                  <a:cubicBezTo>
                    <a:pt x="0" y="44950"/>
                    <a:pt x="6445" y="29390"/>
                    <a:pt x="17917" y="17917"/>
                  </a:cubicBezTo>
                  <a:cubicBezTo>
                    <a:pt x="29390" y="6445"/>
                    <a:pt x="44950" y="0"/>
                    <a:pt x="61174" y="0"/>
                  </a:cubicBezTo>
                  <a:close/>
                </a:path>
              </a:pathLst>
            </a:custGeom>
            <a:solidFill>
              <a:srgbClr val="000000">
                <a:alpha val="0"/>
              </a:srgbClr>
            </a:solidFill>
            <a:ln w="47625" cap="rnd">
              <a:solidFill>
                <a:srgbClr val="E76262"/>
              </a:solidFill>
              <a:prstDash val="lgDash"/>
              <a:round/>
            </a:ln>
          </p:spPr>
          <p:txBody>
            <a:bodyPr/>
            <a:lstStyle/>
            <a:p>
              <a:r>
                <a:rPr lang="vi-VN" sz="4400" b="1" dirty="0"/>
                <a:t>3. Cách thức/ quy trình khi thực hiện biện pháp </a:t>
              </a:r>
              <a:endParaRPr lang="en-US" sz="4400" dirty="0"/>
            </a:p>
          </p:txBody>
        </p:sp>
      </p:grpSp>
      <p:sp>
        <p:nvSpPr>
          <p:cNvPr id="142" name="Freeform 142"/>
          <p:cNvSpPr/>
          <p:nvPr/>
        </p:nvSpPr>
        <p:spPr>
          <a:xfrm>
            <a:off x="2029509" y="1290013"/>
            <a:ext cx="1352776" cy="1371636"/>
          </a:xfrm>
          <a:custGeom>
            <a:avLst/>
            <a:gdLst/>
            <a:ahLst/>
            <a:cxnLst/>
            <a:rect l="l" t="t" r="r" b="b"/>
            <a:pathLst>
              <a:path w="1352776" h="1371636">
                <a:moveTo>
                  <a:pt x="0" y="0"/>
                </a:moveTo>
                <a:lnTo>
                  <a:pt x="1352777" y="0"/>
                </a:lnTo>
                <a:lnTo>
                  <a:pt x="1352777" y="1371637"/>
                </a:lnTo>
                <a:lnTo>
                  <a:pt x="0" y="1371637"/>
                </a:lnTo>
                <a:lnTo>
                  <a:pt x="0" y="0"/>
                </a:lnTo>
                <a:close/>
              </a:path>
            </a:pathLst>
          </a:custGeom>
          <a:blipFill>
            <a:blip r:embed="rId5"/>
            <a:stretch>
              <a:fillRect/>
            </a:stretch>
          </a:blipFill>
        </p:spPr>
      </p:sp>
      <p:sp>
        <p:nvSpPr>
          <p:cNvPr id="145" name="Freeform 145"/>
          <p:cNvSpPr/>
          <p:nvPr/>
        </p:nvSpPr>
        <p:spPr>
          <a:xfrm>
            <a:off x="3018566" y="1745323"/>
            <a:ext cx="1395047" cy="304713"/>
          </a:xfrm>
          <a:custGeom>
            <a:avLst/>
            <a:gdLst/>
            <a:ahLst/>
            <a:cxnLst/>
            <a:rect l="l" t="t" r="r" b="b"/>
            <a:pathLst>
              <a:path w="1395047" h="304713">
                <a:moveTo>
                  <a:pt x="0" y="0"/>
                </a:moveTo>
                <a:lnTo>
                  <a:pt x="1395046" y="0"/>
                </a:lnTo>
                <a:lnTo>
                  <a:pt x="1395046" y="304713"/>
                </a:lnTo>
                <a:lnTo>
                  <a:pt x="0" y="304713"/>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46" name="Freeform 146"/>
          <p:cNvSpPr/>
          <p:nvPr/>
        </p:nvSpPr>
        <p:spPr>
          <a:xfrm rot="-63734">
            <a:off x="3477935" y="3743001"/>
            <a:ext cx="801563" cy="693516"/>
          </a:xfrm>
          <a:custGeom>
            <a:avLst/>
            <a:gdLst/>
            <a:ahLst/>
            <a:cxnLst/>
            <a:rect l="l" t="t" r="r" b="b"/>
            <a:pathLst>
              <a:path w="801563" h="693516">
                <a:moveTo>
                  <a:pt x="0" y="0"/>
                </a:moveTo>
                <a:lnTo>
                  <a:pt x="801563" y="0"/>
                </a:lnTo>
                <a:lnTo>
                  <a:pt x="801563" y="693517"/>
                </a:lnTo>
                <a:lnTo>
                  <a:pt x="0" y="693517"/>
                </a:lnTo>
                <a:lnTo>
                  <a:pt x="0" y="0"/>
                </a:lnTo>
                <a:close/>
              </a:path>
            </a:pathLst>
          </a:custGeom>
          <a:blipFill>
            <a:blip r:embed="rId8">
              <a:extLst>
                <a:ext uri="{96DAC541-7B7A-43D3-8B79-37D633B846F1}">
                  <asvg:svgBlip xmlns:asvg="http://schemas.microsoft.com/office/drawing/2016/SVG/main" r:embed="rId9"/>
                </a:ext>
              </a:extLst>
            </a:blip>
            <a:stretch>
              <a:fillRect r="-58022" b="-75336"/>
            </a:stretch>
          </a:blipFill>
        </p:spPr>
      </p:sp>
      <p:sp>
        <p:nvSpPr>
          <p:cNvPr id="147" name="Freeform 147"/>
          <p:cNvSpPr/>
          <p:nvPr/>
        </p:nvSpPr>
        <p:spPr>
          <a:xfrm rot="-3955797" flipH="1" flipV="1">
            <a:off x="14245265" y="1935905"/>
            <a:ext cx="1011795" cy="696741"/>
          </a:xfrm>
          <a:custGeom>
            <a:avLst/>
            <a:gdLst/>
            <a:ahLst/>
            <a:cxnLst/>
            <a:rect l="l" t="t" r="r" b="b"/>
            <a:pathLst>
              <a:path w="1011795" h="696741">
                <a:moveTo>
                  <a:pt x="1011795" y="696741"/>
                </a:moveTo>
                <a:lnTo>
                  <a:pt x="0" y="696741"/>
                </a:lnTo>
                <a:lnTo>
                  <a:pt x="0" y="0"/>
                </a:lnTo>
                <a:lnTo>
                  <a:pt x="1011795" y="0"/>
                </a:lnTo>
                <a:lnTo>
                  <a:pt x="1011795" y="696741"/>
                </a:lnTo>
                <a:close/>
              </a:path>
            </a:pathLst>
          </a:custGeom>
          <a:blipFill>
            <a:blip r:embed="rId10"/>
            <a:stretch>
              <a:fillRect t="-62571" r="-193516" b="-197067"/>
            </a:stretch>
          </a:blipFill>
        </p:spPr>
      </p:sp>
      <p:sp>
        <p:nvSpPr>
          <p:cNvPr id="148" name="Freeform 148"/>
          <p:cNvSpPr/>
          <p:nvPr/>
        </p:nvSpPr>
        <p:spPr>
          <a:xfrm rot="107698">
            <a:off x="11069685" y="3793442"/>
            <a:ext cx="801563" cy="693516"/>
          </a:xfrm>
          <a:custGeom>
            <a:avLst/>
            <a:gdLst/>
            <a:ahLst/>
            <a:cxnLst/>
            <a:rect l="l" t="t" r="r" b="b"/>
            <a:pathLst>
              <a:path w="801563" h="693516">
                <a:moveTo>
                  <a:pt x="0" y="0"/>
                </a:moveTo>
                <a:lnTo>
                  <a:pt x="801563" y="0"/>
                </a:lnTo>
                <a:lnTo>
                  <a:pt x="801563" y="693516"/>
                </a:lnTo>
                <a:lnTo>
                  <a:pt x="0" y="693516"/>
                </a:lnTo>
                <a:lnTo>
                  <a:pt x="0" y="0"/>
                </a:lnTo>
                <a:close/>
              </a:path>
            </a:pathLst>
          </a:custGeom>
          <a:blipFill>
            <a:blip r:embed="rId8">
              <a:extLst>
                <a:ext uri="{96DAC541-7B7A-43D3-8B79-37D633B846F1}">
                  <asvg:svgBlip xmlns:asvg="http://schemas.microsoft.com/office/drawing/2016/SVG/main" r:embed="rId9"/>
                </a:ext>
              </a:extLst>
            </a:blip>
            <a:stretch>
              <a:fillRect r="-58022" b="-75336"/>
            </a:stretch>
          </a:blipFill>
        </p:spPr>
      </p:sp>
      <p:sp>
        <p:nvSpPr>
          <p:cNvPr id="149" name="Freeform 149"/>
          <p:cNvSpPr/>
          <p:nvPr/>
        </p:nvSpPr>
        <p:spPr>
          <a:xfrm rot="248596" flipH="1" flipV="1">
            <a:off x="13146288" y="4011515"/>
            <a:ext cx="801563" cy="693516"/>
          </a:xfrm>
          <a:custGeom>
            <a:avLst/>
            <a:gdLst/>
            <a:ahLst/>
            <a:cxnLst/>
            <a:rect l="l" t="t" r="r" b="b"/>
            <a:pathLst>
              <a:path w="801563" h="693516">
                <a:moveTo>
                  <a:pt x="801563" y="693517"/>
                </a:moveTo>
                <a:lnTo>
                  <a:pt x="0" y="693517"/>
                </a:lnTo>
                <a:lnTo>
                  <a:pt x="0" y="0"/>
                </a:lnTo>
                <a:lnTo>
                  <a:pt x="801563" y="0"/>
                </a:lnTo>
                <a:lnTo>
                  <a:pt x="801563" y="693517"/>
                </a:lnTo>
                <a:close/>
              </a:path>
            </a:pathLst>
          </a:custGeom>
          <a:blipFill>
            <a:blip r:embed="rId8">
              <a:extLst>
                <a:ext uri="{96DAC541-7B7A-43D3-8B79-37D633B846F1}">
                  <asvg:svgBlip xmlns:asvg="http://schemas.microsoft.com/office/drawing/2016/SVG/main" r:embed="rId9"/>
                </a:ext>
              </a:extLst>
            </a:blip>
            <a:stretch>
              <a:fillRect r="-58022" b="-75336"/>
            </a:stretch>
          </a:blipFill>
        </p:spPr>
      </p:sp>
      <p:sp>
        <p:nvSpPr>
          <p:cNvPr id="150" name="Freeform 150"/>
          <p:cNvSpPr/>
          <p:nvPr/>
        </p:nvSpPr>
        <p:spPr>
          <a:xfrm rot="248596" flipH="1" flipV="1">
            <a:off x="7126653" y="4030711"/>
            <a:ext cx="801563" cy="693516"/>
          </a:xfrm>
          <a:custGeom>
            <a:avLst/>
            <a:gdLst/>
            <a:ahLst/>
            <a:cxnLst/>
            <a:rect l="l" t="t" r="r" b="b"/>
            <a:pathLst>
              <a:path w="801563" h="693516">
                <a:moveTo>
                  <a:pt x="801563" y="693516"/>
                </a:moveTo>
                <a:lnTo>
                  <a:pt x="0" y="693516"/>
                </a:lnTo>
                <a:lnTo>
                  <a:pt x="0" y="0"/>
                </a:lnTo>
                <a:lnTo>
                  <a:pt x="801563" y="0"/>
                </a:lnTo>
                <a:lnTo>
                  <a:pt x="801563" y="693516"/>
                </a:lnTo>
                <a:close/>
              </a:path>
            </a:pathLst>
          </a:custGeom>
          <a:blipFill>
            <a:blip r:embed="rId8">
              <a:extLst>
                <a:ext uri="{96DAC541-7B7A-43D3-8B79-37D633B846F1}">
                  <asvg:svgBlip xmlns:asvg="http://schemas.microsoft.com/office/drawing/2016/SVG/main" r:embed="rId9"/>
                </a:ext>
              </a:extLst>
            </a:blip>
            <a:stretch>
              <a:fillRect r="-58022" b="-75336"/>
            </a:stretch>
          </a:blipFill>
        </p:spPr>
      </p:sp>
      <p:grpSp>
        <p:nvGrpSpPr>
          <p:cNvPr id="151" name="Group 151"/>
          <p:cNvGrpSpPr/>
          <p:nvPr/>
        </p:nvGrpSpPr>
        <p:grpSpPr>
          <a:xfrm>
            <a:off x="594866" y="1690137"/>
            <a:ext cx="1232729" cy="7134324"/>
            <a:chOff x="0" y="0"/>
            <a:chExt cx="1643639" cy="9512432"/>
          </a:xfrm>
        </p:grpSpPr>
        <p:sp>
          <p:nvSpPr>
            <p:cNvPr id="152" name="TextBox 152"/>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53" name="TextBox 153"/>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54" name="TextBox 154"/>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55" name="TextBox 155"/>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56" name="TextBox 156"/>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57" name="TextBox 157"/>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58" name="TextBox 158"/>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59" name="TextBox 159"/>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60" name="TextBox 160"/>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grpSp>
      <p:grpSp>
        <p:nvGrpSpPr>
          <p:cNvPr id="57" name="Group 56"/>
          <p:cNvGrpSpPr/>
          <p:nvPr/>
        </p:nvGrpSpPr>
        <p:grpSpPr>
          <a:xfrm>
            <a:off x="5024719" y="1135457"/>
            <a:ext cx="7708557" cy="1351905"/>
            <a:chOff x="5024719" y="1135457"/>
            <a:chExt cx="7708557" cy="1351905"/>
          </a:xfrm>
        </p:grpSpPr>
        <p:grpSp>
          <p:nvGrpSpPr>
            <p:cNvPr id="161" name="Group 161"/>
            <p:cNvGrpSpPr/>
            <p:nvPr/>
          </p:nvGrpSpPr>
          <p:grpSpPr>
            <a:xfrm>
              <a:off x="5024719" y="1135457"/>
              <a:ext cx="7708557" cy="1351905"/>
              <a:chOff x="0" y="0"/>
              <a:chExt cx="2317607" cy="406456"/>
            </a:xfrm>
          </p:grpSpPr>
          <p:sp>
            <p:nvSpPr>
              <p:cNvPr id="162" name="Freeform 162"/>
              <p:cNvSpPr/>
              <p:nvPr/>
            </p:nvSpPr>
            <p:spPr>
              <a:xfrm>
                <a:off x="0" y="0"/>
                <a:ext cx="2317607" cy="406456"/>
              </a:xfrm>
              <a:custGeom>
                <a:avLst/>
                <a:gdLst/>
                <a:ahLst/>
                <a:cxnLst/>
                <a:rect l="l" t="t" r="r" b="b"/>
                <a:pathLst>
                  <a:path w="2317607" h="406456">
                    <a:moveTo>
                      <a:pt x="100433" y="0"/>
                    </a:moveTo>
                    <a:lnTo>
                      <a:pt x="2217174" y="0"/>
                    </a:lnTo>
                    <a:cubicBezTo>
                      <a:pt x="2272642" y="0"/>
                      <a:pt x="2317607" y="44965"/>
                      <a:pt x="2317607" y="100433"/>
                    </a:cubicBezTo>
                    <a:lnTo>
                      <a:pt x="2317607" y="306023"/>
                    </a:lnTo>
                    <a:cubicBezTo>
                      <a:pt x="2317607" y="332659"/>
                      <a:pt x="2307026" y="358205"/>
                      <a:pt x="2288191" y="377039"/>
                    </a:cubicBezTo>
                    <a:cubicBezTo>
                      <a:pt x="2269356" y="395874"/>
                      <a:pt x="2243811" y="406456"/>
                      <a:pt x="2217174" y="406456"/>
                    </a:cubicBezTo>
                    <a:lnTo>
                      <a:pt x="100433" y="406456"/>
                    </a:lnTo>
                    <a:cubicBezTo>
                      <a:pt x="73796" y="406456"/>
                      <a:pt x="48251" y="395874"/>
                      <a:pt x="29416" y="377039"/>
                    </a:cubicBezTo>
                    <a:cubicBezTo>
                      <a:pt x="10581" y="358205"/>
                      <a:pt x="0" y="332659"/>
                      <a:pt x="0" y="306023"/>
                    </a:cubicBezTo>
                    <a:lnTo>
                      <a:pt x="0" y="100433"/>
                    </a:lnTo>
                    <a:cubicBezTo>
                      <a:pt x="0" y="73796"/>
                      <a:pt x="10581" y="48251"/>
                      <a:pt x="29416" y="29416"/>
                    </a:cubicBezTo>
                    <a:cubicBezTo>
                      <a:pt x="48251" y="10581"/>
                      <a:pt x="73796" y="0"/>
                      <a:pt x="100433" y="0"/>
                    </a:cubicBezTo>
                    <a:close/>
                  </a:path>
                </a:pathLst>
              </a:custGeom>
              <a:solidFill>
                <a:srgbClr val="FFCF91"/>
              </a:solidFill>
              <a:ln w="47625" cap="rnd">
                <a:solidFill>
                  <a:srgbClr val="E76262"/>
                </a:solidFill>
                <a:prstDash val="lgDash"/>
                <a:round/>
              </a:ln>
            </p:spPr>
          </p:sp>
          <p:sp>
            <p:nvSpPr>
              <p:cNvPr id="163" name="TextBox 163"/>
              <p:cNvSpPr txBox="1"/>
              <p:nvPr/>
            </p:nvSpPr>
            <p:spPr>
              <a:xfrm>
                <a:off x="0" y="-28575"/>
                <a:ext cx="2317607" cy="435031"/>
              </a:xfrm>
              <a:prstGeom prst="rect">
                <a:avLst/>
              </a:prstGeom>
            </p:spPr>
            <p:txBody>
              <a:bodyPr lIns="44501" tIns="44501" rIns="44501" bIns="44501" rtlCol="0" anchor="ctr"/>
              <a:lstStyle/>
              <a:p>
                <a:pPr algn="ctr">
                  <a:lnSpc>
                    <a:spcPts val="2659"/>
                  </a:lnSpc>
                </a:pPr>
                <a:endParaRPr/>
              </a:p>
            </p:txBody>
          </p:sp>
        </p:grpSp>
        <p:sp>
          <p:nvSpPr>
            <p:cNvPr id="164" name="TextBox 164"/>
            <p:cNvSpPr txBox="1"/>
            <p:nvPr/>
          </p:nvSpPr>
          <p:spPr>
            <a:xfrm>
              <a:off x="5837474" y="1436732"/>
              <a:ext cx="6083497" cy="885825"/>
            </a:xfrm>
            <a:prstGeom prst="rect">
              <a:avLst/>
            </a:prstGeom>
          </p:spPr>
          <p:txBody>
            <a:bodyPr lIns="0" tIns="0" rIns="0" bIns="0" rtlCol="0" anchor="t">
              <a:spAutoFit/>
            </a:bodyPr>
            <a:lstStyle/>
            <a:p>
              <a:pPr marL="0" lvl="0" indent="0" algn="ctr">
                <a:lnSpc>
                  <a:spcPts val="6960"/>
                </a:lnSpc>
                <a:spcBef>
                  <a:spcPct val="0"/>
                </a:spcBef>
              </a:pPr>
              <a:r>
                <a:rPr lang="en-US" sz="5800" dirty="0">
                  <a:solidFill>
                    <a:srgbClr val="503D36"/>
                  </a:solidFill>
                  <a:latin typeface="Montserrat Black" panose="00000A00000000000000" pitchFamily="2" charset="-93"/>
                  <a:ea typeface="More Sugar"/>
                  <a:cs typeface="More Sugar"/>
                  <a:sym typeface="More Sugar"/>
                </a:rPr>
                <a:t>II. NỘI DUNG</a:t>
              </a:r>
            </a:p>
          </p:txBody>
        </p:sp>
      </p:grpSp>
      <p:sp>
        <p:nvSpPr>
          <p:cNvPr id="172" name="Freeform 110"/>
          <p:cNvSpPr/>
          <p:nvPr/>
        </p:nvSpPr>
        <p:spPr>
          <a:xfrm>
            <a:off x="15265580" y="7494035"/>
            <a:ext cx="2904660" cy="2802296"/>
          </a:xfrm>
          <a:custGeom>
            <a:avLst/>
            <a:gdLst/>
            <a:ahLst/>
            <a:cxnLst/>
            <a:rect l="l" t="t" r="r" b="b"/>
            <a:pathLst>
              <a:path w="8281358" h="8229600">
                <a:moveTo>
                  <a:pt x="0" y="0"/>
                </a:moveTo>
                <a:lnTo>
                  <a:pt x="8281358" y="0"/>
                </a:lnTo>
                <a:lnTo>
                  <a:pt x="8281358" y="8229600"/>
                </a:lnTo>
                <a:lnTo>
                  <a:pt x="0" y="8229600"/>
                </a:lnTo>
                <a:lnTo>
                  <a:pt x="0" y="0"/>
                </a:lnTo>
                <a:close/>
              </a:path>
            </a:pathLst>
          </a:custGeom>
          <a:blipFill>
            <a:blip r:embed="rId11"/>
            <a:stretch>
              <a:fillRect/>
            </a:stretch>
          </a:blipFill>
        </p:spPr>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anim calcmode="lin" valueType="num">
                                      <p:cBhvr>
                                        <p:cTn id="8" dur="1000" fill="hold"/>
                                        <p:tgtEl>
                                          <p:spTgt spid="95"/>
                                        </p:tgtEl>
                                        <p:attrNameLst>
                                          <p:attrName>ppt_x</p:attrName>
                                        </p:attrNameLst>
                                      </p:cBhvr>
                                      <p:tavLst>
                                        <p:tav tm="0">
                                          <p:val>
                                            <p:strVal val="#ppt_x"/>
                                          </p:val>
                                        </p:tav>
                                        <p:tav tm="100000">
                                          <p:val>
                                            <p:strVal val="#ppt_x"/>
                                          </p:val>
                                        </p:tav>
                                      </p:tavLst>
                                    </p:anim>
                                    <p:anim calcmode="lin" valueType="num">
                                      <p:cBhvr>
                                        <p:cTn id="9"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F91"/>
        </a:solidFill>
        <a:effectLst/>
      </p:bgPr>
    </p:bg>
    <p:spTree>
      <p:nvGrpSpPr>
        <p:cNvPr id="1" name=""/>
        <p:cNvGrpSpPr/>
        <p:nvPr/>
      </p:nvGrpSpPr>
      <p:grpSpPr>
        <a:xfrm>
          <a:off x="0" y="0"/>
          <a:ext cx="0" cy="0"/>
          <a:chOff x="0" y="0"/>
          <a:chExt cx="0" cy="0"/>
        </a:xfrm>
      </p:grpSpPr>
      <p:grpSp>
        <p:nvGrpSpPr>
          <p:cNvPr id="84" name="Group 84"/>
          <p:cNvGrpSpPr/>
          <p:nvPr/>
        </p:nvGrpSpPr>
        <p:grpSpPr>
          <a:xfrm>
            <a:off x="15240000" y="1331671"/>
            <a:ext cx="2186870" cy="1191585"/>
            <a:chOff x="0" y="0"/>
            <a:chExt cx="595553" cy="324506"/>
          </a:xfrm>
        </p:grpSpPr>
        <p:sp>
          <p:nvSpPr>
            <p:cNvPr id="85" name="Freeform 85"/>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6" name="TextBox 86"/>
            <p:cNvSpPr txBox="1"/>
            <p:nvPr/>
          </p:nvSpPr>
          <p:spPr>
            <a:xfrm>
              <a:off x="0" y="-28575"/>
              <a:ext cx="595553" cy="353081"/>
            </a:xfrm>
            <a:prstGeom prst="rect">
              <a:avLst/>
            </a:prstGeom>
          </p:spPr>
          <p:txBody>
            <a:bodyPr lIns="51986" tIns="51986" rIns="51986" bIns="51986" rtlCol="0" anchor="ctr"/>
            <a:lstStyle/>
            <a:p>
              <a:pPr algn="ctr">
                <a:lnSpc>
                  <a:spcPts val="2659"/>
                </a:lnSpc>
              </a:pPr>
              <a:endParaRPr/>
            </a:p>
          </p:txBody>
        </p:sp>
      </p:grpSp>
      <p:grpSp>
        <p:nvGrpSpPr>
          <p:cNvPr id="87" name="Group 87"/>
          <p:cNvGrpSpPr/>
          <p:nvPr/>
        </p:nvGrpSpPr>
        <p:grpSpPr>
          <a:xfrm>
            <a:off x="15316200" y="1419581"/>
            <a:ext cx="1998307" cy="1015766"/>
            <a:chOff x="0" y="0"/>
            <a:chExt cx="544201" cy="276625"/>
          </a:xfrm>
        </p:grpSpPr>
        <p:sp>
          <p:nvSpPr>
            <p:cNvPr id="88" name="Freeform 88"/>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89" name="TextBox 89"/>
            <p:cNvSpPr txBox="1"/>
            <p:nvPr/>
          </p:nvSpPr>
          <p:spPr>
            <a:xfrm>
              <a:off x="0" y="-66675"/>
              <a:ext cx="544201" cy="343300"/>
            </a:xfrm>
            <a:prstGeom prst="rect">
              <a:avLst/>
            </a:prstGeom>
          </p:spPr>
          <p:txBody>
            <a:bodyPr lIns="51986" tIns="51986" rIns="51986" bIns="51986" rtlCol="0" anchor="ctr"/>
            <a:lstStyle/>
            <a:p>
              <a:pPr algn="ctr">
                <a:lnSpc>
                  <a:spcPts val="4200"/>
                </a:lnSpc>
              </a:pPr>
              <a:endParaRPr lang="en-US" sz="3000">
                <a:solidFill>
                  <a:srgbClr val="FFFFFF"/>
                </a:solidFill>
                <a:latin typeface="Sniglet"/>
                <a:ea typeface="Sniglet"/>
                <a:cs typeface="Sniglet"/>
                <a:sym typeface="Sniglet"/>
              </a:endParaRPr>
            </a:p>
          </p:txBody>
        </p:sp>
      </p:grpSp>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7" name="TextBox 7"/>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0" name="TextBox 10"/>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7" name="TextBox 17"/>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4" name="TextBox 24"/>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8" name="TextBox 28"/>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1" name="TextBox 31"/>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8" name="TextBox 38"/>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073989" y="533980"/>
            <a:ext cx="15613811" cy="8800520"/>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a:off x="1540290" y="1622751"/>
            <a:ext cx="263115" cy="263115"/>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59" name="TextBox 5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0" name="Group 60"/>
          <p:cNvGrpSpPr/>
          <p:nvPr/>
        </p:nvGrpSpPr>
        <p:grpSpPr>
          <a:xfrm>
            <a:off x="1540290" y="2470372"/>
            <a:ext cx="263115" cy="263115"/>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62" name="TextBox 6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3" name="Group 63"/>
          <p:cNvGrpSpPr/>
          <p:nvPr/>
        </p:nvGrpSpPr>
        <p:grpSpPr>
          <a:xfrm>
            <a:off x="1540290" y="3317993"/>
            <a:ext cx="263115" cy="263115"/>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65" name="TextBox 6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6" name="Group 66"/>
          <p:cNvGrpSpPr/>
          <p:nvPr/>
        </p:nvGrpSpPr>
        <p:grpSpPr>
          <a:xfrm>
            <a:off x="1540290" y="4165614"/>
            <a:ext cx="263115" cy="263115"/>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9" name="Group 69"/>
          <p:cNvGrpSpPr/>
          <p:nvPr/>
        </p:nvGrpSpPr>
        <p:grpSpPr>
          <a:xfrm>
            <a:off x="1540290" y="5013235"/>
            <a:ext cx="263115" cy="263115"/>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5860856"/>
            <a:ext cx="263115" cy="263115"/>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6708477"/>
            <a:ext cx="263115" cy="263115"/>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7556097"/>
            <a:ext cx="263115" cy="263115"/>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8403718"/>
            <a:ext cx="263115" cy="263115"/>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0" name="Group 90"/>
          <p:cNvGrpSpPr/>
          <p:nvPr/>
        </p:nvGrpSpPr>
        <p:grpSpPr>
          <a:xfrm>
            <a:off x="1692270" y="1901283"/>
            <a:ext cx="14297695" cy="8033595"/>
            <a:chOff x="0" y="0"/>
            <a:chExt cx="1789859" cy="1219628"/>
          </a:xfrm>
        </p:grpSpPr>
        <p:sp>
          <p:nvSpPr>
            <p:cNvPr id="91" name="Freeform 91"/>
            <p:cNvSpPr/>
            <p:nvPr/>
          </p:nvSpPr>
          <p:spPr>
            <a:xfrm>
              <a:off x="0" y="0"/>
              <a:ext cx="1789859" cy="1219628"/>
            </a:xfrm>
            <a:custGeom>
              <a:avLst/>
              <a:gdLst/>
              <a:ahLst/>
              <a:cxnLst/>
              <a:rect l="l" t="t" r="r" b="b"/>
              <a:pathLst>
                <a:path w="1789859" h="1219628">
                  <a:moveTo>
                    <a:pt x="68353" y="0"/>
                  </a:moveTo>
                  <a:lnTo>
                    <a:pt x="1721506" y="0"/>
                  </a:lnTo>
                  <a:cubicBezTo>
                    <a:pt x="1739635" y="0"/>
                    <a:pt x="1757020" y="7201"/>
                    <a:pt x="1769839" y="20020"/>
                  </a:cubicBezTo>
                  <a:cubicBezTo>
                    <a:pt x="1782657" y="32839"/>
                    <a:pt x="1789859" y="50224"/>
                    <a:pt x="1789859" y="68353"/>
                  </a:cubicBezTo>
                  <a:lnTo>
                    <a:pt x="1789859" y="1151275"/>
                  </a:lnTo>
                  <a:cubicBezTo>
                    <a:pt x="1789859" y="1189026"/>
                    <a:pt x="1759257" y="1219628"/>
                    <a:pt x="1721506" y="1219628"/>
                  </a:cubicBezTo>
                  <a:lnTo>
                    <a:pt x="68353" y="1219628"/>
                  </a:lnTo>
                  <a:cubicBezTo>
                    <a:pt x="30602" y="1219628"/>
                    <a:pt x="0" y="1189026"/>
                    <a:pt x="0" y="1151275"/>
                  </a:cubicBezTo>
                  <a:lnTo>
                    <a:pt x="0" y="68353"/>
                  </a:lnTo>
                  <a:cubicBezTo>
                    <a:pt x="0" y="30602"/>
                    <a:pt x="30602" y="0"/>
                    <a:pt x="68353" y="0"/>
                  </a:cubicBezTo>
                  <a:close/>
                </a:path>
              </a:pathLst>
            </a:custGeom>
            <a:solidFill>
              <a:srgbClr val="000000">
                <a:alpha val="0"/>
              </a:srgbClr>
            </a:solidFill>
            <a:ln w="28575" cap="rnd">
              <a:solidFill>
                <a:srgbClr val="E76262"/>
              </a:solidFill>
              <a:prstDash val="lgDash"/>
              <a:round/>
            </a:ln>
          </p:spPr>
        </p:sp>
        <p:sp>
          <p:nvSpPr>
            <p:cNvPr id="92" name="TextBox 92"/>
            <p:cNvSpPr txBox="1"/>
            <p:nvPr/>
          </p:nvSpPr>
          <p:spPr>
            <a:xfrm>
              <a:off x="0" y="-28575"/>
              <a:ext cx="1789859" cy="1248203"/>
            </a:xfrm>
            <a:prstGeom prst="rect">
              <a:avLst/>
            </a:prstGeom>
          </p:spPr>
          <p:txBody>
            <a:bodyPr lIns="50800" tIns="50800" rIns="50800" bIns="50800" rtlCol="0" anchor="ctr"/>
            <a:lstStyle/>
            <a:p>
              <a:pPr algn="ctr">
                <a:lnSpc>
                  <a:spcPts val="2659"/>
                </a:lnSpc>
              </a:pPr>
              <a:endParaRPr/>
            </a:p>
          </p:txBody>
        </p:sp>
      </p:grpSp>
      <p:sp>
        <p:nvSpPr>
          <p:cNvPr id="94" name="TextBox 94"/>
          <p:cNvSpPr txBox="1"/>
          <p:nvPr/>
        </p:nvSpPr>
        <p:spPr>
          <a:xfrm>
            <a:off x="1871250" y="2097420"/>
            <a:ext cx="13955899" cy="8143990"/>
          </a:xfrm>
          <a:prstGeom prst="rect">
            <a:avLst/>
          </a:prstGeom>
        </p:spPr>
        <p:txBody>
          <a:bodyPr wrap="square" lIns="0" tIns="0" rIns="0" bIns="0" rtlCol="0" anchor="t">
            <a:spAutoFit/>
          </a:bodyPr>
          <a:lstStyle/>
          <a:p>
            <a:pPr algn="just">
              <a:lnSpc>
                <a:spcPct val="150000"/>
              </a:lnSpc>
              <a:spcBef>
                <a:spcPct val="0"/>
              </a:spcBef>
            </a:pPr>
            <a:r>
              <a:rPr lang="en-US" sz="4000" b="1" dirty="0">
                <a:solidFill>
                  <a:srgbClr val="503D36"/>
                </a:solidFill>
                <a:latin typeface="Times New Roman" panose="02020603050405020304" pitchFamily="18" charset="0"/>
                <a:ea typeface="Sniglet"/>
                <a:cs typeface="Times New Roman" panose="02020603050405020304" pitchFamily="18" charset="0"/>
                <a:sym typeface="Sniglet"/>
              </a:rPr>
              <a:t>-</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biệt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trọng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bởi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cấp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ngày</a:t>
            </a:r>
            <a:r>
              <a:rPr lang="vi-VN" sz="40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Roboto" panose="02000000000000000000" pitchFamily="2" charset="0"/>
              <a:cs typeface="Times New Roman" panose="02020603050405020304" pitchFamily="18" charset="0"/>
            </a:endParaRPr>
          </a:p>
          <a:p>
            <a:pPr lvl="0" algn="just" eaLnBrk="0" fontAlgn="base" hangingPunct="0">
              <a:lnSpc>
                <a:spcPct val="150000"/>
              </a:lnSpc>
              <a:spcBef>
                <a:spcPct val="0"/>
              </a:spcBef>
              <a:spcAft>
                <a:spcPct val="0"/>
              </a:spcAft>
            </a:pPr>
            <a:r>
              <a:rPr lang="en-US" altLang="en-US" sz="4000" dirty="0">
                <a:latin typeface="Times New Roman" panose="02020603050405020304" pitchFamily="18" charset="0"/>
                <a:cs typeface="Times New Roman" panose="02020603050405020304" pitchFamily="18" charset="0"/>
              </a:rPr>
              <a:t>- </a:t>
            </a:r>
            <a:r>
              <a:rPr lang="vi-VN" altLang="en-US" sz="4000" dirty="0">
                <a:latin typeface="Times New Roman" panose="02020603050405020304" pitchFamily="18" charset="0"/>
                <a:cs typeface="Times New Roman" panose="02020603050405020304" pitchFamily="18" charset="0"/>
              </a:rPr>
              <a:t>Tiết Luyện viết đoạn trong môn Tiếng Việt giúp học sinh hình thành 4 kĩ năng cơ bản: nghe, nói, đọc, viết.</a:t>
            </a:r>
          </a:p>
          <a:p>
            <a:pPr algn="just" eaLnBrk="0" fontAlgn="base" hangingPunct="0">
              <a:lnSpc>
                <a:spcPct val="150000"/>
              </a:lnSpc>
              <a:spcBef>
                <a:spcPct val="0"/>
              </a:spcBef>
              <a:spcAft>
                <a:spcPct val="0"/>
              </a:spcAft>
            </a:pPr>
            <a:r>
              <a:rPr lang="en-US" altLang="en-US" sz="4000" dirty="0">
                <a:latin typeface="Times New Roman" panose="02020603050405020304" pitchFamily="18" charset="0"/>
                <a:cs typeface="Times New Roman" panose="02020603050405020304" pitchFamily="18" charset="0"/>
              </a:rPr>
              <a:t>-</a:t>
            </a:r>
            <a:r>
              <a:rPr lang="pt-BR" sz="4000" dirty="0">
                <a:latin typeface="Times New Roman" panose="02020603050405020304" pitchFamily="18" charset="0"/>
                <a:cs typeface="Times New Roman" panose="02020603050405020304" pitchFamily="18" charset="0"/>
              </a:rPr>
              <a:t>Trau dồi những ứng xử có văn hoá, tinh thần trách nhiệm trong công việc, bồi dưỡng những tình cảm lành mạnh, tốt đẹp qua nội dung tiết học. </a:t>
            </a:r>
            <a:endParaRPr lang="en-US" sz="4000" dirty="0">
              <a:latin typeface="Times New Roman" panose="02020603050405020304" pitchFamily="18" charset="0"/>
              <a:cs typeface="Times New Roman" panose="02020603050405020304" pitchFamily="18" charset="0"/>
            </a:endParaRPr>
          </a:p>
          <a:p>
            <a:pPr lvl="0" algn="just" eaLnBrk="0" fontAlgn="base" hangingPunct="0">
              <a:lnSpc>
                <a:spcPct val="150000"/>
              </a:lnSpc>
              <a:spcBef>
                <a:spcPct val="0"/>
              </a:spcBef>
              <a:spcAft>
                <a:spcPct val="0"/>
              </a:spcAft>
            </a:pPr>
            <a:endParaRPr lang="en-US" altLang="en-US" sz="4000" dirty="0">
              <a:latin typeface="Times New Roman" panose="02020603050405020304" pitchFamily="18" charset="0"/>
              <a:cs typeface="Times New Roman" panose="02020603050405020304" pitchFamily="18" charset="0"/>
            </a:endParaRPr>
          </a:p>
        </p:txBody>
      </p:sp>
      <p:sp>
        <p:nvSpPr>
          <p:cNvPr id="95" name="Freeform 95"/>
          <p:cNvSpPr/>
          <p:nvPr/>
        </p:nvSpPr>
        <p:spPr>
          <a:xfrm>
            <a:off x="14026932" y="4088003"/>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96" name="Freeform 96"/>
          <p:cNvSpPr/>
          <p:nvPr/>
        </p:nvSpPr>
        <p:spPr>
          <a:xfrm rot="1255237">
            <a:off x="313532" y="9019972"/>
            <a:ext cx="1180043" cy="812600"/>
          </a:xfrm>
          <a:custGeom>
            <a:avLst/>
            <a:gdLst/>
            <a:ahLst/>
            <a:cxnLst/>
            <a:rect l="l" t="t" r="r" b="b"/>
            <a:pathLst>
              <a:path w="1180043" h="812600">
                <a:moveTo>
                  <a:pt x="0" y="0"/>
                </a:moveTo>
                <a:lnTo>
                  <a:pt x="1180043" y="0"/>
                </a:lnTo>
                <a:lnTo>
                  <a:pt x="1180043" y="812600"/>
                </a:lnTo>
                <a:lnTo>
                  <a:pt x="0" y="812600"/>
                </a:lnTo>
                <a:lnTo>
                  <a:pt x="0" y="0"/>
                </a:lnTo>
                <a:close/>
              </a:path>
            </a:pathLst>
          </a:custGeom>
          <a:blipFill>
            <a:blip r:embed="rId8"/>
            <a:stretch>
              <a:fillRect t="-62571" r="-193516" b="-197067"/>
            </a:stretch>
          </a:blipFill>
        </p:spPr>
      </p:sp>
      <p:sp>
        <p:nvSpPr>
          <p:cNvPr id="97" name="Freeform 97"/>
          <p:cNvSpPr/>
          <p:nvPr/>
        </p:nvSpPr>
        <p:spPr>
          <a:xfrm rot="-298565" flipH="1">
            <a:off x="1200560" y="9366381"/>
            <a:ext cx="728793" cy="501861"/>
          </a:xfrm>
          <a:custGeom>
            <a:avLst/>
            <a:gdLst/>
            <a:ahLst/>
            <a:cxnLst/>
            <a:rect l="l" t="t" r="r" b="b"/>
            <a:pathLst>
              <a:path w="728793" h="501861">
                <a:moveTo>
                  <a:pt x="728793" y="0"/>
                </a:moveTo>
                <a:lnTo>
                  <a:pt x="0" y="0"/>
                </a:lnTo>
                <a:lnTo>
                  <a:pt x="0" y="501861"/>
                </a:lnTo>
                <a:lnTo>
                  <a:pt x="728793" y="501861"/>
                </a:lnTo>
                <a:lnTo>
                  <a:pt x="728793" y="0"/>
                </a:lnTo>
                <a:close/>
              </a:path>
            </a:pathLst>
          </a:custGeom>
          <a:blipFill>
            <a:blip r:embed="rId8"/>
            <a:stretch>
              <a:fillRect t="-62571" r="-193516" b="-197067"/>
            </a:stretch>
          </a:blipFill>
        </p:spPr>
      </p:sp>
      <p:sp>
        <p:nvSpPr>
          <p:cNvPr id="98" name="Freeform 98"/>
          <p:cNvSpPr/>
          <p:nvPr/>
        </p:nvSpPr>
        <p:spPr>
          <a:xfrm>
            <a:off x="7375733" y="8867419"/>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2" name="Freeform 102"/>
          <p:cNvSpPr/>
          <p:nvPr/>
        </p:nvSpPr>
        <p:spPr>
          <a:xfrm>
            <a:off x="-1276" y="-17538"/>
            <a:ext cx="2526817" cy="2442937"/>
          </a:xfrm>
          <a:custGeom>
            <a:avLst/>
            <a:gdLst/>
            <a:ahLst/>
            <a:cxnLst/>
            <a:rect l="l" t="t" r="r" b="b"/>
            <a:pathLst>
              <a:path w="7746111" h="8229600">
                <a:moveTo>
                  <a:pt x="0" y="0"/>
                </a:moveTo>
                <a:lnTo>
                  <a:pt x="7746112" y="0"/>
                </a:lnTo>
                <a:lnTo>
                  <a:pt x="7746112" y="8229600"/>
                </a:lnTo>
                <a:lnTo>
                  <a:pt x="0" y="8229600"/>
                </a:lnTo>
                <a:lnTo>
                  <a:pt x="0" y="0"/>
                </a:lnTo>
                <a:close/>
              </a:path>
            </a:pathLst>
          </a:custGeom>
          <a:blipFill>
            <a:blip r:embed="rId9"/>
            <a:stretch>
              <a:fillRect/>
            </a:stretch>
          </a:blipFill>
        </p:spPr>
      </p:sp>
      <p:sp>
        <p:nvSpPr>
          <p:cNvPr id="103" name="Freeform 103"/>
          <p:cNvSpPr/>
          <p:nvPr/>
        </p:nvSpPr>
        <p:spPr>
          <a:xfrm>
            <a:off x="15827152" y="7401709"/>
            <a:ext cx="2547049" cy="3044326"/>
          </a:xfrm>
          <a:custGeom>
            <a:avLst/>
            <a:gdLst/>
            <a:ahLst/>
            <a:cxnLst/>
            <a:rect l="l" t="t" r="r" b="b"/>
            <a:pathLst>
              <a:path w="7488936" h="8229600">
                <a:moveTo>
                  <a:pt x="0" y="0"/>
                </a:moveTo>
                <a:lnTo>
                  <a:pt x="7488936" y="0"/>
                </a:lnTo>
                <a:lnTo>
                  <a:pt x="7488936" y="8229600"/>
                </a:lnTo>
                <a:lnTo>
                  <a:pt x="0" y="8229600"/>
                </a:lnTo>
                <a:lnTo>
                  <a:pt x="0" y="0"/>
                </a:lnTo>
                <a:close/>
              </a:path>
            </a:pathLst>
          </a:custGeom>
          <a:blipFill>
            <a:blip r:embed="rId10"/>
            <a:stretch>
              <a:fillRect/>
            </a:stretch>
          </a:blipFill>
        </p:spPr>
      </p:sp>
      <p:grpSp>
        <p:nvGrpSpPr>
          <p:cNvPr id="104" name="Group 104"/>
          <p:cNvGrpSpPr/>
          <p:nvPr/>
        </p:nvGrpSpPr>
        <p:grpSpPr>
          <a:xfrm>
            <a:off x="594866" y="1690137"/>
            <a:ext cx="1232729" cy="7134324"/>
            <a:chOff x="0" y="0"/>
            <a:chExt cx="1643639" cy="9512432"/>
          </a:xfrm>
        </p:grpSpPr>
        <p:sp>
          <p:nvSpPr>
            <p:cNvPr id="105" name="TextBox 105"/>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06" name="TextBox 106"/>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07" name="TextBox 107"/>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08" name="TextBox 108"/>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09" name="TextBox 109"/>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10" name="TextBox 110"/>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11" name="TextBox 111"/>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12" name="TextBox 112"/>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13" name="TextBox 113"/>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grpSp>
      <p:grpSp>
        <p:nvGrpSpPr>
          <p:cNvPr id="54" name="Group 53"/>
          <p:cNvGrpSpPr/>
          <p:nvPr/>
        </p:nvGrpSpPr>
        <p:grpSpPr>
          <a:xfrm>
            <a:off x="4548516" y="722130"/>
            <a:ext cx="8492625" cy="1187069"/>
            <a:chOff x="4548516" y="722130"/>
            <a:chExt cx="8492625" cy="1187069"/>
          </a:xfrm>
        </p:grpSpPr>
        <p:grpSp>
          <p:nvGrpSpPr>
            <p:cNvPr id="99" name="Group 99"/>
            <p:cNvGrpSpPr/>
            <p:nvPr/>
          </p:nvGrpSpPr>
          <p:grpSpPr>
            <a:xfrm>
              <a:off x="4724400" y="722130"/>
              <a:ext cx="8316741" cy="1187069"/>
              <a:chOff x="0" y="0"/>
              <a:chExt cx="2686494" cy="406400"/>
            </a:xfrm>
          </p:grpSpPr>
          <p:sp>
            <p:nvSpPr>
              <p:cNvPr id="100" name="Freeform 100"/>
              <p:cNvSpPr/>
              <p:nvPr/>
            </p:nvSpPr>
            <p:spPr>
              <a:xfrm>
                <a:off x="0" y="0"/>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FCF91"/>
              </a:solidFill>
              <a:ln w="47625" cap="rnd">
                <a:solidFill>
                  <a:srgbClr val="E76262"/>
                </a:solidFill>
                <a:prstDash val="lgDash"/>
                <a:round/>
              </a:ln>
            </p:spPr>
          </p:sp>
          <p:sp>
            <p:nvSpPr>
              <p:cNvPr id="101" name="TextBox 101"/>
              <p:cNvSpPr txBox="1"/>
              <p:nvPr/>
            </p:nvSpPr>
            <p:spPr>
              <a:xfrm>
                <a:off x="0" y="-28575"/>
                <a:ext cx="2686494" cy="434975"/>
              </a:xfrm>
              <a:prstGeom prst="rect">
                <a:avLst/>
              </a:prstGeom>
            </p:spPr>
            <p:txBody>
              <a:bodyPr lIns="50800" tIns="50800" rIns="50800" bIns="50800" rtlCol="0" anchor="ctr"/>
              <a:lstStyle/>
              <a:p>
                <a:pPr algn="ctr">
                  <a:lnSpc>
                    <a:spcPts val="2659"/>
                  </a:lnSpc>
                </a:pPr>
                <a:endParaRPr/>
              </a:p>
            </p:txBody>
          </p:sp>
        </p:grpSp>
        <p:sp>
          <p:nvSpPr>
            <p:cNvPr id="114" name="TextBox 114"/>
            <p:cNvSpPr txBox="1"/>
            <p:nvPr/>
          </p:nvSpPr>
          <p:spPr>
            <a:xfrm>
              <a:off x="4548516" y="888349"/>
              <a:ext cx="7674451" cy="911916"/>
            </a:xfrm>
            <a:prstGeom prst="rect">
              <a:avLst/>
            </a:prstGeom>
          </p:spPr>
          <p:txBody>
            <a:bodyPr wrap="square" lIns="0" tIns="0" rIns="0" bIns="0" rtlCol="0" anchor="t">
              <a:spAutoFit/>
            </a:bodyPr>
            <a:lstStyle/>
            <a:p>
              <a:pPr marL="0" lvl="0" indent="0" algn="ctr">
                <a:lnSpc>
                  <a:spcPts val="7920"/>
                </a:lnSpc>
                <a:spcBef>
                  <a:spcPct val="0"/>
                </a:spcBef>
              </a:pPr>
              <a:r>
                <a:rPr lang="vi-VN" sz="4800" dirty="0">
                  <a:solidFill>
                    <a:srgbClr val="503D36"/>
                  </a:solidFill>
                  <a:latin typeface="Montserrat Black" panose="00000A00000000000000" pitchFamily="2" charset="-93"/>
                  <a:ea typeface="More Sugar"/>
                  <a:cs typeface="More Sugar"/>
                  <a:sym typeface="More Sugar"/>
                </a:rPr>
                <a:t>1</a:t>
              </a:r>
              <a:r>
                <a:rPr lang="en-US" sz="4800" dirty="0">
                  <a:solidFill>
                    <a:srgbClr val="503D36"/>
                  </a:solidFill>
                  <a:latin typeface="Montserrat Black" panose="00000A00000000000000" pitchFamily="2" charset="-93"/>
                  <a:ea typeface="More Sugar"/>
                  <a:cs typeface="More Sugar"/>
                  <a:sym typeface="More Sugar"/>
                </a:rPr>
                <a:t>.1 Cơ sở lí luận</a:t>
              </a:r>
            </a:p>
          </p:txBody>
        </p:sp>
      </p:grpSp>
    </p:spTree>
    <p:extLst>
      <p:ext uri="{BB962C8B-B14F-4D97-AF65-F5344CB8AC3E}">
        <p14:creationId xmlns:p14="http://schemas.microsoft.com/office/powerpoint/2010/main" val="31459686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000"/>
                                        <p:tgtEl>
                                          <p:spTgt spid="90"/>
                                        </p:tgtEl>
                                      </p:cBhvr>
                                    </p:animEffect>
                                    <p:anim calcmode="lin" valueType="num">
                                      <p:cBhvr>
                                        <p:cTn id="13" dur="1000" fill="hold"/>
                                        <p:tgtEl>
                                          <p:spTgt spid="90"/>
                                        </p:tgtEl>
                                        <p:attrNameLst>
                                          <p:attrName>ppt_x</p:attrName>
                                        </p:attrNameLst>
                                      </p:cBhvr>
                                      <p:tavLst>
                                        <p:tav tm="0">
                                          <p:val>
                                            <p:strVal val="#ppt_x"/>
                                          </p:val>
                                        </p:tav>
                                        <p:tav tm="100000">
                                          <p:val>
                                            <p:strVal val="#ppt_x"/>
                                          </p:val>
                                        </p:tav>
                                      </p:tavLst>
                                    </p:anim>
                                    <p:anim calcmode="lin" valueType="num">
                                      <p:cBhvr>
                                        <p:cTn id="14"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4">
                                            <p:txEl>
                                              <p:pRg st="0" end="0"/>
                                            </p:txEl>
                                          </p:spTgt>
                                        </p:tgtEl>
                                        <p:attrNameLst>
                                          <p:attrName>style.visibility</p:attrName>
                                        </p:attrNameLst>
                                      </p:cBhvr>
                                      <p:to>
                                        <p:strVal val="visible"/>
                                      </p:to>
                                    </p:set>
                                    <p:animEffect transition="in" filter="fade">
                                      <p:cBhvr>
                                        <p:cTn id="19" dur="1000"/>
                                        <p:tgtEl>
                                          <p:spTgt spid="94">
                                            <p:txEl>
                                              <p:pRg st="0" end="0"/>
                                            </p:txEl>
                                          </p:spTgt>
                                        </p:tgtEl>
                                      </p:cBhvr>
                                    </p:animEffect>
                                    <p:anim calcmode="lin" valueType="num">
                                      <p:cBhvr>
                                        <p:cTn id="20" dur="1000" fill="hold"/>
                                        <p:tgtEl>
                                          <p:spTgt spid="9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9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4">
                                            <p:txEl>
                                              <p:pRg st="1" end="1"/>
                                            </p:txEl>
                                          </p:spTgt>
                                        </p:tgtEl>
                                        <p:attrNameLst>
                                          <p:attrName>style.visibility</p:attrName>
                                        </p:attrNameLst>
                                      </p:cBhvr>
                                      <p:to>
                                        <p:strVal val="visible"/>
                                      </p:to>
                                    </p:set>
                                    <p:animEffect transition="in" filter="fade">
                                      <p:cBhvr>
                                        <p:cTn id="26" dur="1000"/>
                                        <p:tgtEl>
                                          <p:spTgt spid="94">
                                            <p:txEl>
                                              <p:pRg st="1" end="1"/>
                                            </p:txEl>
                                          </p:spTgt>
                                        </p:tgtEl>
                                      </p:cBhvr>
                                    </p:animEffect>
                                    <p:anim calcmode="lin" valueType="num">
                                      <p:cBhvr>
                                        <p:cTn id="27" dur="1000" fill="hold"/>
                                        <p:tgtEl>
                                          <p:spTgt spid="9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9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4">
                                            <p:txEl>
                                              <p:pRg st="2" end="2"/>
                                            </p:txEl>
                                          </p:spTgt>
                                        </p:tgtEl>
                                        <p:attrNameLst>
                                          <p:attrName>style.visibility</p:attrName>
                                        </p:attrNameLst>
                                      </p:cBhvr>
                                      <p:to>
                                        <p:strVal val="visible"/>
                                      </p:to>
                                    </p:set>
                                    <p:animEffect transition="in" filter="fade">
                                      <p:cBhvr>
                                        <p:cTn id="33" dur="1000"/>
                                        <p:tgtEl>
                                          <p:spTgt spid="94">
                                            <p:txEl>
                                              <p:pRg st="2" end="2"/>
                                            </p:txEl>
                                          </p:spTgt>
                                        </p:tgtEl>
                                      </p:cBhvr>
                                    </p:animEffect>
                                    <p:anim calcmode="lin" valueType="num">
                                      <p:cBhvr>
                                        <p:cTn id="34" dur="1000" fill="hold"/>
                                        <p:tgtEl>
                                          <p:spTgt spid="94">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9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F91"/>
        </a:solidFill>
        <a:effectLst/>
      </p:bgPr>
    </p:bg>
    <p:spTree>
      <p:nvGrpSpPr>
        <p:cNvPr id="1" name=""/>
        <p:cNvGrpSpPr/>
        <p:nvPr/>
      </p:nvGrpSpPr>
      <p:grpSpPr>
        <a:xfrm>
          <a:off x="0" y="0"/>
          <a:ext cx="0" cy="0"/>
          <a:chOff x="0" y="0"/>
          <a:chExt cx="0" cy="0"/>
        </a:xfrm>
      </p:grpSpPr>
      <p:grpSp>
        <p:nvGrpSpPr>
          <p:cNvPr id="84" name="Group 84"/>
          <p:cNvGrpSpPr/>
          <p:nvPr/>
        </p:nvGrpSpPr>
        <p:grpSpPr>
          <a:xfrm>
            <a:off x="15240000" y="1331671"/>
            <a:ext cx="2186870" cy="1191585"/>
            <a:chOff x="0" y="0"/>
            <a:chExt cx="595553" cy="324506"/>
          </a:xfrm>
        </p:grpSpPr>
        <p:sp>
          <p:nvSpPr>
            <p:cNvPr id="85" name="Freeform 85"/>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6" name="TextBox 86"/>
            <p:cNvSpPr txBox="1"/>
            <p:nvPr/>
          </p:nvSpPr>
          <p:spPr>
            <a:xfrm>
              <a:off x="0" y="-28575"/>
              <a:ext cx="595553" cy="353081"/>
            </a:xfrm>
            <a:prstGeom prst="rect">
              <a:avLst/>
            </a:prstGeom>
          </p:spPr>
          <p:txBody>
            <a:bodyPr lIns="51986" tIns="51986" rIns="51986" bIns="51986" rtlCol="0" anchor="ctr"/>
            <a:lstStyle/>
            <a:p>
              <a:pPr algn="ctr">
                <a:lnSpc>
                  <a:spcPts val="2659"/>
                </a:lnSpc>
              </a:pPr>
              <a:endParaRPr/>
            </a:p>
          </p:txBody>
        </p:sp>
      </p:grpSp>
      <p:grpSp>
        <p:nvGrpSpPr>
          <p:cNvPr id="87" name="Group 87"/>
          <p:cNvGrpSpPr/>
          <p:nvPr/>
        </p:nvGrpSpPr>
        <p:grpSpPr>
          <a:xfrm>
            <a:off x="15316200" y="1419581"/>
            <a:ext cx="1998307" cy="1015766"/>
            <a:chOff x="0" y="0"/>
            <a:chExt cx="544201" cy="276625"/>
          </a:xfrm>
        </p:grpSpPr>
        <p:sp>
          <p:nvSpPr>
            <p:cNvPr id="88" name="Freeform 88"/>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89" name="TextBox 89"/>
            <p:cNvSpPr txBox="1"/>
            <p:nvPr/>
          </p:nvSpPr>
          <p:spPr>
            <a:xfrm>
              <a:off x="0" y="-66675"/>
              <a:ext cx="544201" cy="343300"/>
            </a:xfrm>
            <a:prstGeom prst="rect">
              <a:avLst/>
            </a:prstGeom>
          </p:spPr>
          <p:txBody>
            <a:bodyPr lIns="51986" tIns="51986" rIns="51986" bIns="51986" rtlCol="0" anchor="ctr"/>
            <a:lstStyle/>
            <a:p>
              <a:pPr algn="ctr">
                <a:lnSpc>
                  <a:spcPts val="4200"/>
                </a:lnSpc>
              </a:pPr>
              <a:endParaRPr lang="en-US" sz="3000">
                <a:solidFill>
                  <a:srgbClr val="FFFFFF"/>
                </a:solidFill>
                <a:latin typeface="Sniglet"/>
                <a:ea typeface="Sniglet"/>
                <a:cs typeface="Sniglet"/>
                <a:sym typeface="Sniglet"/>
              </a:endParaRPr>
            </a:p>
          </p:txBody>
        </p:sp>
      </p:grpSp>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7" name="TextBox 7"/>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0" name="TextBox 10"/>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7" name="TextBox 17"/>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4" name="TextBox 24"/>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8" name="TextBox 28"/>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1" name="TextBox 31"/>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620810" cy="372131"/>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8" name="TextBox 38"/>
              <p:cNvSpPr txBox="1"/>
              <p:nvPr/>
            </p:nvSpPr>
            <p:spPr>
              <a:xfrm>
                <a:off x="0" y="-47625"/>
                <a:ext cx="344940" cy="324250"/>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073989" y="533979"/>
            <a:ext cx="15613811" cy="9564767"/>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4112279" cy="2346407"/>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a:off x="1540290" y="1622751"/>
            <a:ext cx="263115" cy="263115"/>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59" name="TextBox 5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0" name="Group 60"/>
          <p:cNvGrpSpPr/>
          <p:nvPr/>
        </p:nvGrpSpPr>
        <p:grpSpPr>
          <a:xfrm>
            <a:off x="1540290" y="2470372"/>
            <a:ext cx="263115" cy="263115"/>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62" name="TextBox 6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3" name="Group 63"/>
          <p:cNvGrpSpPr/>
          <p:nvPr/>
        </p:nvGrpSpPr>
        <p:grpSpPr>
          <a:xfrm>
            <a:off x="1540290" y="3317993"/>
            <a:ext cx="263115" cy="263115"/>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65" name="TextBox 6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6" name="Group 66"/>
          <p:cNvGrpSpPr/>
          <p:nvPr/>
        </p:nvGrpSpPr>
        <p:grpSpPr>
          <a:xfrm>
            <a:off x="1540290" y="4165614"/>
            <a:ext cx="263115" cy="263115"/>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9" name="Group 69"/>
          <p:cNvGrpSpPr/>
          <p:nvPr/>
        </p:nvGrpSpPr>
        <p:grpSpPr>
          <a:xfrm>
            <a:off x="1540290" y="5013235"/>
            <a:ext cx="263115" cy="263115"/>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5860856"/>
            <a:ext cx="263115" cy="263115"/>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6708477"/>
            <a:ext cx="263115" cy="263115"/>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7556097"/>
            <a:ext cx="263115" cy="263115"/>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8403718"/>
            <a:ext cx="263115" cy="263115"/>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0" name="Group 90"/>
          <p:cNvGrpSpPr/>
          <p:nvPr/>
        </p:nvGrpSpPr>
        <p:grpSpPr>
          <a:xfrm>
            <a:off x="1778738" y="2185897"/>
            <a:ext cx="14314617" cy="7538668"/>
            <a:chOff x="0" y="0"/>
            <a:chExt cx="1789859" cy="1219628"/>
          </a:xfrm>
        </p:grpSpPr>
        <p:sp>
          <p:nvSpPr>
            <p:cNvPr id="91" name="Freeform 91"/>
            <p:cNvSpPr/>
            <p:nvPr/>
          </p:nvSpPr>
          <p:spPr>
            <a:xfrm>
              <a:off x="0" y="0"/>
              <a:ext cx="1789859" cy="1219628"/>
            </a:xfrm>
            <a:custGeom>
              <a:avLst/>
              <a:gdLst/>
              <a:ahLst/>
              <a:cxnLst/>
              <a:rect l="l" t="t" r="r" b="b"/>
              <a:pathLst>
                <a:path w="1789859" h="1219628">
                  <a:moveTo>
                    <a:pt x="68353" y="0"/>
                  </a:moveTo>
                  <a:lnTo>
                    <a:pt x="1721506" y="0"/>
                  </a:lnTo>
                  <a:cubicBezTo>
                    <a:pt x="1739635" y="0"/>
                    <a:pt x="1757020" y="7201"/>
                    <a:pt x="1769839" y="20020"/>
                  </a:cubicBezTo>
                  <a:cubicBezTo>
                    <a:pt x="1782657" y="32839"/>
                    <a:pt x="1789859" y="50224"/>
                    <a:pt x="1789859" y="68353"/>
                  </a:cubicBezTo>
                  <a:lnTo>
                    <a:pt x="1789859" y="1151275"/>
                  </a:lnTo>
                  <a:cubicBezTo>
                    <a:pt x="1789859" y="1189026"/>
                    <a:pt x="1759257" y="1219628"/>
                    <a:pt x="1721506" y="1219628"/>
                  </a:cubicBezTo>
                  <a:lnTo>
                    <a:pt x="68353" y="1219628"/>
                  </a:lnTo>
                  <a:cubicBezTo>
                    <a:pt x="30602" y="1219628"/>
                    <a:pt x="0" y="1189026"/>
                    <a:pt x="0" y="1151275"/>
                  </a:cubicBezTo>
                  <a:lnTo>
                    <a:pt x="0" y="68353"/>
                  </a:lnTo>
                  <a:cubicBezTo>
                    <a:pt x="0" y="30602"/>
                    <a:pt x="30602" y="0"/>
                    <a:pt x="68353" y="0"/>
                  </a:cubicBezTo>
                  <a:close/>
                </a:path>
              </a:pathLst>
            </a:custGeom>
            <a:solidFill>
              <a:srgbClr val="000000">
                <a:alpha val="0"/>
              </a:srgbClr>
            </a:solidFill>
            <a:ln w="28575" cap="rnd">
              <a:solidFill>
                <a:srgbClr val="E76262"/>
              </a:solidFill>
              <a:prstDash val="lgDash"/>
              <a:round/>
            </a:ln>
          </p:spPr>
        </p:sp>
        <p:sp>
          <p:nvSpPr>
            <p:cNvPr id="92" name="TextBox 92"/>
            <p:cNvSpPr txBox="1"/>
            <p:nvPr/>
          </p:nvSpPr>
          <p:spPr>
            <a:xfrm>
              <a:off x="0" y="-28575"/>
              <a:ext cx="1789859" cy="1248203"/>
            </a:xfrm>
            <a:prstGeom prst="rect">
              <a:avLst/>
            </a:prstGeom>
          </p:spPr>
          <p:txBody>
            <a:bodyPr lIns="50800" tIns="50800" rIns="50800" bIns="50800" rtlCol="0" anchor="ctr"/>
            <a:lstStyle/>
            <a:p>
              <a:pPr algn="ctr">
                <a:lnSpc>
                  <a:spcPts val="2659"/>
                </a:lnSpc>
              </a:pPr>
              <a:endParaRPr/>
            </a:p>
          </p:txBody>
        </p:sp>
      </p:grpSp>
      <p:sp>
        <p:nvSpPr>
          <p:cNvPr id="94" name="TextBox 94"/>
          <p:cNvSpPr txBox="1"/>
          <p:nvPr/>
        </p:nvSpPr>
        <p:spPr>
          <a:xfrm>
            <a:off x="2125527" y="2590481"/>
            <a:ext cx="13701621" cy="8449942"/>
          </a:xfrm>
          <a:prstGeom prst="rect">
            <a:avLst/>
          </a:prstGeom>
        </p:spPr>
        <p:txBody>
          <a:bodyPr wrap="square" lIns="0" tIns="0" rIns="0" bIns="0" rtlCol="0" anchor="t">
            <a:spAutoFit/>
          </a:bodyPr>
          <a:lstStyle/>
          <a:p>
            <a:r>
              <a:rPr lang="vi-VN" sz="4400" b="1" dirty="0">
                <a:latin typeface="Times New Roman" panose="02020603050405020304" pitchFamily="18" charset="0"/>
                <a:ea typeface="Roboto" panose="02000000000000000000" pitchFamily="2" charset="0"/>
                <a:cs typeface="Times New Roman" panose="02020603050405020304" pitchFamily="18" charset="0"/>
              </a:rPr>
              <a:t>*</a:t>
            </a:r>
            <a:r>
              <a:rPr lang="en-US" sz="4400" b="1" dirty="0" err="1">
                <a:latin typeface="Times New Roman" panose="02020603050405020304" pitchFamily="18" charset="0"/>
                <a:ea typeface="Roboto" panose="02000000000000000000" pitchFamily="2" charset="0"/>
                <a:cs typeface="Times New Roman" panose="02020603050405020304" pitchFamily="18" charset="0"/>
              </a:rPr>
              <a:t>Đối</a:t>
            </a:r>
            <a:r>
              <a:rPr lang="en-US" sz="4400" b="1" dirty="0">
                <a:latin typeface="Times New Roman" panose="02020603050405020304" pitchFamily="18" charset="0"/>
                <a:ea typeface="Roboto" panose="02000000000000000000" pitchFamily="2" charset="0"/>
                <a:cs typeface="Times New Roman" panose="02020603050405020304" pitchFamily="18" charset="0"/>
              </a:rPr>
              <a:t> với GV</a:t>
            </a:r>
            <a:r>
              <a:rPr lang="en-US" sz="4400" dirty="0">
                <a:latin typeface="Times New Roman" panose="02020603050405020304" pitchFamily="18" charset="0"/>
                <a:ea typeface="Roboto" panose="02000000000000000000" pitchFamily="2" charset="0"/>
                <a:cs typeface="Times New Roman" panose="02020603050405020304" pitchFamily="18" charset="0"/>
              </a:rPr>
              <a:t>:</a:t>
            </a:r>
            <a:endParaRPr lang="vi-VN" sz="4400" dirty="0">
              <a:latin typeface="Times New Roman" panose="02020603050405020304" pitchFamily="18" charset="0"/>
              <a:ea typeface="Roboto" panose="02000000000000000000" pitchFamily="2" charset="0"/>
              <a:cs typeface="Times New Roman" panose="02020603050405020304" pitchFamily="18" charset="0"/>
            </a:endParaRPr>
          </a:p>
          <a:p>
            <a:r>
              <a:rPr lang="en-US" sz="4400" dirty="0">
                <a:latin typeface="Times New Roman" panose="02020603050405020304" pitchFamily="18" charset="0"/>
                <a:ea typeface="Roboto" panose="02000000000000000000" pitchFamily="2" charset="0"/>
                <a:cs typeface="Times New Roman" panose="02020603050405020304" pitchFamily="18" charset="0"/>
              </a:rPr>
              <a:t> </a:t>
            </a:r>
            <a:r>
              <a:rPr lang="pt-BR" sz="4000" i="1" dirty="0">
                <a:latin typeface="Times New Roman" panose="02020603050405020304" pitchFamily="18" charset="0"/>
                <a:cs typeface="Times New Roman" panose="02020603050405020304" pitchFamily="18" charset="0"/>
              </a:rPr>
              <a:t>-</a:t>
            </a:r>
            <a:r>
              <a:rPr lang="pt-BR" sz="4000" b="1" i="1" dirty="0">
                <a:latin typeface="Times New Roman" panose="02020603050405020304" pitchFamily="18" charset="0"/>
                <a:cs typeface="Times New Roman" panose="02020603050405020304" pitchFamily="18" charset="0"/>
              </a:rPr>
              <a:t> </a:t>
            </a:r>
            <a:r>
              <a:rPr lang="pt-BR" sz="4000" i="1"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G</a:t>
            </a:r>
            <a:r>
              <a:rPr lang="pt-BR" sz="4000" dirty="0">
                <a:latin typeface="Times New Roman" panose="02020603050405020304" pitchFamily="18" charset="0"/>
                <a:cs typeface="Times New Roman" panose="02020603050405020304" pitchFamily="18" charset="0"/>
              </a:rPr>
              <a:t>iáo viên giảng dạy cũng gặp nhiều khó khăn khi hướng dẫn học sinh thực hiện viết đoạn văn trong tiết Luyện viết đoạn.</a:t>
            </a:r>
            <a:endParaRPr lang="en-US" sz="4000" dirty="0">
              <a:latin typeface="Times New Roman" panose="02020603050405020304" pitchFamily="18" charset="0"/>
              <a:cs typeface="Times New Roman" panose="02020603050405020304" pitchFamily="18" charset="0"/>
            </a:endParaRPr>
          </a:p>
          <a:p>
            <a:r>
              <a:rPr lang="pt-BR" sz="4000" dirty="0">
                <a:latin typeface="Times New Roman" panose="02020603050405020304" pitchFamily="18" charset="0"/>
                <a:cs typeface="Times New Roman" panose="02020603050405020304" pitchFamily="18" charset="0"/>
              </a:rPr>
              <a:t>- Đôi khi chưa thực sự tìm tòi, sáng tạo trong việc vận dụng các phương pháp dạy học để tìm ra cách thích hợp nhất trong dạy viết đoạn văn.</a:t>
            </a:r>
            <a:endParaRPr lang="vi-VN" sz="4000" dirty="0">
              <a:latin typeface="Times New Roman" panose="02020603050405020304" pitchFamily="18" charset="0"/>
              <a:ea typeface="Roboto" panose="02000000000000000000" pitchFamily="2" charset="0"/>
              <a:cs typeface="Times New Roman" panose="02020603050405020304" pitchFamily="18" charset="0"/>
            </a:endParaRPr>
          </a:p>
          <a:p>
            <a:r>
              <a:rPr lang="vi-VN" sz="4400" b="1" dirty="0">
                <a:latin typeface="Times New Roman" panose="02020603050405020304" pitchFamily="18" charset="0"/>
                <a:ea typeface="Roboto" panose="02000000000000000000" pitchFamily="2" charset="0"/>
                <a:cs typeface="Times New Roman" panose="02020603050405020304" pitchFamily="18" charset="0"/>
              </a:rPr>
              <a:t>*</a:t>
            </a:r>
            <a:r>
              <a:rPr lang="nl-NL" sz="4400" b="1" dirty="0">
                <a:latin typeface="Times New Roman" panose="02020603050405020304" pitchFamily="18" charset="0"/>
                <a:ea typeface="Roboto" panose="02000000000000000000" pitchFamily="2" charset="0"/>
                <a:cs typeface="Times New Roman" panose="02020603050405020304" pitchFamily="18" charset="0"/>
              </a:rPr>
              <a:t>Đối với</a:t>
            </a:r>
            <a:r>
              <a:rPr lang="vi-VN" sz="4400" b="1" dirty="0">
                <a:latin typeface="Times New Roman" panose="02020603050405020304" pitchFamily="18" charset="0"/>
                <a:ea typeface="Roboto" panose="02000000000000000000" pitchFamily="2" charset="0"/>
                <a:cs typeface="Times New Roman" panose="02020603050405020304" pitchFamily="18" charset="0"/>
              </a:rPr>
              <a:t> HS:</a:t>
            </a:r>
          </a:p>
          <a:p>
            <a:r>
              <a:rPr lang="pt-BR" sz="4000" dirty="0">
                <a:latin typeface="Times New Roman" panose="02020603050405020304" pitchFamily="18" charset="0"/>
                <a:cs typeface="Times New Roman" panose="02020603050405020304" pitchFamily="18" charset="0"/>
              </a:rPr>
              <a:t>-</a:t>
            </a:r>
            <a:r>
              <a:rPr lang="pt-BR" sz="4000" b="1" dirty="0">
                <a:latin typeface="Times New Roman" panose="02020603050405020304" pitchFamily="18" charset="0"/>
                <a:cs typeface="Times New Roman" panose="02020603050405020304" pitchFamily="18" charset="0"/>
              </a:rPr>
              <a:t> </a:t>
            </a:r>
            <a:r>
              <a:rPr lang="pt-BR" sz="4000" dirty="0">
                <a:latin typeface="Times New Roman" panose="02020603050405020304" pitchFamily="18" charset="0"/>
                <a:cs typeface="Times New Roman" panose="02020603050405020304" pitchFamily="18" charset="0"/>
              </a:rPr>
              <a:t>Học sinh thực hiện các bài tập trong tiết Luyện viết đoạn nói chung và viết đoạn văn nói riêng gặp nhiều khó khăn.</a:t>
            </a:r>
            <a:endParaRPr lang="en-US" sz="4000" dirty="0">
              <a:latin typeface="Times New Roman" panose="02020603050405020304" pitchFamily="18" charset="0"/>
              <a:cs typeface="Times New Roman" panose="02020603050405020304" pitchFamily="18" charset="0"/>
            </a:endParaRPr>
          </a:p>
          <a:p>
            <a:r>
              <a:rPr lang="pt-BR" sz="4000" dirty="0">
                <a:latin typeface="Times New Roman" panose="02020603050405020304" pitchFamily="18" charset="0"/>
                <a:cs typeface="Times New Roman" panose="02020603050405020304" pitchFamily="18" charset="0"/>
              </a:rPr>
              <a:t>- Học sinh lúng túng khi thực hiện nhiệm vụ viết đoạn văn.</a:t>
            </a:r>
            <a:endParaRPr lang="en-US" sz="4000" dirty="0">
              <a:latin typeface="Times New Roman" panose="02020603050405020304" pitchFamily="18" charset="0"/>
              <a:cs typeface="Times New Roman" panose="02020603050405020304" pitchFamily="18" charset="0"/>
            </a:endParaRPr>
          </a:p>
          <a:p>
            <a:r>
              <a:rPr lang="pt-BR" sz="4000" dirty="0">
                <a:latin typeface="Times New Roman" panose="02020603050405020304" pitchFamily="18" charset="0"/>
                <a:cs typeface="Times New Roman" panose="02020603050405020304" pitchFamily="18" charset="0"/>
              </a:rPr>
              <a:t>- Vốn từ hạn hẹp khiến học sinh tìm từ để viết đoạn văn rất lâu.</a:t>
            </a:r>
            <a:endParaRPr lang="en-US" sz="4000" dirty="0">
              <a:latin typeface="Times New Roman" panose="02020603050405020304" pitchFamily="18" charset="0"/>
              <a:cs typeface="Times New Roman" panose="02020603050405020304" pitchFamily="18" charset="0"/>
            </a:endParaRPr>
          </a:p>
          <a:p>
            <a:pPr algn="just">
              <a:lnSpc>
                <a:spcPct val="130000"/>
              </a:lnSpc>
              <a:spcBef>
                <a:spcPts val="100"/>
              </a:spcBef>
              <a:spcAft>
                <a:spcPts val="100"/>
              </a:spcAft>
            </a:pPr>
            <a:endParaRPr lang="nl-NL" sz="4000" dirty="0">
              <a:latin typeface="Times New Roman" panose="02020603050405020304" pitchFamily="18" charset="0"/>
              <a:ea typeface="Roboto" panose="02000000000000000000" pitchFamily="2" charset="0"/>
              <a:cs typeface="Times New Roman" panose="02020603050405020304" pitchFamily="18" charset="0"/>
            </a:endParaRPr>
          </a:p>
          <a:p>
            <a:pPr marL="0" lvl="0" indent="0" algn="just">
              <a:lnSpc>
                <a:spcPct val="150000"/>
              </a:lnSpc>
              <a:spcBef>
                <a:spcPct val="0"/>
              </a:spcBef>
            </a:pPr>
            <a:endParaRPr lang="en-US" sz="3200" b="1" dirty="0">
              <a:solidFill>
                <a:srgbClr val="503D36"/>
              </a:solidFill>
              <a:latin typeface="Sniglet"/>
              <a:ea typeface="Sniglet"/>
              <a:cs typeface="Sniglet"/>
              <a:sym typeface="Sniglet"/>
            </a:endParaRPr>
          </a:p>
        </p:txBody>
      </p:sp>
      <p:sp>
        <p:nvSpPr>
          <p:cNvPr id="95" name="Freeform 95"/>
          <p:cNvSpPr/>
          <p:nvPr/>
        </p:nvSpPr>
        <p:spPr>
          <a:xfrm>
            <a:off x="14303205" y="1361113"/>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96" name="Freeform 96"/>
          <p:cNvSpPr/>
          <p:nvPr/>
        </p:nvSpPr>
        <p:spPr>
          <a:xfrm rot="1255237">
            <a:off x="323938" y="9139224"/>
            <a:ext cx="1180043" cy="812600"/>
          </a:xfrm>
          <a:custGeom>
            <a:avLst/>
            <a:gdLst/>
            <a:ahLst/>
            <a:cxnLst/>
            <a:rect l="l" t="t" r="r" b="b"/>
            <a:pathLst>
              <a:path w="1180043" h="812600">
                <a:moveTo>
                  <a:pt x="0" y="0"/>
                </a:moveTo>
                <a:lnTo>
                  <a:pt x="1180043" y="0"/>
                </a:lnTo>
                <a:lnTo>
                  <a:pt x="1180043" y="812600"/>
                </a:lnTo>
                <a:lnTo>
                  <a:pt x="0" y="812600"/>
                </a:lnTo>
                <a:lnTo>
                  <a:pt x="0" y="0"/>
                </a:lnTo>
                <a:close/>
              </a:path>
            </a:pathLst>
          </a:custGeom>
          <a:blipFill>
            <a:blip r:embed="rId8"/>
            <a:stretch>
              <a:fillRect t="-62571" r="-193516" b="-197067"/>
            </a:stretch>
          </a:blipFill>
        </p:spPr>
      </p:sp>
      <p:sp>
        <p:nvSpPr>
          <p:cNvPr id="97" name="Freeform 97"/>
          <p:cNvSpPr/>
          <p:nvPr/>
        </p:nvSpPr>
        <p:spPr>
          <a:xfrm rot="-298565" flipH="1">
            <a:off x="1200560" y="9366381"/>
            <a:ext cx="728793" cy="501861"/>
          </a:xfrm>
          <a:custGeom>
            <a:avLst/>
            <a:gdLst/>
            <a:ahLst/>
            <a:cxnLst/>
            <a:rect l="l" t="t" r="r" b="b"/>
            <a:pathLst>
              <a:path w="728793" h="501861">
                <a:moveTo>
                  <a:pt x="728793" y="0"/>
                </a:moveTo>
                <a:lnTo>
                  <a:pt x="0" y="0"/>
                </a:lnTo>
                <a:lnTo>
                  <a:pt x="0" y="501861"/>
                </a:lnTo>
                <a:lnTo>
                  <a:pt x="728793" y="501861"/>
                </a:lnTo>
                <a:lnTo>
                  <a:pt x="728793" y="0"/>
                </a:lnTo>
                <a:close/>
              </a:path>
            </a:pathLst>
          </a:custGeom>
          <a:blipFill>
            <a:blip r:embed="rId8"/>
            <a:stretch>
              <a:fillRect t="-62571" r="-193516" b="-197067"/>
            </a:stretch>
          </a:blipFill>
        </p:spPr>
      </p:sp>
      <p:sp>
        <p:nvSpPr>
          <p:cNvPr id="98" name="Freeform 98"/>
          <p:cNvSpPr/>
          <p:nvPr/>
        </p:nvSpPr>
        <p:spPr>
          <a:xfrm>
            <a:off x="7560512" y="9723039"/>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txBody>
          <a:bodyPr/>
          <a:lstStyle/>
          <a:p>
            <a:endParaRPr lang="en-US" dirty="0"/>
          </a:p>
        </p:txBody>
      </p:sp>
      <p:sp>
        <p:nvSpPr>
          <p:cNvPr id="103" name="Freeform 103"/>
          <p:cNvSpPr/>
          <p:nvPr/>
        </p:nvSpPr>
        <p:spPr>
          <a:xfrm>
            <a:off x="15574641" y="7286640"/>
            <a:ext cx="2547049" cy="3044326"/>
          </a:xfrm>
          <a:custGeom>
            <a:avLst/>
            <a:gdLst/>
            <a:ahLst/>
            <a:cxnLst/>
            <a:rect l="l" t="t" r="r" b="b"/>
            <a:pathLst>
              <a:path w="7488936" h="8229600">
                <a:moveTo>
                  <a:pt x="0" y="0"/>
                </a:moveTo>
                <a:lnTo>
                  <a:pt x="7488936" y="0"/>
                </a:lnTo>
                <a:lnTo>
                  <a:pt x="7488936" y="8229600"/>
                </a:lnTo>
                <a:lnTo>
                  <a:pt x="0" y="8229600"/>
                </a:lnTo>
                <a:lnTo>
                  <a:pt x="0" y="0"/>
                </a:lnTo>
                <a:close/>
              </a:path>
            </a:pathLst>
          </a:custGeom>
          <a:blipFill>
            <a:blip r:embed="rId9"/>
            <a:stretch>
              <a:fillRect/>
            </a:stretch>
          </a:blipFill>
        </p:spPr>
      </p:sp>
      <p:grpSp>
        <p:nvGrpSpPr>
          <p:cNvPr id="104" name="Group 104"/>
          <p:cNvGrpSpPr/>
          <p:nvPr/>
        </p:nvGrpSpPr>
        <p:grpSpPr>
          <a:xfrm>
            <a:off x="594866" y="1690137"/>
            <a:ext cx="1232729" cy="7134324"/>
            <a:chOff x="0" y="0"/>
            <a:chExt cx="1643639" cy="9512432"/>
          </a:xfrm>
        </p:grpSpPr>
        <p:sp>
          <p:nvSpPr>
            <p:cNvPr id="105" name="TextBox 105"/>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06" name="TextBox 106"/>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07" name="TextBox 107"/>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08" name="TextBox 108"/>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09" name="TextBox 109"/>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10" name="TextBox 110"/>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11" name="TextBox 111"/>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12" name="TextBox 112"/>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ea typeface="Sniglet"/>
                  <a:cs typeface="Sniglet"/>
                  <a:sym typeface="Sniglet"/>
                </a:rPr>
                <a:t>)</a:t>
              </a:r>
            </a:p>
          </p:txBody>
        </p:sp>
        <p:sp>
          <p:nvSpPr>
            <p:cNvPr id="113" name="TextBox 113"/>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dirty="0">
                  <a:solidFill>
                    <a:srgbClr val="503D36"/>
                  </a:solidFill>
                  <a:latin typeface="Sniglet"/>
                  <a:ea typeface="Sniglet"/>
                  <a:cs typeface="Sniglet"/>
                  <a:sym typeface="Sniglet"/>
                </a:rPr>
                <a:t>)</a:t>
              </a:r>
            </a:p>
          </p:txBody>
        </p:sp>
      </p:grpSp>
      <p:grpSp>
        <p:nvGrpSpPr>
          <p:cNvPr id="54" name="Group 53"/>
          <p:cNvGrpSpPr/>
          <p:nvPr/>
        </p:nvGrpSpPr>
        <p:grpSpPr>
          <a:xfrm>
            <a:off x="4724400" y="722130"/>
            <a:ext cx="8316741" cy="1187069"/>
            <a:chOff x="4724400" y="722130"/>
            <a:chExt cx="8316741" cy="1187069"/>
          </a:xfrm>
        </p:grpSpPr>
        <p:grpSp>
          <p:nvGrpSpPr>
            <p:cNvPr id="99" name="Group 99"/>
            <p:cNvGrpSpPr/>
            <p:nvPr/>
          </p:nvGrpSpPr>
          <p:grpSpPr>
            <a:xfrm>
              <a:off x="4724400" y="722130"/>
              <a:ext cx="8316741" cy="1187069"/>
              <a:chOff x="0" y="0"/>
              <a:chExt cx="2686494" cy="406400"/>
            </a:xfrm>
          </p:grpSpPr>
          <p:sp>
            <p:nvSpPr>
              <p:cNvPr id="100" name="Freeform 100"/>
              <p:cNvSpPr/>
              <p:nvPr/>
            </p:nvSpPr>
            <p:spPr>
              <a:xfrm>
                <a:off x="0" y="0"/>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FCF91"/>
              </a:solidFill>
              <a:ln w="47625" cap="rnd">
                <a:solidFill>
                  <a:srgbClr val="E76262"/>
                </a:solidFill>
                <a:prstDash val="lgDash"/>
                <a:round/>
              </a:ln>
            </p:spPr>
          </p:sp>
          <p:sp>
            <p:nvSpPr>
              <p:cNvPr id="101" name="TextBox 101"/>
              <p:cNvSpPr txBox="1"/>
              <p:nvPr/>
            </p:nvSpPr>
            <p:spPr>
              <a:xfrm>
                <a:off x="0" y="-28575"/>
                <a:ext cx="2686494" cy="434975"/>
              </a:xfrm>
              <a:prstGeom prst="rect">
                <a:avLst/>
              </a:prstGeom>
            </p:spPr>
            <p:txBody>
              <a:bodyPr lIns="50800" tIns="50800" rIns="50800" bIns="50800" rtlCol="0" anchor="ctr"/>
              <a:lstStyle/>
              <a:p>
                <a:pPr algn="ctr">
                  <a:lnSpc>
                    <a:spcPts val="2659"/>
                  </a:lnSpc>
                </a:pPr>
                <a:endParaRPr/>
              </a:p>
            </p:txBody>
          </p:sp>
        </p:grpSp>
        <p:sp>
          <p:nvSpPr>
            <p:cNvPr id="114" name="TextBox 114"/>
            <p:cNvSpPr txBox="1"/>
            <p:nvPr/>
          </p:nvSpPr>
          <p:spPr>
            <a:xfrm>
              <a:off x="4977580" y="807168"/>
              <a:ext cx="6953440" cy="911916"/>
            </a:xfrm>
            <a:prstGeom prst="rect">
              <a:avLst/>
            </a:prstGeom>
          </p:spPr>
          <p:txBody>
            <a:bodyPr wrap="square" lIns="0" tIns="0" rIns="0" bIns="0" rtlCol="0" anchor="t">
              <a:spAutoFit/>
            </a:bodyPr>
            <a:lstStyle/>
            <a:p>
              <a:pPr marL="0" lvl="0" indent="0" algn="ctr">
                <a:lnSpc>
                  <a:spcPts val="7920"/>
                </a:lnSpc>
                <a:spcBef>
                  <a:spcPct val="0"/>
                </a:spcBef>
              </a:pPr>
              <a:r>
                <a:rPr lang="vi-VN" sz="4800" dirty="0">
                  <a:solidFill>
                    <a:srgbClr val="503D36"/>
                  </a:solidFill>
                  <a:latin typeface="Montserrat Black" panose="00000A00000000000000" pitchFamily="2" charset="-93"/>
                  <a:ea typeface="More Sugar"/>
                  <a:cs typeface="More Sugar"/>
                  <a:sym typeface="More Sugar"/>
                </a:rPr>
                <a:t>1</a:t>
              </a:r>
              <a:r>
                <a:rPr lang="en-US" sz="4800" dirty="0">
                  <a:solidFill>
                    <a:srgbClr val="503D36"/>
                  </a:solidFill>
                  <a:latin typeface="Montserrat Black" panose="00000A00000000000000" pitchFamily="2" charset="-93"/>
                  <a:ea typeface="More Sugar"/>
                  <a:cs typeface="More Sugar"/>
                  <a:sym typeface="More Sugar"/>
                </a:rPr>
                <a:t>.2. Cơ sở thực tiễn</a:t>
              </a:r>
            </a:p>
          </p:txBody>
        </p:sp>
      </p:grpSp>
    </p:spTree>
    <p:extLst>
      <p:ext uri="{BB962C8B-B14F-4D97-AF65-F5344CB8AC3E}">
        <p14:creationId xmlns:p14="http://schemas.microsoft.com/office/powerpoint/2010/main" val="34821467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4">
                                            <p:txEl>
                                              <p:pRg st="0" end="0"/>
                                            </p:txEl>
                                          </p:spTgt>
                                        </p:tgtEl>
                                        <p:attrNameLst>
                                          <p:attrName>style.visibility</p:attrName>
                                        </p:attrNameLst>
                                      </p:cBhvr>
                                      <p:to>
                                        <p:strVal val="visible"/>
                                      </p:to>
                                    </p:set>
                                    <p:animEffect transition="in" filter="fade">
                                      <p:cBhvr>
                                        <p:cTn id="14" dur="1000"/>
                                        <p:tgtEl>
                                          <p:spTgt spid="94">
                                            <p:txEl>
                                              <p:pRg st="0" end="0"/>
                                            </p:txEl>
                                          </p:spTgt>
                                        </p:tgtEl>
                                      </p:cBhvr>
                                    </p:animEffect>
                                    <p:anim calcmode="lin" valueType="num">
                                      <p:cBhvr>
                                        <p:cTn id="15" dur="1000" fill="hold"/>
                                        <p:tgtEl>
                                          <p:spTgt spid="9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4">
                                            <p:txEl>
                                              <p:pRg st="1" end="1"/>
                                            </p:txEl>
                                          </p:spTgt>
                                        </p:tgtEl>
                                        <p:attrNameLst>
                                          <p:attrName>style.visibility</p:attrName>
                                        </p:attrNameLst>
                                      </p:cBhvr>
                                      <p:to>
                                        <p:strVal val="visible"/>
                                      </p:to>
                                    </p:set>
                                    <p:animEffect transition="in" filter="fade">
                                      <p:cBhvr>
                                        <p:cTn id="21" dur="1000"/>
                                        <p:tgtEl>
                                          <p:spTgt spid="94">
                                            <p:txEl>
                                              <p:pRg st="1" end="1"/>
                                            </p:txEl>
                                          </p:spTgt>
                                        </p:tgtEl>
                                      </p:cBhvr>
                                    </p:animEffect>
                                    <p:anim calcmode="lin" valueType="num">
                                      <p:cBhvr>
                                        <p:cTn id="22" dur="1000" fill="hold"/>
                                        <p:tgtEl>
                                          <p:spTgt spid="9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4">
                                            <p:txEl>
                                              <p:pRg st="2" end="2"/>
                                            </p:txEl>
                                          </p:spTgt>
                                        </p:tgtEl>
                                        <p:attrNameLst>
                                          <p:attrName>style.visibility</p:attrName>
                                        </p:attrNameLst>
                                      </p:cBhvr>
                                      <p:to>
                                        <p:strVal val="visible"/>
                                      </p:to>
                                    </p:set>
                                    <p:animEffect transition="in" filter="fade">
                                      <p:cBhvr>
                                        <p:cTn id="28" dur="1000"/>
                                        <p:tgtEl>
                                          <p:spTgt spid="94">
                                            <p:txEl>
                                              <p:pRg st="2" end="2"/>
                                            </p:txEl>
                                          </p:spTgt>
                                        </p:tgtEl>
                                      </p:cBhvr>
                                    </p:animEffect>
                                    <p:anim calcmode="lin" valueType="num">
                                      <p:cBhvr>
                                        <p:cTn id="29" dur="1000" fill="hold"/>
                                        <p:tgtEl>
                                          <p:spTgt spid="9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4">
                                            <p:txEl>
                                              <p:pRg st="3" end="3"/>
                                            </p:txEl>
                                          </p:spTgt>
                                        </p:tgtEl>
                                        <p:attrNameLst>
                                          <p:attrName>style.visibility</p:attrName>
                                        </p:attrNameLst>
                                      </p:cBhvr>
                                      <p:to>
                                        <p:strVal val="visible"/>
                                      </p:to>
                                    </p:set>
                                    <p:animEffect transition="in" filter="fade">
                                      <p:cBhvr>
                                        <p:cTn id="35" dur="1000"/>
                                        <p:tgtEl>
                                          <p:spTgt spid="94">
                                            <p:txEl>
                                              <p:pRg st="3" end="3"/>
                                            </p:txEl>
                                          </p:spTgt>
                                        </p:tgtEl>
                                      </p:cBhvr>
                                    </p:animEffect>
                                    <p:anim calcmode="lin" valueType="num">
                                      <p:cBhvr>
                                        <p:cTn id="36" dur="1000" fill="hold"/>
                                        <p:tgtEl>
                                          <p:spTgt spid="94">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9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4">
                                            <p:txEl>
                                              <p:pRg st="4" end="4"/>
                                            </p:txEl>
                                          </p:spTgt>
                                        </p:tgtEl>
                                        <p:attrNameLst>
                                          <p:attrName>style.visibility</p:attrName>
                                        </p:attrNameLst>
                                      </p:cBhvr>
                                      <p:to>
                                        <p:strVal val="visible"/>
                                      </p:to>
                                    </p:set>
                                    <p:animEffect transition="in" filter="fade">
                                      <p:cBhvr>
                                        <p:cTn id="42" dur="1000"/>
                                        <p:tgtEl>
                                          <p:spTgt spid="94">
                                            <p:txEl>
                                              <p:pRg st="4" end="4"/>
                                            </p:txEl>
                                          </p:spTgt>
                                        </p:tgtEl>
                                      </p:cBhvr>
                                    </p:animEffect>
                                    <p:anim calcmode="lin" valueType="num">
                                      <p:cBhvr>
                                        <p:cTn id="43" dur="1000" fill="hold"/>
                                        <p:tgtEl>
                                          <p:spTgt spid="94">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9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4">
                                            <p:txEl>
                                              <p:pRg st="5" end="5"/>
                                            </p:txEl>
                                          </p:spTgt>
                                        </p:tgtEl>
                                        <p:attrNameLst>
                                          <p:attrName>style.visibility</p:attrName>
                                        </p:attrNameLst>
                                      </p:cBhvr>
                                      <p:to>
                                        <p:strVal val="visible"/>
                                      </p:to>
                                    </p:set>
                                    <p:animEffect transition="in" filter="fade">
                                      <p:cBhvr>
                                        <p:cTn id="49" dur="1000"/>
                                        <p:tgtEl>
                                          <p:spTgt spid="94">
                                            <p:txEl>
                                              <p:pRg st="5" end="5"/>
                                            </p:txEl>
                                          </p:spTgt>
                                        </p:tgtEl>
                                      </p:cBhvr>
                                    </p:animEffect>
                                    <p:anim calcmode="lin" valueType="num">
                                      <p:cBhvr>
                                        <p:cTn id="50" dur="1000" fill="hold"/>
                                        <p:tgtEl>
                                          <p:spTgt spid="94">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9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4">
                                            <p:txEl>
                                              <p:pRg st="6" end="6"/>
                                            </p:txEl>
                                          </p:spTgt>
                                        </p:tgtEl>
                                        <p:attrNameLst>
                                          <p:attrName>style.visibility</p:attrName>
                                        </p:attrNameLst>
                                      </p:cBhvr>
                                      <p:to>
                                        <p:strVal val="visible"/>
                                      </p:to>
                                    </p:set>
                                    <p:animEffect transition="in" filter="fade">
                                      <p:cBhvr>
                                        <p:cTn id="56" dur="1000"/>
                                        <p:tgtEl>
                                          <p:spTgt spid="94">
                                            <p:txEl>
                                              <p:pRg st="6" end="6"/>
                                            </p:txEl>
                                          </p:spTgt>
                                        </p:tgtEl>
                                      </p:cBhvr>
                                    </p:animEffect>
                                    <p:anim calcmode="lin" valueType="num">
                                      <p:cBhvr>
                                        <p:cTn id="57" dur="1000" fill="hold"/>
                                        <p:tgtEl>
                                          <p:spTgt spid="94">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9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6892</TotalTime>
  <Words>2291</Words>
  <Application>Microsoft Office PowerPoint</Application>
  <PresentationFormat>Custom</PresentationFormat>
  <Paragraphs>351</Paragraphs>
  <Slides>29</Slides>
  <Notes>2</Notes>
  <HiddenSlides>0</HiddenSlides>
  <MMClips>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29</vt:i4>
      </vt:variant>
    </vt:vector>
  </HeadingPairs>
  <TitlesOfParts>
    <vt:vector size="44" baseType="lpstr">
      <vt:lpstr>Calibri</vt:lpstr>
      <vt:lpstr>Montserrat Black</vt:lpstr>
      <vt:lpstr>Calibri Light</vt:lpstr>
      <vt:lpstr>.VnTime</vt:lpstr>
      <vt:lpstr>Sniglet</vt:lpstr>
      <vt:lpstr>#9Slide03 Roboto Condensed</vt:lpstr>
      <vt:lpstr>Roboto</vt:lpstr>
      <vt:lpstr>思源宋体 CN Light</vt:lpstr>
      <vt:lpstr>Arial</vt:lpstr>
      <vt:lpstr>Times New Roman</vt:lpstr>
      <vt:lpstr>Office Theme</vt:lpstr>
      <vt:lpstr>1_Office Theme</vt:lpstr>
      <vt:lpstr>4_Retrospect</vt:lpstr>
      <vt:lpstr>Office 主题​​</vt:lpstr>
      <vt:lpstr>2_Office Theme</vt:lpstr>
      <vt:lpstr>  HỘI THI GIÁO VIÊN DẠY GIỎI CẤP HUYỆN NĂM HỌC 2024 - 2025  BÁO CÁO BIỆN PHÁP RÈN KĨ NĂNG VIẾT ĐOẠN VĂN BẰNG PHƯƠNG PHÁP DẠY HỌC TÍCH CỰC TRONG DẠY HỌC TIẾT LUYỆN VIẾT ĐOẠN MÔN TIẾNG VIỆT LỚP 3    Họ tên giáo viên: Vũ Thị Ngọc Diệp Trường Tiểu học Nam Hưng        Tiên Lãng, ngày 05 tháng 12 năm 2024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 KẾT LUẬN VÀ ĐỀ XUẤT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BÁO CÁO BIỆN PHÁP</dc:title>
  <dc:creator>Admin</dc:creator>
  <cp:lastModifiedBy>Administrator</cp:lastModifiedBy>
  <cp:revision>182</cp:revision>
  <dcterms:created xsi:type="dcterms:W3CDTF">2006-08-16T00:00:00Z</dcterms:created>
  <dcterms:modified xsi:type="dcterms:W3CDTF">2024-12-05T06:39:29Z</dcterms:modified>
  <dc:identifier>DAGXgCVdlkg</dc:identifier>
</cp:coreProperties>
</file>