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tags/tag7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8.xml" ContentType="application/vnd.openxmlformats-officedocument.presentationml.tags+xml"/>
  <Override PartName="/ppt/notesSlides/notesSlide15.xml" ContentType="application/vnd.openxmlformats-officedocument.presentationml.notesSlide+xml"/>
  <Override PartName="/ppt/tags/tag9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9" r:id="rId1"/>
  </p:sldMasterIdLst>
  <p:notesMasterIdLst>
    <p:notesMasterId r:id="rId23"/>
  </p:notesMasterIdLst>
  <p:sldIdLst>
    <p:sldId id="11461" r:id="rId2"/>
    <p:sldId id="447" r:id="rId3"/>
    <p:sldId id="420" r:id="rId4"/>
    <p:sldId id="11419" r:id="rId5"/>
    <p:sldId id="11465" r:id="rId6"/>
    <p:sldId id="11462" r:id="rId7"/>
    <p:sldId id="11455" r:id="rId8"/>
    <p:sldId id="11458" r:id="rId9"/>
    <p:sldId id="11459" r:id="rId10"/>
    <p:sldId id="399" r:id="rId11"/>
    <p:sldId id="344" r:id="rId12"/>
    <p:sldId id="11467" r:id="rId13"/>
    <p:sldId id="398" r:id="rId14"/>
    <p:sldId id="357" r:id="rId15"/>
    <p:sldId id="11466" r:id="rId16"/>
    <p:sldId id="11464" r:id="rId17"/>
    <p:sldId id="11445" r:id="rId18"/>
    <p:sldId id="383" r:id="rId19"/>
    <p:sldId id="391" r:id="rId20"/>
    <p:sldId id="434" r:id="rId21"/>
    <p:sldId id="11460" r:id="rId22"/>
  </p:sldIdLst>
  <p:sldSz cx="9144000" cy="5143500" type="screen16x9"/>
  <p:notesSz cx="6858000" cy="9144000"/>
  <p:embeddedFontLst>
    <p:embeddedFont>
      <p:font typeface="Merriweather Sans" panose="020B0604020202020204" charset="0"/>
      <p:regular r:id="rId24"/>
      <p:bold r:id="rId25"/>
      <p:italic r:id="rId26"/>
      <p:boldItalic r:id="rId27"/>
    </p:embeddedFont>
    <p:embeddedFont>
      <p:font typeface="Lato" panose="020B0604020202020204" charset="0"/>
      <p:regular r:id="rId28"/>
      <p:bold r:id="rId29"/>
      <p:italic r:id="rId30"/>
      <p:boldItalic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Segoe UI" panose="020B0502040204020203" pitchFamily="34" charset="0"/>
      <p:regular r:id="rId36"/>
      <p:bold r:id="rId37"/>
      <p:italic r:id="rId38"/>
      <p:boldItalic r:id="rId39"/>
    </p:embeddedFont>
    <p:embeddedFont>
      <p:font typeface="等线" panose="020B0604020202020204" charset="-122"/>
      <p:regular r:id="rId40"/>
      <p:bold r:id="rId41"/>
    </p:embeddedFont>
  </p:embeddedFontLst>
  <p:custDataLst>
    <p:tags r:id="rId4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CC3399"/>
    <a:srgbClr val="EAACD5"/>
    <a:srgbClr val="36CA5D"/>
    <a:srgbClr val="F1650F"/>
    <a:srgbClr val="D3F26E"/>
    <a:srgbClr val="791572"/>
    <a:srgbClr val="9A0000"/>
    <a:srgbClr val="7A0000"/>
    <a:srgbClr val="380A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5F47214-54B0-4DEE-9351-FEEAAA0206D3}">
  <a:tblStyle styleId="{85F47214-54B0-4DEE-9351-FEEAAA0206D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97" autoAdjust="0"/>
    <p:restoredTop sz="94660"/>
  </p:normalViewPr>
  <p:slideViewPr>
    <p:cSldViewPr snapToGrid="0">
      <p:cViewPr>
        <p:scale>
          <a:sx n="70" d="100"/>
          <a:sy n="70" d="100"/>
        </p:scale>
        <p:origin x="1776" y="691"/>
      </p:cViewPr>
      <p:guideLst>
        <p:guide orient="horz" pos="324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395716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>
              <a:spcBef>
                <a:spcPct val="0"/>
              </a:spcBef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2</a:t>
            </a:fld>
            <a:endParaRPr lang="en-US" altLang="vi-VN" dirty="0">
              <a:latin typeface="Arial" panose="020B0604020202020204" pitchFamily="34" charset="0"/>
            </a:endParaRPr>
          </a:p>
        </p:txBody>
      </p:sp>
      <p:sp>
        <p:nvSpPr>
          <p:cNvPr id="4099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554038" y="674688"/>
            <a:ext cx="5994400" cy="3371850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100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vi-VN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84B75-1468-0E9F-8CE6-0E2A13E10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5C5E70-4046-80E4-D63B-827F95B20C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4802A6-6BF5-8951-9DC2-9D59CD8AD5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2163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EFB9B-2EDB-650B-741C-17CA387951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7DB05B-A983-E7E3-52B7-F9779525F3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DB74D9-7479-3AD4-EB88-1214417E1C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343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963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61BEB-0E23-B097-D322-D506A1319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E0558C-17A3-A511-8338-CA5AB827A3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01E4EF-149C-28A6-9DA2-15353DF268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0791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0895A-89C7-4BB9-80E6-970DA4F61FF1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2691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0816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DD22E-5AFD-BA55-F837-816AC6FEC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35FB7A-DD86-15DF-B931-AE0AE1E471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1F435A-23A3-6478-600A-26E97BBAFB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63E6D1-EFC6-EC1F-DBAD-288DC41CEB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55C66C-541F-4121-BDD7-1559F6692F1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794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CA8332A-45E4-4A45-8FD1-86A7DDFA6B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506C3-3354-AE30-A8B5-9EC6DDE18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463641E-0F23-EA77-734D-AE60E2002F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80F585C-A028-BA05-6DDA-3990F510E8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DB55B87-E824-FD94-1A9D-8E7555A357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CA8332A-45E4-4A45-8FD1-86A7DDFA6B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09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80C22-6419-5995-0677-A923D87D91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19D2B66F-6A50-78DB-77CF-A573E9C2D347}"/>
              </a:ext>
            </a:extLst>
          </p:cNvPr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>
              <a:spcBef>
                <a:spcPct val="0"/>
              </a:spcBef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6</a:t>
            </a:fld>
            <a:endParaRPr lang="en-US" altLang="vi-VN" dirty="0">
              <a:latin typeface="Arial" panose="020B0604020202020204" pitchFamily="34" charset="0"/>
            </a:endParaRPr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345F9AC5-A5D3-694F-3EED-723D55AAFEE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554038" y="674688"/>
            <a:ext cx="5994400" cy="3371850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939C7B7C-1EDD-6413-5263-C4F27958D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vi-VN" altLang="vi-VN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1651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0895A-89C7-4BB9-80E6-970DA4F61FF1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CA8332A-45E4-4A45-8FD1-86A7DDFA6B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CA8332A-45E4-4A45-8FD1-86A7DDFA6B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01B54-CC1C-AD97-9F62-54E0C101E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40CB7D-53CC-3B68-4E0F-728135D8EC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B80438-5AF9-FC49-0372-7FC046C040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890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092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subTitle" idx="1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920DB-41B8-4797-B6EB-8E86740DF386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5E341-F402-4ED7-B98F-187DC003E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117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5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D642EF-2DC0-4AAA-BB87-B9C572942EA3}" type="datetimeFigureOut">
              <a:rPr lang="en-US" smtClean="0"/>
              <a:pPr>
                <a:defRPr/>
              </a:pPr>
              <a:t>3/27/2025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vi-VN" altLang="x-none" smtClean="0">
                <a:latin typeface="Arial" panose="020B0604020202020204" pitchFamily="34" charset="0"/>
              </a:rPr>
              <a:t>‹#›</a:t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075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857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>
            <a:alpha val="41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Sans"/>
              <a:buNone/>
              <a:defRPr sz="3000" b="1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■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■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Lato"/>
              <a:buChar char="■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86" r:id="rId2"/>
    <p:sldLayoutId id="2147483687" r:id="rId3"/>
    <p:sldLayoutId id="2147483690" r:id="rId4"/>
    <p:sldLayoutId id="2147483696" r:id="rId5"/>
    <p:sldLayoutId id="2147483697" r:id="rId6"/>
    <p:sldLayoutId id="2147483698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microsoft.com/office/2007/relationships/media" Target="../media/media3.mp3"/><Relationship Id="rId7" Type="http://schemas.openxmlformats.org/officeDocument/2006/relationships/notesSlide" Target="../notesSlides/notesSlide9.xml"/><Relationship Id="rId12" Type="http://schemas.openxmlformats.org/officeDocument/2006/relationships/image" Target="../media/image17.png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4.xml"/><Relationship Id="rId11" Type="http://schemas.openxmlformats.org/officeDocument/2006/relationships/image" Target="../media/image16.png"/><Relationship Id="rId5" Type="http://schemas.openxmlformats.org/officeDocument/2006/relationships/audio" Target="../media/media4.mp3"/><Relationship Id="rId10" Type="http://schemas.openxmlformats.org/officeDocument/2006/relationships/image" Target="../media/image15.gif"/><Relationship Id="rId4" Type="http://schemas.microsoft.com/office/2007/relationships/media" Target="../media/media4.mp3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5.mp3"/><Relationship Id="rId7" Type="http://schemas.openxmlformats.org/officeDocument/2006/relationships/notesSlide" Target="../notesSlides/notesSlide10.xml"/><Relationship Id="rId12" Type="http://schemas.openxmlformats.org/officeDocument/2006/relationships/image" Target="../media/image17.png"/><Relationship Id="rId2" Type="http://schemas.microsoft.com/office/2007/relationships/media" Target="../media/media5.mp3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4.xml"/><Relationship Id="rId11" Type="http://schemas.openxmlformats.org/officeDocument/2006/relationships/image" Target="../media/image16.png"/><Relationship Id="rId5" Type="http://schemas.microsoft.com/office/2007/relationships/media" Target="../media/media3.mp3"/><Relationship Id="rId10" Type="http://schemas.openxmlformats.org/officeDocument/2006/relationships/image" Target="../media/image15.gif"/><Relationship Id="rId4" Type="http://schemas.openxmlformats.org/officeDocument/2006/relationships/audio" Target="NULL" TargetMode="External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audio" Target="../media/media6.mp3"/><Relationship Id="rId7" Type="http://schemas.openxmlformats.org/officeDocument/2006/relationships/image" Target="../media/image14.png"/><Relationship Id="rId2" Type="http://schemas.microsoft.com/office/2007/relationships/media" Target="../media/media6.mp3"/><Relationship Id="rId1" Type="http://schemas.openxmlformats.org/officeDocument/2006/relationships/tags" Target="../tags/tag6.xml"/><Relationship Id="rId6" Type="http://schemas.openxmlformats.org/officeDocument/2006/relationships/image" Target="../media/image20.png"/><Relationship Id="rId11" Type="http://schemas.openxmlformats.org/officeDocument/2006/relationships/image" Target="../media/image18.png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audio" Target="../media/media7.mp3"/><Relationship Id="rId7" Type="http://schemas.openxmlformats.org/officeDocument/2006/relationships/image" Target="../media/image14.png"/><Relationship Id="rId2" Type="http://schemas.microsoft.com/office/2007/relationships/media" Target="../media/media7.mp3"/><Relationship Id="rId1" Type="http://schemas.openxmlformats.org/officeDocument/2006/relationships/tags" Target="../tags/tag7.xml"/><Relationship Id="rId6" Type="http://schemas.openxmlformats.org/officeDocument/2006/relationships/image" Target="../media/image20.png"/><Relationship Id="rId11" Type="http://schemas.openxmlformats.org/officeDocument/2006/relationships/image" Target="../media/image17.pn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media" Target="../media/media10.mp3"/><Relationship Id="rId13" Type="http://schemas.openxmlformats.org/officeDocument/2006/relationships/image" Target="../media/image17.png"/><Relationship Id="rId18" Type="http://schemas.openxmlformats.org/officeDocument/2006/relationships/image" Target="../media/image26.gif"/><Relationship Id="rId3" Type="http://schemas.openxmlformats.org/officeDocument/2006/relationships/audio" Target="../media/media8.mp3"/><Relationship Id="rId7" Type="http://schemas.openxmlformats.org/officeDocument/2006/relationships/audio" Target="../media/media3.mp3"/><Relationship Id="rId12" Type="http://schemas.openxmlformats.org/officeDocument/2006/relationships/image" Target="../media/image23.png"/><Relationship Id="rId17" Type="http://schemas.openxmlformats.org/officeDocument/2006/relationships/image" Target="../media/image25.gif"/><Relationship Id="rId2" Type="http://schemas.microsoft.com/office/2007/relationships/media" Target="../media/media8.mp3"/><Relationship Id="rId16" Type="http://schemas.openxmlformats.org/officeDocument/2006/relationships/image" Target="../media/image15.gif"/><Relationship Id="rId20" Type="http://schemas.openxmlformats.org/officeDocument/2006/relationships/image" Target="../media/image19.png"/><Relationship Id="rId1" Type="http://schemas.openxmlformats.org/officeDocument/2006/relationships/tags" Target="../tags/tag8.xml"/><Relationship Id="rId6" Type="http://schemas.microsoft.com/office/2007/relationships/media" Target="../media/media3.mp3"/><Relationship Id="rId11" Type="http://schemas.openxmlformats.org/officeDocument/2006/relationships/notesSlide" Target="../notesSlides/notesSlide15.xml"/><Relationship Id="rId5" Type="http://schemas.openxmlformats.org/officeDocument/2006/relationships/audio" Target="../media/media9.mp3"/><Relationship Id="rId15" Type="http://schemas.openxmlformats.org/officeDocument/2006/relationships/image" Target="../media/image14.png"/><Relationship Id="rId10" Type="http://schemas.openxmlformats.org/officeDocument/2006/relationships/slideLayout" Target="../slideLayouts/slideLayout5.xml"/><Relationship Id="rId19" Type="http://schemas.openxmlformats.org/officeDocument/2006/relationships/image" Target="../media/image27.gif"/><Relationship Id="rId4" Type="http://schemas.microsoft.com/office/2007/relationships/media" Target="../media/media9.mp3"/><Relationship Id="rId9" Type="http://schemas.openxmlformats.org/officeDocument/2006/relationships/audio" Target="../media/media10.mp3"/><Relationship Id="rId1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9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508898"/>
            <a:ext cx="822325" cy="634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10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6" y="4623198"/>
            <a:ext cx="822325" cy="634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1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4343400"/>
            <a:ext cx="822325" cy="634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2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4566048"/>
            <a:ext cx="822325" cy="634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3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1" y="4280298"/>
            <a:ext cx="822325" cy="634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4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276" y="4508898"/>
            <a:ext cx="822325" cy="634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5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1" y="4286250"/>
            <a:ext cx="822325" cy="634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6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676" y="4508898"/>
            <a:ext cx="822325" cy="634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7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6" y="4508898"/>
            <a:ext cx="822325" cy="634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8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476" y="4337448"/>
            <a:ext cx="822325" cy="634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WordArt 14"/>
          <p:cNvSpPr>
            <a:spLocks noChangeArrowheads="1" noChangeShapeType="1" noTextEdit="1"/>
          </p:cNvSpPr>
          <p:nvPr/>
        </p:nvSpPr>
        <p:spPr bwMode="auto">
          <a:xfrm>
            <a:off x="1152525" y="3776662"/>
            <a:ext cx="6832600" cy="623888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endParaRPr lang="en-US" sz="27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498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063" name="Text Box 15"/>
          <p:cNvSpPr txBox="1">
            <a:spLocks noChangeArrowheads="1"/>
          </p:cNvSpPr>
          <p:nvPr/>
        </p:nvSpPr>
        <p:spPr bwMode="auto">
          <a:xfrm>
            <a:off x="1428279" y="3578725"/>
            <a:ext cx="567419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vi-VN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vi-VN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vi-VN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vi-VN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vi-VN" altLang="vi-VN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Vũ Thị Ngọc Diệp</a:t>
            </a:r>
            <a:r>
              <a:rPr lang="en-US" altLang="vi-VN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sp>
        <p:nvSpPr>
          <p:cNvPr id="18" name="WordArt 14"/>
          <p:cNvSpPr>
            <a:spLocks noChangeArrowheads="1" noChangeShapeType="1" noTextEdit="1"/>
          </p:cNvSpPr>
          <p:nvPr/>
        </p:nvSpPr>
        <p:spPr bwMode="auto">
          <a:xfrm>
            <a:off x="1235076" y="35719"/>
            <a:ext cx="6832600" cy="1768079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endParaRPr lang="en-US" sz="27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498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1235076" y="3939739"/>
            <a:ext cx="720554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vi-VN" sz="21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43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96174" y="2850890"/>
            <a:ext cx="271942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65836" y="1032239"/>
            <a:ext cx="5571076" cy="186974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5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5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4B </a:t>
            </a:r>
          </a:p>
          <a:p>
            <a:pPr algn="ctr"/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4" name="Picture 243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70465" y="408567"/>
            <a:ext cx="2578052" cy="1769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3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697027" y="2405575"/>
            <a:ext cx="1444568" cy="2743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17360" y="110192"/>
            <a:ext cx="57590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 NAM HƯNG</a:t>
            </a:r>
          </a:p>
        </p:txBody>
      </p:sp>
      <p:pic>
        <p:nvPicPr>
          <p:cNvPr id="26" name="Picture 243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69" y="15782"/>
            <a:ext cx="1702388" cy="2566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679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58067-86FA-36B6-B1EE-ED972F820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228E6B-0D26-6A45-1B29-E0507BD433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3888412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0471136">
            <a:off x="5669057" y="2576937"/>
            <a:ext cx="1993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915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 ĐẦU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DD56BF-2D9A-94AF-B547-6BF045C79D4D}"/>
              </a:ext>
            </a:extLst>
          </p:cNvPr>
          <p:cNvSpPr txBox="1"/>
          <p:nvPr/>
        </p:nvSpPr>
        <p:spPr>
          <a:xfrm>
            <a:off x="53340" y="224651"/>
            <a:ext cx="50367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1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Cu </a:t>
            </a:r>
            <a:r>
              <a:rPr lang="en-US" sz="1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1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1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3 </a:t>
            </a:r>
            <a:r>
              <a:rPr lang="en-US" sz="1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1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1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1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1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1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1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1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1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1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1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1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1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1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1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1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1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 </a:t>
            </a:r>
            <a:r>
              <a:rPr lang="en-US" sz="1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1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1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1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 </a:t>
            </a:r>
            <a:r>
              <a:rPr lang="en-US" sz="1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1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9238"/>
            <a:ext cx="9144000" cy="10997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23" y="1926631"/>
            <a:ext cx="1484441" cy="28028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240" y="3829422"/>
            <a:ext cx="1232838" cy="704478"/>
          </a:xfrm>
          <a:prstGeom prst="rect">
            <a:avLst/>
          </a:prstGeom>
        </p:spPr>
      </p:pic>
      <p:pic>
        <p:nvPicPr>
          <p:cNvPr id="8" name="về-đích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0.551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61409" y="4438463"/>
            <a:ext cx="609600" cy="609600"/>
          </a:xfrm>
          <a:prstGeom prst="rect">
            <a:avLst/>
          </a:prstGeom>
        </p:spPr>
      </p:pic>
      <p:pic>
        <p:nvPicPr>
          <p:cNvPr id="10" name="vuot chuong ngai vat">
            <a:hlinkClick r:id="" action="ppaction://media"/>
            <a:extLst>
              <a:ext uri="{FF2B5EF4-FFF2-40B4-BE49-F238E27FC236}">
                <a16:creationId xmlns:a16="http://schemas.microsoft.com/office/drawing/2014/main" id="{700FEFC8-C18A-AB41-6277-BA76C67576C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064391" y="4386702"/>
            <a:ext cx="487363" cy="487363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  <a:extLst>
              <a:ext uri="{FF2B5EF4-FFF2-40B4-BE49-F238E27FC236}">
                <a16:creationId xmlns:a16="http://schemas.microsoft.com/office/drawing/2014/main" id="{79975238-E11E-B35A-2DE0-4151A6DC9B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879" y="3606504"/>
            <a:ext cx="559005" cy="927396"/>
          </a:xfrm>
          <a:prstGeom prst="rect">
            <a:avLst/>
          </a:prstGeom>
        </p:spPr>
      </p:pic>
      <p:pic>
        <p:nvPicPr>
          <p:cNvPr id="11" name="Picture 10">
            <a:hlinkClick r:id="" action="ppaction://noaction"/>
            <a:extLst>
              <a:ext uri="{FF2B5EF4-FFF2-40B4-BE49-F238E27FC236}">
                <a16:creationId xmlns:a16="http://schemas.microsoft.com/office/drawing/2014/main" id="{07E95321-50F7-D7B7-5F9F-3FC9C5DDD86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185" y="3643952"/>
            <a:ext cx="1527927" cy="12042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396966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9816"/>
                                  </p:iterate>
                                  <p:childTnLst>
                                    <p:set>
                                      <p:cBhvr override="childStyle">
                                        <p:cTn id="11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14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14" grpId="0"/>
      <p:bldP spid="1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3B33B9-080B-780F-85B6-763822B16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4FE6AD-40E7-B129-ABC4-CFFE8A2EE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F86D2D-6BEE-085E-2F9F-ACC874A86600}"/>
              </a:ext>
            </a:extLst>
          </p:cNvPr>
          <p:cNvSpPr txBox="1"/>
          <p:nvPr/>
        </p:nvSpPr>
        <p:spPr>
          <a:xfrm rot="20471136">
            <a:off x="5669057" y="2576937"/>
            <a:ext cx="1993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915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 ĐẦU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53BD5C-748E-D978-AD34-CD8906ADE4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9238"/>
            <a:ext cx="9144000" cy="10997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72D0A6-9249-91CD-529D-13C151B411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23" y="3660719"/>
            <a:ext cx="1484441" cy="10687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BFB2F0-53CC-3158-E5E1-916CD52294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867" y="3842878"/>
            <a:ext cx="1232838" cy="704478"/>
          </a:xfrm>
          <a:prstGeom prst="rect">
            <a:avLst/>
          </a:prstGeom>
        </p:spPr>
      </p:pic>
      <p:pic>
        <p:nvPicPr>
          <p:cNvPr id="7" name="Câu-1">
            <a:hlinkClick r:id="" action="ppaction://media"/>
            <a:extLst>
              <a:ext uri="{FF2B5EF4-FFF2-40B4-BE49-F238E27FC236}">
                <a16:creationId xmlns:a16="http://schemas.microsoft.com/office/drawing/2014/main" id="{32F6B9BF-C192-A876-9A8A-DAE98484DA7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34400" y="4533900"/>
            <a:ext cx="609600" cy="609600"/>
          </a:xfrm>
          <a:prstGeom prst="rect">
            <a:avLst/>
          </a:prstGeom>
        </p:spPr>
      </p:pic>
      <p:pic>
        <p:nvPicPr>
          <p:cNvPr id="8" name="về-đích (1)">
            <a:hlinkClick r:id="" action="ppaction://media"/>
            <a:extLst>
              <a:ext uri="{FF2B5EF4-FFF2-40B4-BE49-F238E27FC236}">
                <a16:creationId xmlns:a16="http://schemas.microsoft.com/office/drawing/2014/main" id="{64B2A385-823E-E721-EE62-BAD8AA39168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0.551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61409" y="443846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40185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4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5 0.00432 L 0.49879 -0.0046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92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9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5C1479-561B-0B8C-B894-34AA200C0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FE5022-451E-2C36-5D5F-48D2E6677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ISPRING_QUIZ_SHAPE0">
            <a:extLst>
              <a:ext uri="{FF2B5EF4-FFF2-40B4-BE49-F238E27FC236}">
                <a16:creationId xmlns:a16="http://schemas.microsoft.com/office/drawing/2014/main" id="{342933A3-EDA4-AC09-3B40-1CA1F7244250}"/>
              </a:ext>
            </a:extLst>
          </p:cNvPr>
          <p:cNvSpPr/>
          <p:nvPr/>
        </p:nvSpPr>
        <p:spPr>
          <a:xfrm>
            <a:off x="0" y="5124"/>
            <a:ext cx="9144000" cy="51435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PRING_QUIZ_SHAPE2">
            <a:extLst>
              <a:ext uri="{FF2B5EF4-FFF2-40B4-BE49-F238E27FC236}">
                <a16:creationId xmlns:a16="http://schemas.microsoft.com/office/drawing/2014/main" id="{DAF42CA9-1861-576D-0E5A-BDEAFC6DD93C}"/>
              </a:ext>
            </a:extLst>
          </p:cNvPr>
          <p:cNvSpPr txBox="1"/>
          <p:nvPr/>
        </p:nvSpPr>
        <p:spPr>
          <a:xfrm>
            <a:off x="-1" y="308610"/>
            <a:ext cx="9077085" cy="1015663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srgbClr val="3439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>
                <a:solidFill>
                  <a:srgbClr val="3439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000" dirty="0" err="1">
                <a:solidFill>
                  <a:srgbClr val="3439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000" dirty="0">
                <a:solidFill>
                  <a:srgbClr val="3439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sz="3000" dirty="0" err="1">
                <a:solidFill>
                  <a:srgbClr val="3439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3000" dirty="0">
                <a:solidFill>
                  <a:srgbClr val="3439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439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000" dirty="0">
                <a:solidFill>
                  <a:srgbClr val="3439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439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3000" dirty="0">
                <a:solidFill>
                  <a:srgbClr val="3439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439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rgbClr val="3439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439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dirty="0">
                <a:solidFill>
                  <a:srgbClr val="3439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439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000" dirty="0">
                <a:solidFill>
                  <a:srgbClr val="3439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439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3439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439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000" dirty="0">
                <a:solidFill>
                  <a:srgbClr val="3439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439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000" dirty="0">
                <a:solidFill>
                  <a:srgbClr val="3439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439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rgbClr val="3439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439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dirty="0">
                <a:solidFill>
                  <a:srgbClr val="3439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000" dirty="0" err="1">
                <a:solidFill>
                  <a:srgbClr val="3439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solidFill>
                  <a:srgbClr val="3439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solidFill>
                <a:srgbClr val="34394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ISPRING_QUIZ_SHAPE4">
            <a:extLst>
              <a:ext uri="{FF2B5EF4-FFF2-40B4-BE49-F238E27FC236}">
                <a16:creationId xmlns:a16="http://schemas.microsoft.com/office/drawing/2014/main" id="{69663A5E-65AD-EB16-6617-F0C27B000228}"/>
              </a:ext>
            </a:extLst>
          </p:cNvPr>
          <p:cNvSpPr txBox="1"/>
          <p:nvPr/>
        </p:nvSpPr>
        <p:spPr>
          <a:xfrm>
            <a:off x="466866" y="1417439"/>
            <a:ext cx="789501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a)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515D38C-4DEE-2966-B681-63F35EDD9DEB}"/>
              </a:ext>
            </a:extLst>
          </p:cNvPr>
          <p:cNvCxnSpPr>
            <a:cxnSpLocks/>
          </p:cNvCxnSpPr>
          <p:nvPr/>
        </p:nvCxnSpPr>
        <p:spPr>
          <a:xfrm>
            <a:off x="1152293" y="2504028"/>
            <a:ext cx="1702419" cy="308277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406D1DD-148C-3551-4E54-ABB79C9E967C}"/>
              </a:ext>
            </a:extLst>
          </p:cNvPr>
          <p:cNvCxnSpPr>
            <a:cxnSpLocks/>
          </p:cNvCxnSpPr>
          <p:nvPr/>
        </p:nvCxnSpPr>
        <p:spPr>
          <a:xfrm>
            <a:off x="1929161" y="1811622"/>
            <a:ext cx="0" cy="154861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ISPRING_QUIZ_SHAPE4">
            <a:extLst>
              <a:ext uri="{FF2B5EF4-FFF2-40B4-BE49-F238E27FC236}">
                <a16:creationId xmlns:a16="http://schemas.microsoft.com/office/drawing/2014/main" id="{B2D492CA-3733-66D9-FF96-2D05CB17D3C8}"/>
              </a:ext>
            </a:extLst>
          </p:cNvPr>
          <p:cNvSpPr txBox="1"/>
          <p:nvPr/>
        </p:nvSpPr>
        <p:spPr>
          <a:xfrm>
            <a:off x="1405056" y="1823247"/>
            <a:ext cx="789501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</a:t>
            </a:r>
            <a:r>
              <a:rPr lang="en-US" sz="2200" dirty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</a:t>
            </a:r>
          </a:p>
        </p:txBody>
      </p:sp>
      <p:sp>
        <p:nvSpPr>
          <p:cNvPr id="6" name="ISPRING_QUIZ_SHAPE4">
            <a:extLst>
              <a:ext uri="{FF2B5EF4-FFF2-40B4-BE49-F238E27FC236}">
                <a16:creationId xmlns:a16="http://schemas.microsoft.com/office/drawing/2014/main" id="{3B426ADB-CD9D-5B31-64F8-B5ABB8B5194D}"/>
              </a:ext>
            </a:extLst>
          </p:cNvPr>
          <p:cNvSpPr txBox="1"/>
          <p:nvPr/>
        </p:nvSpPr>
        <p:spPr>
          <a:xfrm>
            <a:off x="1553745" y="1692686"/>
            <a:ext cx="789501" cy="523220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343944"/>
                </a:solidFill>
                <a:latin typeface="Segoe UI" panose="020B0502040204020203" pitchFamily="34" charset="0"/>
              </a:rPr>
              <a:t>.</a:t>
            </a:r>
            <a:r>
              <a:rPr lang="en-US" sz="2200" dirty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</a:t>
            </a:r>
          </a:p>
        </p:txBody>
      </p:sp>
      <p:sp>
        <p:nvSpPr>
          <p:cNvPr id="9" name="ISPRING_QUIZ_SHAPE4">
            <a:extLst>
              <a:ext uri="{FF2B5EF4-FFF2-40B4-BE49-F238E27FC236}">
                <a16:creationId xmlns:a16="http://schemas.microsoft.com/office/drawing/2014/main" id="{2A04DF12-772A-2835-AAF4-2BE5AED7F886}"/>
              </a:ext>
            </a:extLst>
          </p:cNvPr>
          <p:cNvSpPr txBox="1"/>
          <p:nvPr/>
        </p:nvSpPr>
        <p:spPr>
          <a:xfrm>
            <a:off x="935961" y="2088104"/>
            <a:ext cx="789501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343944"/>
                </a:solidFill>
                <a:latin typeface="Segoe UI" panose="020B0502040204020203" pitchFamily="34" charset="0"/>
              </a:rPr>
              <a:t>A</a:t>
            </a:r>
            <a:r>
              <a:rPr lang="en-US" sz="2200" dirty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</a:t>
            </a:r>
          </a:p>
        </p:txBody>
      </p:sp>
      <p:sp>
        <p:nvSpPr>
          <p:cNvPr id="10" name="ISPRING_QUIZ_SHAPE4">
            <a:extLst>
              <a:ext uri="{FF2B5EF4-FFF2-40B4-BE49-F238E27FC236}">
                <a16:creationId xmlns:a16="http://schemas.microsoft.com/office/drawing/2014/main" id="{85DB9897-E57A-B4AD-A579-3AF3EF9FE289}"/>
              </a:ext>
            </a:extLst>
          </p:cNvPr>
          <p:cNvSpPr txBox="1"/>
          <p:nvPr/>
        </p:nvSpPr>
        <p:spPr>
          <a:xfrm>
            <a:off x="926296" y="2220085"/>
            <a:ext cx="789501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343944"/>
                </a:solidFill>
                <a:latin typeface="Segoe UI" panose="020B0502040204020203" pitchFamily="34" charset="0"/>
              </a:rPr>
              <a:t>.</a:t>
            </a:r>
            <a:r>
              <a:rPr lang="en-US" sz="2200" dirty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</a:t>
            </a:r>
          </a:p>
        </p:txBody>
      </p:sp>
      <p:sp>
        <p:nvSpPr>
          <p:cNvPr id="12" name="ISPRING_QUIZ_SHAPE4">
            <a:extLst>
              <a:ext uri="{FF2B5EF4-FFF2-40B4-BE49-F238E27FC236}">
                <a16:creationId xmlns:a16="http://schemas.microsoft.com/office/drawing/2014/main" id="{5E964186-8524-C866-AF80-5AC55CF9329E}"/>
              </a:ext>
            </a:extLst>
          </p:cNvPr>
          <p:cNvSpPr txBox="1"/>
          <p:nvPr/>
        </p:nvSpPr>
        <p:spPr>
          <a:xfrm>
            <a:off x="1432561" y="2264480"/>
            <a:ext cx="789501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343944"/>
                </a:solidFill>
                <a:latin typeface="Segoe UI" panose="020B0502040204020203" pitchFamily="34" charset="0"/>
              </a:rPr>
              <a:t>H</a:t>
            </a:r>
            <a:r>
              <a:rPr lang="en-US" sz="2200" dirty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</a:t>
            </a:r>
          </a:p>
        </p:txBody>
      </p:sp>
      <p:sp>
        <p:nvSpPr>
          <p:cNvPr id="13" name="ISPRING_QUIZ_SHAPE4">
            <a:extLst>
              <a:ext uri="{FF2B5EF4-FFF2-40B4-BE49-F238E27FC236}">
                <a16:creationId xmlns:a16="http://schemas.microsoft.com/office/drawing/2014/main" id="{0C527199-92FE-0F2F-6AB3-26D49B5E753C}"/>
              </a:ext>
            </a:extLst>
          </p:cNvPr>
          <p:cNvSpPr txBox="1"/>
          <p:nvPr/>
        </p:nvSpPr>
        <p:spPr>
          <a:xfrm>
            <a:off x="6105666" y="1477242"/>
            <a:ext cx="789501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3439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en-US" sz="2200" dirty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69D79E2-6874-1EDB-D9EF-1DC06E161A83}"/>
              </a:ext>
            </a:extLst>
          </p:cNvPr>
          <p:cNvCxnSpPr>
            <a:cxnSpLocks/>
          </p:cNvCxnSpPr>
          <p:nvPr/>
        </p:nvCxnSpPr>
        <p:spPr>
          <a:xfrm>
            <a:off x="7233424" y="1744685"/>
            <a:ext cx="0" cy="154861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54119CA-3360-B451-A8BA-256F391B03D8}"/>
              </a:ext>
            </a:extLst>
          </p:cNvPr>
          <p:cNvCxnSpPr>
            <a:cxnSpLocks/>
          </p:cNvCxnSpPr>
          <p:nvPr/>
        </p:nvCxnSpPr>
        <p:spPr>
          <a:xfrm>
            <a:off x="6638693" y="2658166"/>
            <a:ext cx="188455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ISPRING_QUIZ_SHAPE4">
            <a:extLst>
              <a:ext uri="{FF2B5EF4-FFF2-40B4-BE49-F238E27FC236}">
                <a16:creationId xmlns:a16="http://schemas.microsoft.com/office/drawing/2014/main" id="{168C19F3-9D3B-2735-1D14-4590D344FFFD}"/>
              </a:ext>
            </a:extLst>
          </p:cNvPr>
          <p:cNvSpPr txBox="1"/>
          <p:nvPr/>
        </p:nvSpPr>
        <p:spPr>
          <a:xfrm>
            <a:off x="6699282" y="2303973"/>
            <a:ext cx="789501" cy="400110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3439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2200" dirty="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19" name="ISPRING_QUIZ_SHAPE4">
            <a:extLst>
              <a:ext uri="{FF2B5EF4-FFF2-40B4-BE49-F238E27FC236}">
                <a16:creationId xmlns:a16="http://schemas.microsoft.com/office/drawing/2014/main" id="{A3EDB82F-B2B5-313B-942F-CEBE1F88D095}"/>
              </a:ext>
            </a:extLst>
          </p:cNvPr>
          <p:cNvSpPr txBox="1"/>
          <p:nvPr/>
        </p:nvSpPr>
        <p:spPr>
          <a:xfrm>
            <a:off x="6641291" y="2950740"/>
            <a:ext cx="789501" cy="400110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3439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sz="2200" dirty="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23" name="ISPRING_QUIZ_SHAPE4">
            <a:extLst>
              <a:ext uri="{FF2B5EF4-FFF2-40B4-BE49-F238E27FC236}">
                <a16:creationId xmlns:a16="http://schemas.microsoft.com/office/drawing/2014/main" id="{9F0FF55A-23B7-9987-672A-A6DBB6607698}"/>
              </a:ext>
            </a:extLst>
          </p:cNvPr>
          <p:cNvSpPr txBox="1"/>
          <p:nvPr/>
        </p:nvSpPr>
        <p:spPr>
          <a:xfrm>
            <a:off x="7921641" y="2293241"/>
            <a:ext cx="789501" cy="400110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3439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en-US" sz="2200" dirty="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24" name="ISPRING_QUIZ_SHAPE4">
            <a:extLst>
              <a:ext uri="{FF2B5EF4-FFF2-40B4-BE49-F238E27FC236}">
                <a16:creationId xmlns:a16="http://schemas.microsoft.com/office/drawing/2014/main" id="{AD4F968C-492B-E99C-9444-1DD2B6325769}"/>
              </a:ext>
            </a:extLst>
          </p:cNvPr>
          <p:cNvSpPr txBox="1"/>
          <p:nvPr/>
        </p:nvSpPr>
        <p:spPr>
          <a:xfrm>
            <a:off x="7893579" y="2385873"/>
            <a:ext cx="789501" cy="400110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3439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25" name="ISPRING_QUIZ_SHAPE4">
            <a:extLst>
              <a:ext uri="{FF2B5EF4-FFF2-40B4-BE49-F238E27FC236}">
                <a16:creationId xmlns:a16="http://schemas.microsoft.com/office/drawing/2014/main" id="{DDE14EF7-E159-CD1D-4592-CFC188866820}"/>
              </a:ext>
            </a:extLst>
          </p:cNvPr>
          <p:cNvSpPr txBox="1"/>
          <p:nvPr/>
        </p:nvSpPr>
        <p:spPr>
          <a:xfrm>
            <a:off x="6838673" y="2826557"/>
            <a:ext cx="789501" cy="400110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3439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grpSp>
        <p:nvGrpSpPr>
          <p:cNvPr id="26" name="Group 5">
            <a:extLst>
              <a:ext uri="{FF2B5EF4-FFF2-40B4-BE49-F238E27FC236}">
                <a16:creationId xmlns:a16="http://schemas.microsoft.com/office/drawing/2014/main" id="{9DA11763-BAC4-B222-FB77-0587CFD0AAFC}"/>
              </a:ext>
            </a:extLst>
          </p:cNvPr>
          <p:cNvGrpSpPr>
            <a:grpSpLocks/>
          </p:cNvGrpSpPr>
          <p:nvPr/>
        </p:nvGrpSpPr>
        <p:grpSpPr bwMode="auto">
          <a:xfrm rot="16200000" flipV="1">
            <a:off x="1618548" y="1064035"/>
            <a:ext cx="1885950" cy="1257300"/>
            <a:chOff x="576" y="1008"/>
            <a:chExt cx="1584" cy="1104"/>
          </a:xfrm>
        </p:grpSpPr>
        <p:sp>
          <p:nvSpPr>
            <p:cNvPr id="27" name="AutoShape 6">
              <a:extLst>
                <a:ext uri="{FF2B5EF4-FFF2-40B4-BE49-F238E27FC236}">
                  <a16:creationId xmlns:a16="http://schemas.microsoft.com/office/drawing/2014/main" id="{5E0ED3A5-94A5-849F-7E43-6389A8EDE4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008"/>
              <a:ext cx="1584" cy="1104"/>
            </a:xfrm>
            <a:prstGeom prst="rtTriangl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 sz="1050"/>
            </a:p>
          </p:txBody>
        </p:sp>
        <p:sp>
          <p:nvSpPr>
            <p:cNvPr id="28" name="AutoShape 7">
              <a:extLst>
                <a:ext uri="{FF2B5EF4-FFF2-40B4-BE49-F238E27FC236}">
                  <a16:creationId xmlns:a16="http://schemas.microsoft.com/office/drawing/2014/main" id="{2D53125D-147D-1840-7AD6-14A9FE546C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1392"/>
              <a:ext cx="768" cy="528"/>
            </a:xfrm>
            <a:prstGeom prst="rtTriangle">
              <a:avLst/>
            </a:prstGeom>
            <a:solidFill>
              <a:schemeClr val="bg1"/>
            </a:solidFill>
            <a:ln w="63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 sz="1050"/>
            </a:p>
          </p:txBody>
        </p:sp>
      </p:grpSp>
      <p:sp>
        <p:nvSpPr>
          <p:cNvPr id="29" name="ISPRING_QUIZ_SHAPE4">
            <a:extLst>
              <a:ext uri="{FF2B5EF4-FFF2-40B4-BE49-F238E27FC236}">
                <a16:creationId xmlns:a16="http://schemas.microsoft.com/office/drawing/2014/main" id="{7B9CDB16-05AE-5320-ED50-99FE0BE6880A}"/>
              </a:ext>
            </a:extLst>
          </p:cNvPr>
          <p:cNvSpPr txBox="1"/>
          <p:nvPr/>
        </p:nvSpPr>
        <p:spPr>
          <a:xfrm>
            <a:off x="224969" y="3433889"/>
            <a:ext cx="4673105" cy="769441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3439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200" dirty="0" err="1">
                <a:solidFill>
                  <a:srgbClr val="3439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200" dirty="0">
                <a:solidFill>
                  <a:srgbClr val="3439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439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200" dirty="0">
                <a:solidFill>
                  <a:srgbClr val="3439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439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rgbClr val="3439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200" dirty="0" err="1">
                <a:solidFill>
                  <a:srgbClr val="3439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200" dirty="0">
                <a:solidFill>
                  <a:srgbClr val="3439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439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200" dirty="0">
                <a:solidFill>
                  <a:srgbClr val="3439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439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rgbClr val="3439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439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</a:t>
            </a:r>
          </a:p>
        </p:txBody>
      </p:sp>
      <p:grpSp>
        <p:nvGrpSpPr>
          <p:cNvPr id="30" name="Group 5">
            <a:extLst>
              <a:ext uri="{FF2B5EF4-FFF2-40B4-BE49-F238E27FC236}">
                <a16:creationId xmlns:a16="http://schemas.microsoft.com/office/drawing/2014/main" id="{9A04472C-A96B-473F-F262-6F6FD9646CC3}"/>
              </a:ext>
            </a:extLst>
          </p:cNvPr>
          <p:cNvGrpSpPr>
            <a:grpSpLocks/>
          </p:cNvGrpSpPr>
          <p:nvPr/>
        </p:nvGrpSpPr>
        <p:grpSpPr bwMode="auto">
          <a:xfrm rot="16200000" flipV="1">
            <a:off x="6949767" y="1070635"/>
            <a:ext cx="1885950" cy="1257300"/>
            <a:chOff x="576" y="1008"/>
            <a:chExt cx="1584" cy="1104"/>
          </a:xfrm>
        </p:grpSpPr>
        <p:sp>
          <p:nvSpPr>
            <p:cNvPr id="31" name="AutoShape 6">
              <a:extLst>
                <a:ext uri="{FF2B5EF4-FFF2-40B4-BE49-F238E27FC236}">
                  <a16:creationId xmlns:a16="http://schemas.microsoft.com/office/drawing/2014/main" id="{A026ABC8-DBF0-9016-0265-10B136A74B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008"/>
              <a:ext cx="1584" cy="1104"/>
            </a:xfrm>
            <a:prstGeom prst="rtTriangl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 sz="1050"/>
            </a:p>
          </p:txBody>
        </p:sp>
        <p:sp>
          <p:nvSpPr>
            <p:cNvPr id="32" name="AutoShape 7">
              <a:extLst>
                <a:ext uri="{FF2B5EF4-FFF2-40B4-BE49-F238E27FC236}">
                  <a16:creationId xmlns:a16="http://schemas.microsoft.com/office/drawing/2014/main" id="{2845B823-4583-A62C-1592-1FF6EFE533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1392"/>
              <a:ext cx="768" cy="528"/>
            </a:xfrm>
            <a:prstGeom prst="rtTriangle">
              <a:avLst/>
            </a:prstGeom>
            <a:solidFill>
              <a:schemeClr val="bg1"/>
            </a:solidFill>
            <a:ln w="63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 sz="1050"/>
            </a:p>
          </p:txBody>
        </p:sp>
      </p:grpSp>
      <p:sp>
        <p:nvSpPr>
          <p:cNvPr id="33" name="ISPRING_QUIZ_SHAPE4">
            <a:extLst>
              <a:ext uri="{FF2B5EF4-FFF2-40B4-BE49-F238E27FC236}">
                <a16:creationId xmlns:a16="http://schemas.microsoft.com/office/drawing/2014/main" id="{81B509E1-C9D9-72DA-26B6-351CD12E3E0B}"/>
              </a:ext>
            </a:extLst>
          </p:cNvPr>
          <p:cNvSpPr txBox="1"/>
          <p:nvPr/>
        </p:nvSpPr>
        <p:spPr>
          <a:xfrm>
            <a:off x="4967495" y="3349141"/>
            <a:ext cx="4673105" cy="769441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3439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200" dirty="0" err="1">
                <a:solidFill>
                  <a:srgbClr val="3439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200" dirty="0">
                <a:solidFill>
                  <a:srgbClr val="3439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439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200" dirty="0">
                <a:solidFill>
                  <a:srgbClr val="3439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200" dirty="0" err="1">
                <a:solidFill>
                  <a:srgbClr val="3439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200" dirty="0">
                <a:solidFill>
                  <a:srgbClr val="3439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439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200" dirty="0">
                <a:solidFill>
                  <a:srgbClr val="3439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439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rgbClr val="3439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439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</a:t>
            </a:r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B037276B-A800-715E-7973-16F00F8A1807}"/>
              </a:ext>
            </a:extLst>
          </p:cNvPr>
          <p:cNvGrpSpPr>
            <a:grpSpLocks/>
          </p:cNvGrpSpPr>
          <p:nvPr/>
        </p:nvGrpSpPr>
        <p:grpSpPr bwMode="auto">
          <a:xfrm rot="649176" flipV="1">
            <a:off x="1814453" y="2842391"/>
            <a:ext cx="1885950" cy="1257300"/>
            <a:chOff x="576" y="1008"/>
            <a:chExt cx="1584" cy="1104"/>
          </a:xfrm>
        </p:grpSpPr>
        <p:sp>
          <p:nvSpPr>
            <p:cNvPr id="8" name="AutoShape 6">
              <a:extLst>
                <a:ext uri="{FF2B5EF4-FFF2-40B4-BE49-F238E27FC236}">
                  <a16:creationId xmlns:a16="http://schemas.microsoft.com/office/drawing/2014/main" id="{35EEE735-555E-98DC-4597-12E67445E9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008"/>
              <a:ext cx="1584" cy="1104"/>
            </a:xfrm>
            <a:prstGeom prst="rtTriangl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 sz="1050"/>
            </a:p>
          </p:txBody>
        </p:sp>
        <p:sp>
          <p:nvSpPr>
            <p:cNvPr id="11" name="AutoShape 7">
              <a:extLst>
                <a:ext uri="{FF2B5EF4-FFF2-40B4-BE49-F238E27FC236}">
                  <a16:creationId xmlns:a16="http://schemas.microsoft.com/office/drawing/2014/main" id="{28276C58-3257-136F-D888-8185A7951B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1392"/>
              <a:ext cx="768" cy="528"/>
            </a:xfrm>
            <a:prstGeom prst="rtTriangle">
              <a:avLst/>
            </a:prstGeom>
            <a:solidFill>
              <a:schemeClr val="bg1"/>
            </a:solidFill>
            <a:ln w="63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 sz="1050"/>
            </a:p>
          </p:txBody>
        </p:sp>
      </p:grpSp>
      <p:grpSp>
        <p:nvGrpSpPr>
          <p:cNvPr id="16" name="Group 5">
            <a:extLst>
              <a:ext uri="{FF2B5EF4-FFF2-40B4-BE49-F238E27FC236}">
                <a16:creationId xmlns:a16="http://schemas.microsoft.com/office/drawing/2014/main" id="{56E0126E-E646-9FB6-48C0-390609ADCA71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7267137" y="2695353"/>
            <a:ext cx="1885950" cy="1257300"/>
            <a:chOff x="552" y="1008"/>
            <a:chExt cx="1584" cy="1104"/>
          </a:xfrm>
        </p:grpSpPr>
        <p:sp>
          <p:nvSpPr>
            <p:cNvPr id="21" name="AutoShape 6">
              <a:extLst>
                <a:ext uri="{FF2B5EF4-FFF2-40B4-BE49-F238E27FC236}">
                  <a16:creationId xmlns:a16="http://schemas.microsoft.com/office/drawing/2014/main" id="{3D285AE2-4044-A16A-DA77-4C83A2B63E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" y="1008"/>
              <a:ext cx="1584" cy="1104"/>
            </a:xfrm>
            <a:prstGeom prst="rtTriangl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 sz="1050"/>
            </a:p>
          </p:txBody>
        </p:sp>
        <p:sp>
          <p:nvSpPr>
            <p:cNvPr id="34" name="AutoShape 7">
              <a:extLst>
                <a:ext uri="{FF2B5EF4-FFF2-40B4-BE49-F238E27FC236}">
                  <a16:creationId xmlns:a16="http://schemas.microsoft.com/office/drawing/2014/main" id="{152AC041-98A4-8949-CFD7-35091AFA8D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1392"/>
              <a:ext cx="768" cy="528"/>
            </a:xfrm>
            <a:prstGeom prst="rtTriangle">
              <a:avLst/>
            </a:prstGeom>
            <a:solidFill>
              <a:schemeClr val="bg1"/>
            </a:solidFill>
            <a:ln w="63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 sz="105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26784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1708"/>
            <a:ext cx="9144000" cy="1212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02" y="3749011"/>
            <a:ext cx="1484441" cy="1068797"/>
          </a:xfrm>
          <a:prstGeom prst="rect">
            <a:avLst/>
          </a:prstGeom>
        </p:spPr>
      </p:pic>
      <p:pic>
        <p:nvPicPr>
          <p:cNvPr id="3" name="Câu-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20815" y="4469044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5B887C-5337-FD33-49C3-DDAA30EFCA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833" y="4116805"/>
            <a:ext cx="1232838" cy="704478"/>
          </a:xfrm>
          <a:prstGeom prst="rect">
            <a:avLst/>
          </a:prstGeom>
        </p:spPr>
      </p:pic>
      <p:pic>
        <p:nvPicPr>
          <p:cNvPr id="8" name="Picture 7">
            <a:hlinkClick r:id="" action="ppaction://noaction"/>
            <a:extLst>
              <a:ext uri="{FF2B5EF4-FFF2-40B4-BE49-F238E27FC236}">
                <a16:creationId xmlns:a16="http://schemas.microsoft.com/office/drawing/2014/main" id="{5A4003C5-B7AC-B227-B2F8-5B71189194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391" y="3808049"/>
            <a:ext cx="559005" cy="9273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676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83951E-6 L 0.50711 0.0129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3852" y="377576"/>
            <a:ext cx="7528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2. 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 ê-ke để kiểm tra góc vuông rồi nêu từng cặp đoạn thẳng vuông góc với nhau.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571" y="1403145"/>
            <a:ext cx="3908752" cy="1833215"/>
          </a:xfrm>
          <a:prstGeom prst="rect">
            <a:avLst/>
          </a:prstGeom>
        </p:spPr>
      </p:pic>
      <p:pic>
        <p:nvPicPr>
          <p:cNvPr id="12" name="Picture 11" descr="A blue triangle ruler and ruler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20965">
            <a:off x="2897311" y="1618182"/>
            <a:ext cx="1293978" cy="1294586"/>
          </a:xfrm>
          <a:prstGeom prst="rect">
            <a:avLst/>
          </a:prstGeom>
        </p:spPr>
      </p:pic>
      <p:sp>
        <p:nvSpPr>
          <p:cNvPr id="13" name="Rectangle: Rounded Corners 12"/>
          <p:cNvSpPr/>
          <p:nvPr/>
        </p:nvSpPr>
        <p:spPr>
          <a:xfrm>
            <a:off x="2034283" y="3242781"/>
            <a:ext cx="5470988" cy="5021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Đoạn thẳng AB vuông góc với đoạn thẳng AE</a:t>
            </a:r>
            <a:endParaRPr lang="en-US" sz="1800" b="1" dirty="0">
              <a:solidFill>
                <a:srgbClr val="002060"/>
              </a:solidFill>
              <a:latin typeface="+mj-lt"/>
              <a:ea typeface="Cambria" panose="02040503050406030204" pitchFamily="18" charset="0"/>
            </a:endParaRPr>
          </a:p>
        </p:txBody>
      </p:sp>
      <p:pic>
        <p:nvPicPr>
          <p:cNvPr id="14" name="Picture 13" descr="A blue triangle ruler and ruler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43658" y="1884289"/>
            <a:ext cx="1293978" cy="1161735"/>
          </a:xfrm>
          <a:prstGeom prst="rect">
            <a:avLst/>
          </a:prstGeom>
        </p:spPr>
      </p:pic>
      <p:sp>
        <p:nvSpPr>
          <p:cNvPr id="15" name="Rectangle: Rounded Corners 14"/>
          <p:cNvSpPr/>
          <p:nvPr/>
        </p:nvSpPr>
        <p:spPr>
          <a:xfrm>
            <a:off x="2034283" y="3812997"/>
            <a:ext cx="5470988" cy="5021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Đoạn thẳng CB vuông góc với đoạn thẳng CD</a:t>
            </a:r>
            <a:endParaRPr lang="en-US" sz="1800" b="1" dirty="0">
              <a:solidFill>
                <a:srgbClr val="002060"/>
              </a:solidFill>
              <a:latin typeface="+mj-lt"/>
              <a:ea typeface="Cambria" panose="02040503050406030204" pitchFamily="18" charset="0"/>
            </a:endParaRPr>
          </a:p>
        </p:txBody>
      </p:sp>
      <p:pic>
        <p:nvPicPr>
          <p:cNvPr id="19" name="Picture 18" descr="A blue triangle ruler and ruler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735492" y="1502596"/>
            <a:ext cx="1293978" cy="1186667"/>
          </a:xfrm>
          <a:prstGeom prst="rect">
            <a:avLst/>
          </a:prstGeom>
        </p:spPr>
      </p:pic>
      <p:sp>
        <p:nvSpPr>
          <p:cNvPr id="20" name="Rectangle: Rounded Corners 19"/>
          <p:cNvSpPr/>
          <p:nvPr/>
        </p:nvSpPr>
        <p:spPr>
          <a:xfrm>
            <a:off x="2057399" y="4383213"/>
            <a:ext cx="5470988" cy="5021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Đoạn thẳng DC vuông góc với đoạn thẳng DE</a:t>
            </a:r>
            <a:endParaRPr lang="en-US" sz="1800" b="1" dirty="0">
              <a:solidFill>
                <a:srgbClr val="002060"/>
              </a:solidFill>
              <a:latin typeface="+mj-lt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7F3B1-7A1D-0333-31D3-8C905E066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59D843-3C39-0076-5DFF-4A136A999F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0B0647-FBE9-046B-602E-A24436A806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1708"/>
            <a:ext cx="9144000" cy="1212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67AD47-57CD-24EB-5B0E-07A19E6014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02" y="3749011"/>
            <a:ext cx="1484441" cy="1068797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  <a:extLst>
              <a:ext uri="{FF2B5EF4-FFF2-40B4-BE49-F238E27FC236}">
                <a16:creationId xmlns:a16="http://schemas.microsoft.com/office/drawing/2014/main" id="{CBC10865-1DCF-5839-CF32-5A65B53DCD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742" y="3846448"/>
            <a:ext cx="559005" cy="927396"/>
          </a:xfrm>
          <a:prstGeom prst="rect">
            <a:avLst/>
          </a:prstGeom>
        </p:spPr>
      </p:pic>
      <p:pic>
        <p:nvPicPr>
          <p:cNvPr id="4" name="Picture 3">
            <a:hlinkClick r:id="" action="ppaction://noaction"/>
            <a:extLst>
              <a:ext uri="{FF2B5EF4-FFF2-40B4-BE49-F238E27FC236}">
                <a16:creationId xmlns:a16="http://schemas.microsoft.com/office/drawing/2014/main" id="{328AF42E-D91F-2BE6-BB0F-3285F65D18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859" y="4021063"/>
            <a:ext cx="1527927" cy="1204213"/>
          </a:xfrm>
          <a:prstGeom prst="rect">
            <a:avLst/>
          </a:prstGeom>
        </p:spPr>
      </p:pic>
      <p:pic>
        <p:nvPicPr>
          <p:cNvPr id="8" name="Câu-3">
            <a:hlinkClick r:id="" action="ppaction://media"/>
            <a:extLst>
              <a:ext uri="{FF2B5EF4-FFF2-40B4-BE49-F238E27FC236}">
                <a16:creationId xmlns:a16="http://schemas.microsoft.com/office/drawing/2014/main" id="{CB7F5D9A-B0D0-B10E-5D9E-17B96662BA7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92498" y="331941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71145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95062E-6 L 0.58854 0.0157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27" y="7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377576"/>
            <a:ext cx="77364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3. </a:t>
            </a:r>
            <a:r>
              <a:rPr lang="vi-VN" sz="21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Mai vừa vẽ bức tranh dưới đây. Hãy quan sát và tìm hình ảnh về hai đường thẳng vuông góc có trong bức tranh đó.</a:t>
            </a:r>
            <a:endParaRPr lang="en-US" sz="21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657" y="1827195"/>
            <a:ext cx="5070980" cy="249944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>
            <a:off x="2320972" y="2007464"/>
            <a:ext cx="209434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/>
        </p:nvCxnSpPr>
        <p:spPr>
          <a:xfrm flipV="1">
            <a:off x="2320972" y="2007464"/>
            <a:ext cx="0" cy="889849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3945277" y="2188395"/>
            <a:ext cx="616449" cy="61645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929866" y="2789434"/>
            <a:ext cx="608744" cy="59333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507787" y="3637052"/>
            <a:ext cx="0" cy="231169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4515493" y="3845104"/>
            <a:ext cx="138701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506503" y="3134902"/>
            <a:ext cx="0" cy="231169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4514209" y="3342954"/>
            <a:ext cx="138701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4230384" y="2550560"/>
            <a:ext cx="346753" cy="34675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 flipV="1">
            <a:off x="4554020" y="2542854"/>
            <a:ext cx="300519" cy="34675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88D64B4-C9AE-E2D8-F0AC-A83073FFFB4A}"/>
              </a:ext>
            </a:extLst>
          </p:cNvPr>
          <p:cNvCxnSpPr>
            <a:cxnSpLocks/>
          </p:cNvCxnSpPr>
          <p:nvPr/>
        </p:nvCxnSpPr>
        <p:spPr>
          <a:xfrm flipH="1">
            <a:off x="5687122" y="1973713"/>
            <a:ext cx="1437943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E5C5410-A0BB-7995-543F-DCFF5AFF1289}"/>
              </a:ext>
            </a:extLst>
          </p:cNvPr>
          <p:cNvCxnSpPr>
            <a:cxnSpLocks/>
          </p:cNvCxnSpPr>
          <p:nvPr/>
        </p:nvCxnSpPr>
        <p:spPr>
          <a:xfrm flipV="1">
            <a:off x="7087895" y="1973713"/>
            <a:ext cx="0" cy="831132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F12DC88-2153-1CD8-6C21-0D44A650DD19}"/>
              </a:ext>
            </a:extLst>
          </p:cNvPr>
          <p:cNvCxnSpPr/>
          <p:nvPr/>
        </p:nvCxnSpPr>
        <p:spPr>
          <a:xfrm flipH="1">
            <a:off x="2257781" y="4181952"/>
            <a:ext cx="209434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E7E4DD9-692A-4894-6662-240F894DD8FC}"/>
              </a:ext>
            </a:extLst>
          </p:cNvPr>
          <p:cNvCxnSpPr/>
          <p:nvPr/>
        </p:nvCxnSpPr>
        <p:spPr>
          <a:xfrm flipH="1">
            <a:off x="4993548" y="4178479"/>
            <a:ext cx="209434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AE74518-7980-2C50-EA40-571C3FD7C2D2}"/>
              </a:ext>
            </a:extLst>
          </p:cNvPr>
          <p:cNvCxnSpPr>
            <a:cxnSpLocks/>
          </p:cNvCxnSpPr>
          <p:nvPr/>
        </p:nvCxnSpPr>
        <p:spPr>
          <a:xfrm>
            <a:off x="2280083" y="3025229"/>
            <a:ext cx="0" cy="1156719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ADA514A-B39A-64E5-BAC5-C8CB8519ECB1}"/>
              </a:ext>
            </a:extLst>
          </p:cNvPr>
          <p:cNvCxnSpPr>
            <a:cxnSpLocks/>
          </p:cNvCxnSpPr>
          <p:nvPr/>
        </p:nvCxnSpPr>
        <p:spPr>
          <a:xfrm>
            <a:off x="7061875" y="3150014"/>
            <a:ext cx="0" cy="998239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A601E3A-9F4F-3D0E-771F-F452465468F0}"/>
              </a:ext>
            </a:extLst>
          </p:cNvPr>
          <p:cNvCxnSpPr>
            <a:cxnSpLocks/>
          </p:cNvCxnSpPr>
          <p:nvPr/>
        </p:nvCxnSpPr>
        <p:spPr>
          <a:xfrm flipH="1">
            <a:off x="4589660" y="2225565"/>
            <a:ext cx="580809" cy="554326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4C4959F-80E5-41A8-29B9-3D82A8D5640F}"/>
              </a:ext>
            </a:extLst>
          </p:cNvPr>
          <p:cNvCxnSpPr>
            <a:cxnSpLocks/>
          </p:cNvCxnSpPr>
          <p:nvPr/>
        </p:nvCxnSpPr>
        <p:spPr>
          <a:xfrm flipH="1" flipV="1">
            <a:off x="4583559" y="2778512"/>
            <a:ext cx="586910" cy="596806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1929654" y="2075259"/>
            <a:ext cx="2999640" cy="697210"/>
          </a:xfrm>
          <a:prstGeom prst="wave">
            <a:avLst>
              <a:gd name="adj1" fmla="val 6529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4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highlight>
                  <a:srgbClr val="FFFF00"/>
                </a:highlight>
              </a:rPr>
              <a:t>CHÀO MỪNG CU TÍ VỀ NHÀ  </a:t>
            </a:r>
          </a:p>
        </p:txBody>
      </p:sp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339754" y="5453749"/>
            <a:ext cx="457200" cy="457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488" y="3244793"/>
            <a:ext cx="955631" cy="466385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735483" y="5409713"/>
            <a:ext cx="457200" cy="457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20335730">
            <a:off x="4676630" y="3489231"/>
            <a:ext cx="817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4" y="4016834"/>
            <a:ext cx="9144000" cy="12839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97" y="3695285"/>
            <a:ext cx="1484441" cy="1068797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572000" y="4020358"/>
            <a:ext cx="501943" cy="1133076"/>
            <a:chOff x="4572000" y="4020358"/>
            <a:chExt cx="501943" cy="1133076"/>
          </a:xfrm>
        </p:grpSpPr>
        <p:cxnSp>
          <p:nvCxnSpPr>
            <p:cNvPr id="16" name="Straight Connector 15"/>
            <p:cNvCxnSpPr>
              <a:endCxn id="10" idx="2"/>
            </p:cNvCxnSpPr>
            <p:nvPr/>
          </p:nvCxnSpPr>
          <p:spPr>
            <a:xfrm flipH="1">
              <a:off x="4572000" y="4020472"/>
              <a:ext cx="228600" cy="112302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4631130" y="4030291"/>
              <a:ext cx="228600" cy="112302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4700694" y="4030291"/>
              <a:ext cx="228600" cy="112302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4768404" y="4020358"/>
              <a:ext cx="228600" cy="112302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4845343" y="4030406"/>
              <a:ext cx="228600" cy="112302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376" y="4257750"/>
            <a:ext cx="484327" cy="8278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70551" y="4053404"/>
            <a:ext cx="465658" cy="577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35679" y="3711178"/>
            <a:ext cx="620159" cy="620159"/>
          </a:xfrm>
          <a:prstGeom prst="rect">
            <a:avLst/>
          </a:prstGeom>
        </p:spPr>
      </p:pic>
      <p:pic>
        <p:nvPicPr>
          <p:cNvPr id="5" name="về-đích (1)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66989" y="3477985"/>
            <a:ext cx="609600" cy="609600"/>
          </a:xfrm>
          <a:prstGeom prst="rect">
            <a:avLst/>
          </a:prstGeom>
        </p:spPr>
      </p:pic>
      <p:pic>
        <p:nvPicPr>
          <p:cNvPr id="6" name="Nov 29, 09.01 AM_Giọng trẻ con VE Den nha">
            <a:hlinkClick r:id="" action="ppaction://media"/>
            <a:extLst>
              <a:ext uri="{FF2B5EF4-FFF2-40B4-BE49-F238E27FC236}">
                <a16:creationId xmlns:a16="http://schemas.microsoft.com/office/drawing/2014/main" id="{A814289C-CCB8-473F-B55D-71572CFD4DC5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89226" y="4672170"/>
            <a:ext cx="487363" cy="487363"/>
          </a:xfrm>
          <a:prstGeom prst="rect">
            <a:avLst/>
          </a:prstGeom>
        </p:spPr>
      </p:pic>
      <p:pic>
        <p:nvPicPr>
          <p:cNvPr id="4" name="Picture 3">
            <a:hlinkClick r:id="" action="ppaction://noaction"/>
            <a:extLst>
              <a:ext uri="{FF2B5EF4-FFF2-40B4-BE49-F238E27FC236}">
                <a16:creationId xmlns:a16="http://schemas.microsoft.com/office/drawing/2014/main" id="{BE3BEB39-B84E-512D-6410-32897DD85BB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271" y="3881418"/>
            <a:ext cx="1527927" cy="12042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494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22222E-6 L 0.31754 -0.00895 " pathEditMode="relative" rAng="0" ptsTypes="AA">
                                      <p:cBhvr>
                                        <p:cTn id="17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68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7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988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988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1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19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2193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slide-thuyet-trinh-dep-29-1024x76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AADCFF">
                  <a:alpha val="100000"/>
                </a:srgbClr>
              </a:clrFrom>
              <a:clrTo>
                <a:srgbClr val="AADCFF">
                  <a:alpha val="100000"/>
                  <a:alpha val="0"/>
                </a:srgbClr>
              </a:clrTo>
            </a:clrChange>
          </a:blip>
          <a:srcRect l="4656" t="6666" r="5411" b="8897"/>
          <a:stretch/>
        </p:blipFill>
        <p:spPr>
          <a:xfrm>
            <a:off x="-15354" y="-89436"/>
            <a:ext cx="9159354" cy="5232936"/>
          </a:xfrm>
          <a:prstGeom prst="rect">
            <a:avLst/>
          </a:prstGeom>
        </p:spPr>
      </p:pic>
      <p:sp>
        <p:nvSpPr>
          <p:cNvPr id="3078" name="Rectangle 310"/>
          <p:cNvSpPr/>
          <p:nvPr/>
        </p:nvSpPr>
        <p:spPr>
          <a:xfrm>
            <a:off x="4229100" y="2771775"/>
            <a:ext cx="2528888" cy="30008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vi-VN" sz="1350" dirty="0">
                <a:cs typeface="Arial" panose="020B0604020202020204" pitchFamily="34" charset="0"/>
              </a:rPr>
              <a:t> </a:t>
            </a:r>
            <a:endParaRPr lang="vi-VN" altLang="vi-VN" sz="1350" dirty="0">
              <a:ea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1450" y="139855"/>
            <a:ext cx="8915400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 b="1" dirty="0" smtClean="0">
                <a:latin typeface="Times New Roman" pitchFamily="18" charset="0"/>
                <a:cs typeface="Times New Roman" pitchFamily="18" charset="0"/>
              </a:rPr>
              <a:t>TRƯỜNG TIỂU HỌC NAM HƯNG</a:t>
            </a:r>
            <a:endParaRPr lang="en-US" sz="405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50" b="1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4050" b="1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50" b="1" u="sng" dirty="0">
                <a:latin typeface="Times New Roman" pitchFamily="18" charset="0"/>
                <a:cs typeface="Times New Roman" pitchFamily="18" charset="0"/>
              </a:rPr>
              <a:t>LỚP 4B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E82068-70E6-36C8-5012-FC77835F14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0" y="285751"/>
            <a:ext cx="60007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4: </a:t>
            </a:r>
            <a:r>
              <a:rPr lang="vi-VN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Hãy chỉ ra hình ảnh của hai đường thẳng vuông góc với nhau có trong thực tế mà em biết.</a:t>
            </a: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6866" name="Picture 2" descr="https://img.loigiaihay.com/picture/2023/0407/20_19.png">
            <a:extLst>
              <a:ext uri="{FF2B5EF4-FFF2-40B4-BE49-F238E27FC236}">
                <a16:creationId xmlns:a16="http://schemas.microsoft.com/office/drawing/2014/main" id="{F48E382C-7EB3-4F5D-749F-007EEED8A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856" y="914400"/>
            <a:ext cx="26289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1180BF-481C-F3A2-2177-A3BE7C80B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3050" y="908447"/>
            <a:ext cx="14287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Ví dụ: </a:t>
            </a:r>
          </a:p>
        </p:txBody>
      </p:sp>
      <p:pic>
        <p:nvPicPr>
          <p:cNvPr id="36868" name="Picture 4" descr="Hãy kể tên các đồ vật trong thực tiễn có hình ảnh góc nhọn, góc vuông">
            <a:extLst>
              <a:ext uri="{FF2B5EF4-FFF2-40B4-BE49-F238E27FC236}">
                <a16:creationId xmlns:a16="http://schemas.microsoft.com/office/drawing/2014/main" id="{9243B846-2A8D-F191-E968-F59C874AC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908448"/>
            <a:ext cx="2474119" cy="1949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 descr="Hãy kể tên các đồ vật trong thực tiễn có hình ảnh góc nhọn, góc vuông">
            <a:extLst>
              <a:ext uri="{FF2B5EF4-FFF2-40B4-BE49-F238E27FC236}">
                <a16:creationId xmlns:a16="http://schemas.microsoft.com/office/drawing/2014/main" id="{9504B406-2CE8-553C-238C-EE84A66F1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857" y="2862262"/>
            <a:ext cx="4064794" cy="21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BE3C9-6DBA-532B-4A8C-9BD6E9300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B0103F2D-F75D-F305-64D4-9B60F6D88D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77" y="313632"/>
            <a:ext cx="4239491" cy="42394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1BA32BC-3892-364E-613F-B0ED7ED98C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2975" y="1155768"/>
            <a:ext cx="4238612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474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85185E-6 L 0.50243 -0.009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22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SOA\Khung nen bieu tuong\Khung nen bieu tuong\[Muare.asia]-FramesChildrenVol34\muare.asia - babyvol34 - 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61"/>
            <a:ext cx="9144000" cy="51256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5" name="WordArt 7"/>
          <p:cNvSpPr>
            <a:spLocks noTextEdit="1"/>
          </p:cNvSpPr>
          <p:nvPr/>
        </p:nvSpPr>
        <p:spPr>
          <a:xfrm>
            <a:off x="3314701" y="2042161"/>
            <a:ext cx="4341971" cy="10558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altLang="en-US" sz="4050" b="1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</a:t>
            </a:r>
            <a:endParaRPr lang="vi-VN" altLang="en-US" sz="4050" b="1" dirty="0">
              <a:ln w="9525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iết kế chưa có tên (5)">
            <a:hlinkClick r:id="" action="ppaction://media"/>
            <a:extLst>
              <a:ext uri="{FF2B5EF4-FFF2-40B4-BE49-F238E27FC236}">
                <a16:creationId xmlns:a16="http://schemas.microsoft.com/office/drawing/2014/main" id="{528A4F1F-0ECD-126C-81C5-CB56793FD1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079ACF-8190-FF4F-E579-79B5179C1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CBAC6F-D1A7-A1C2-0A46-1DBC3EBCB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2965" y="266926"/>
            <a:ext cx="4177883" cy="262268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D205AC5-E096-D967-FBF9-D460F200462A}"/>
              </a:ext>
            </a:extLst>
          </p:cNvPr>
          <p:cNvSpPr/>
          <p:nvPr/>
        </p:nvSpPr>
        <p:spPr>
          <a:xfrm>
            <a:off x="1672118" y="3113070"/>
            <a:ext cx="6341724" cy="110960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?”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938E65C-2D71-8AEB-2080-EDD0D9C8C342}"/>
              </a:ext>
            </a:extLst>
          </p:cNvPr>
          <p:cNvSpPr/>
          <p:nvPr/>
        </p:nvSpPr>
        <p:spPr>
          <a:xfrm>
            <a:off x="765718" y="2957673"/>
            <a:ext cx="7648818" cy="177357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thanh tre </a:t>
            </a:r>
            <a:r>
              <a:rPr lang="vi-VN" sz="33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3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3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3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3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3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3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383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5AB41-785F-0212-E3E7-B299D1508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slide-thuyet-trinh-dep-29-1024x768">
            <a:extLst>
              <a:ext uri="{FF2B5EF4-FFF2-40B4-BE49-F238E27FC236}">
                <a16:creationId xmlns:a16="http://schemas.microsoft.com/office/drawing/2014/main" id="{F2830EFF-0CCF-0CC1-711D-A24F0B8743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AADCFF">
                  <a:alpha val="100000"/>
                </a:srgbClr>
              </a:clrFrom>
              <a:clrTo>
                <a:srgbClr val="AADCFF">
                  <a:alpha val="100000"/>
                  <a:alpha val="0"/>
                </a:srgbClr>
              </a:clrTo>
            </a:clrChange>
          </a:blip>
          <a:srcRect l="4656" t="6666" r="5411" b="8897"/>
          <a:stretch/>
        </p:blipFill>
        <p:spPr>
          <a:xfrm>
            <a:off x="-15354" y="-89436"/>
            <a:ext cx="9159354" cy="5232936"/>
          </a:xfrm>
          <a:prstGeom prst="rect">
            <a:avLst/>
          </a:prstGeom>
        </p:spPr>
      </p:pic>
      <p:sp>
        <p:nvSpPr>
          <p:cNvPr id="3078" name="Rectangle 310">
            <a:extLst>
              <a:ext uri="{FF2B5EF4-FFF2-40B4-BE49-F238E27FC236}">
                <a16:creationId xmlns:a16="http://schemas.microsoft.com/office/drawing/2014/main" id="{1FB00C2A-8556-CF89-4CAE-E50054F397E9}"/>
              </a:ext>
            </a:extLst>
          </p:cNvPr>
          <p:cNvSpPr/>
          <p:nvPr/>
        </p:nvSpPr>
        <p:spPr>
          <a:xfrm>
            <a:off x="4229100" y="2771775"/>
            <a:ext cx="2528888" cy="30008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vi-VN" sz="1350" dirty="0">
                <a:cs typeface="Arial" panose="020B0604020202020204" pitchFamily="34" charset="0"/>
              </a:rPr>
              <a:t> </a:t>
            </a:r>
            <a:endParaRPr lang="vi-VN" altLang="vi-VN" sz="1350" dirty="0">
              <a:ea typeface="Arial" panose="020B0604020202020204" pitchFamily="34" charset="0"/>
            </a:endParaRPr>
          </a:p>
        </p:txBody>
      </p:sp>
      <p:sp>
        <p:nvSpPr>
          <p:cNvPr id="3086" name="WordArt 11">
            <a:extLst>
              <a:ext uri="{FF2B5EF4-FFF2-40B4-BE49-F238E27FC236}">
                <a16:creationId xmlns:a16="http://schemas.microsoft.com/office/drawing/2014/main" id="{E8CDF269-EFFB-CF2A-66C3-561EA0F90C04}"/>
              </a:ext>
            </a:extLst>
          </p:cNvPr>
          <p:cNvSpPr>
            <a:spLocks noTextEdit="1"/>
          </p:cNvSpPr>
          <p:nvPr/>
        </p:nvSpPr>
        <p:spPr>
          <a:xfrm>
            <a:off x="767576" y="2331222"/>
            <a:ext cx="7886700" cy="13181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Autofit/>
          </a:bodyPr>
          <a:lstStyle/>
          <a:p>
            <a:pPr algn="ctr"/>
            <a:r>
              <a:rPr lang="vi-VN" altLang="en-US" sz="4050" b="1" dirty="0">
                <a:ln w="9525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22CE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 ĐƯỜNG THẲNG</a:t>
            </a:r>
          </a:p>
          <a:p>
            <a:pPr algn="ctr"/>
            <a:r>
              <a:rPr lang="vi-VN" altLang="en-US" sz="4050" b="1" dirty="0">
                <a:ln w="9525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22CE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VUÔNG GÓC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FFE733-B776-620A-63B1-173AD55E485F}"/>
              </a:ext>
            </a:extLst>
          </p:cNvPr>
          <p:cNvSpPr txBox="1"/>
          <p:nvPr/>
        </p:nvSpPr>
        <p:spPr>
          <a:xfrm>
            <a:off x="171450" y="139855"/>
            <a:ext cx="8915400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5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50" b="1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405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5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50" b="1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405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50" b="1" dirty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405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50" b="1" dirty="0">
                <a:latin typeface="Times New Roman" pitchFamily="18" charset="0"/>
                <a:cs typeface="Times New Roman" pitchFamily="18" charset="0"/>
              </a:rPr>
              <a:t> 2024</a:t>
            </a:r>
          </a:p>
          <a:p>
            <a:pPr algn="ctr"/>
            <a:r>
              <a:rPr lang="en-US" sz="4050" b="1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4050" b="1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50" b="1" u="sng" dirty="0">
                <a:latin typeface="Times New Roman" pitchFamily="18" charset="0"/>
                <a:cs typeface="Times New Roman" pitchFamily="18" charset="0"/>
              </a:rPr>
              <a:t>LỚP 4B</a:t>
            </a:r>
          </a:p>
        </p:txBody>
      </p:sp>
    </p:spTree>
    <p:extLst>
      <p:ext uri="{BB962C8B-B14F-4D97-AF65-F5344CB8AC3E}">
        <p14:creationId xmlns:p14="http://schemas.microsoft.com/office/powerpoint/2010/main" val="249478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5398">
            <a:off x="338106" y="546757"/>
            <a:ext cx="503804" cy="582140"/>
          </a:xfrm>
          <a:prstGeom prst="rect">
            <a:avLst/>
          </a:prstGeom>
        </p:spPr>
      </p:pic>
      <p:pic>
        <p:nvPicPr>
          <p:cNvPr id="20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975" y="760550"/>
            <a:ext cx="3979025" cy="45248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809" y="1350169"/>
            <a:ext cx="5907788" cy="14019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FD24610-4CDF-F32A-A2D9-3B81CC7204BB}"/>
              </a:ext>
            </a:extLst>
          </p:cNvPr>
          <p:cNvSpPr/>
          <p:nvPr/>
        </p:nvSpPr>
        <p:spPr>
          <a:xfrm>
            <a:off x="1177497" y="830685"/>
            <a:ext cx="1970247" cy="119928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cxnSp>
        <p:nvCxnSpPr>
          <p:cNvPr id="2" name="Straight Connector 1"/>
          <p:cNvCxnSpPr>
            <a:cxnSpLocks/>
          </p:cNvCxnSpPr>
          <p:nvPr/>
        </p:nvCxnSpPr>
        <p:spPr>
          <a:xfrm flipH="1">
            <a:off x="1134308" y="790252"/>
            <a:ext cx="6124" cy="1263446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>
            <a:off x="3191708" y="790252"/>
            <a:ext cx="0" cy="1255739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1111190" y="2038287"/>
            <a:ext cx="209434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1122530" y="790252"/>
            <a:ext cx="209434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69702" y="374569"/>
            <a:ext cx="39298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27817" y="354156"/>
            <a:ext cx="39298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69945" y="2021479"/>
            <a:ext cx="39298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51251" y="2034284"/>
            <a:ext cx="39298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cxnSp>
        <p:nvCxnSpPr>
          <p:cNvPr id="19" name="Straight Connector 18"/>
          <p:cNvCxnSpPr>
            <a:cxnSpLocks/>
          </p:cNvCxnSpPr>
          <p:nvPr/>
        </p:nvCxnSpPr>
        <p:spPr>
          <a:xfrm flipH="1">
            <a:off x="529214" y="769654"/>
            <a:ext cx="3047123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cxnSpLocks/>
          </p:cNvCxnSpPr>
          <p:nvPr/>
        </p:nvCxnSpPr>
        <p:spPr>
          <a:xfrm flipH="1">
            <a:off x="1126602" y="354156"/>
            <a:ext cx="12518" cy="2082821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8" name="Rectangle: Rounded Corners 27"/>
          <p:cNvSpPr/>
          <p:nvPr/>
        </p:nvSpPr>
        <p:spPr>
          <a:xfrm>
            <a:off x="3960688" y="547099"/>
            <a:ext cx="4538609" cy="1348484"/>
          </a:xfrm>
          <a:prstGeom prst="roundRect">
            <a:avLst/>
          </a:prstGeom>
          <a:solidFill>
            <a:srgbClr val="B1E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Kéo</a:t>
            </a:r>
            <a:r>
              <a:rPr lang="en-US" sz="2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 </a:t>
            </a:r>
            <a:r>
              <a:rPr lang="en-US" sz="21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AD </a:t>
            </a:r>
            <a:r>
              <a:rPr lang="en-US" sz="21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ABCD ta </a:t>
            </a:r>
            <a:r>
              <a:rPr lang="en-US" sz="21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98544" y="146407"/>
            <a:ext cx="55695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</a:t>
            </a: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1011016" y="3479237"/>
            <a:ext cx="2718503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712228" y="2912725"/>
            <a:ext cx="0" cy="162588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3105364" y="3444412"/>
            <a:ext cx="69351" cy="6164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6" name="Oval 35"/>
          <p:cNvSpPr/>
          <p:nvPr/>
        </p:nvSpPr>
        <p:spPr>
          <a:xfrm>
            <a:off x="1664413" y="4168739"/>
            <a:ext cx="69351" cy="6164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7" name="TextBox 36"/>
          <p:cNvSpPr txBox="1"/>
          <p:nvPr/>
        </p:nvSpPr>
        <p:spPr>
          <a:xfrm>
            <a:off x="1369287" y="3090559"/>
            <a:ext cx="39298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997485" y="3082248"/>
            <a:ext cx="39298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256015" y="3968394"/>
            <a:ext cx="39298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</a:p>
        </p:txBody>
      </p:sp>
      <p:sp>
        <p:nvSpPr>
          <p:cNvPr id="40" name="Rectangle: Rounded Corners 39"/>
          <p:cNvSpPr/>
          <p:nvPr/>
        </p:nvSpPr>
        <p:spPr>
          <a:xfrm>
            <a:off x="3960688" y="2881902"/>
            <a:ext cx="4538609" cy="1348484"/>
          </a:xfrm>
          <a:prstGeom prst="roundRect">
            <a:avLst/>
          </a:prstGeom>
          <a:solidFill>
            <a:srgbClr val="B1E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đường thẳng OM và ON vuông góc nhau tạo thành bốn góc vuông có chung điểm O.</a:t>
            </a:r>
            <a:endParaRPr lang="en-US" sz="21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23636" y="2781729"/>
            <a:ext cx="63956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619910" y="4245796"/>
            <a:ext cx="57946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1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C)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Ta thường dùng ê ke để kiểm tra hoặc vẽ hai đường thẳng vuông góc với nhau.</a:t>
            </a:r>
            <a:endParaRPr lang="en-US" sz="21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4" name="Picture 43" descr="A blue triangle ruler and ruler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919" y="785931"/>
            <a:ext cx="1293978" cy="1294586"/>
          </a:xfrm>
          <a:prstGeom prst="rect">
            <a:avLst/>
          </a:prstGeom>
        </p:spPr>
      </p:pic>
      <p:pic>
        <p:nvPicPr>
          <p:cNvPr id="45" name="Picture 44" descr="A blue triangle ruler and ruler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352" y="3506057"/>
            <a:ext cx="1293978" cy="1294586"/>
          </a:xfrm>
          <a:prstGeom prst="rect">
            <a:avLst/>
          </a:prstGeom>
        </p:spPr>
      </p:pic>
      <p:pic>
        <p:nvPicPr>
          <p:cNvPr id="20" name="Picture 19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0DE08A3B-0A04-B7F7-F445-6A4DCC3839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32407" y="2156673"/>
            <a:ext cx="1293978" cy="1294586"/>
          </a:xfrm>
          <a:prstGeom prst="rect">
            <a:avLst/>
          </a:prstGeom>
        </p:spPr>
      </p:pic>
      <p:pic>
        <p:nvPicPr>
          <p:cNvPr id="21" name="Picture 20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FB0B5947-89B6-F46B-C7E6-205E89EC66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6637" y="2169919"/>
            <a:ext cx="1293978" cy="1294586"/>
          </a:xfrm>
          <a:prstGeom prst="rect">
            <a:avLst/>
          </a:prstGeom>
        </p:spPr>
      </p:pic>
      <p:pic>
        <p:nvPicPr>
          <p:cNvPr id="22" name="Picture 21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F8365E1A-EA8E-D31C-5CB5-1EE1EB9C2B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799" y="3499345"/>
            <a:ext cx="1293978" cy="129458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AF19053-B751-F6C7-36EA-C536A79400CF}"/>
              </a:ext>
            </a:extLst>
          </p:cNvPr>
          <p:cNvSpPr txBox="1"/>
          <p:nvPr/>
        </p:nvSpPr>
        <p:spPr>
          <a:xfrm>
            <a:off x="1359214" y="3090559"/>
            <a:ext cx="39298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4" grpId="0" animBg="1"/>
      <p:bldP spid="36" grpId="0" animBg="1"/>
      <p:bldP spid="37" grpId="0"/>
      <p:bldP spid="38" grpId="0"/>
      <p:bldP spid="39" grpId="0"/>
      <p:bldP spid="40" grpId="0" animBg="1"/>
      <p:bldP spid="41" grpId="0"/>
      <p:bldP spid="42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3)">
            <a:hlinkClick r:id="" action="ppaction://media"/>
            <a:extLst>
              <a:ext uri="{FF2B5EF4-FFF2-40B4-BE49-F238E27FC236}">
                <a16:creationId xmlns:a16="http://schemas.microsoft.com/office/drawing/2014/main" id="{D959D6A8-9AEF-CD59-0B2D-9A38E622FC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VERSION" val="9.3"/>
  <p:tag name="ISPRING_PROJECT_FOLDER_UPDATED" val="1"/>
  <p:tag name="ISPRING_LMS_API_VERSION" val="SCORM 2004 (2nd edition)"/>
  <p:tag name="ISPRING_ULTRA_SCORM_COURSE_ID" val="C06B8AF3-20A3-49F7-9F0E-34BC23E40B9E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CURRENT_PLAYER_ID" val="universal"/>
  <p:tag name="ISPRING_FIRST_PUBLISH" val="1"/>
  <p:tag name="ISPRING_UUID" val="{710AE895-9D73-4DFA-9A62-CB61564B9E5B}"/>
  <p:tag name="ISPRING_RESOURCE_FOLDER" val="D:\Toán Thúy\Toán 4-Thúy\"/>
  <p:tag name="ISPRING_PRESENTATION_PATH" val="D:\Toán Thúy\Toán 4-Thúy.pptx"/>
  <p:tag name="ISPRING_PLAYERS_CUSTOMIZATION_2" val="UEsDBBQAAgAIAM+BblgyG7oi+QMAAOAOAAAYAAAAbm9uZS9jb21tb25fbWVzc2FnZXMubG5nrVffb6s2FH6/0v0fLKT7tvVub3toUwFxMysEc8Fp2r0gF5zUuoAzMOmyv37HhnTJ3SpCWilCsZHPj+/7zjnm+vavskA7UTdSVTfOr1e/OEhUmcpltblxluzu598c1Ghe5bxQlbhxKuWg28nnT9cFrzYt3wj4//kTQtelaBpYNhOz+neNZH7jRF7q+j5OEuIFOHVj4qaB6+Eg9Vx/njKaenhGQmcyU0jD71mgJ7GRVQVBILW2G00hc3H9tbc6zglljC7SyA1x4Ew8pbUqkcfry6yF7j2ZuYzQMPWWYDhMnEnId3LDNUCInlowXzWX2U4wYyScgUU3y+CAfJKF1HuUCK0Bi0utBmSKnUlyOYKMRgf4mNqOxW45JRRgi+MONWsSMmxzqVDF69oCN8JgFLiPOE4TH4NRY5qyNFlGEY0ZnkKERi2ybIuOENmgSmnUtNutqrXIkaysoPgJwqUahU0yJ2EK7m1+/TYJCHtMF9Rgzdq6QuD8w5yENF64wYn19fp95u9BFf/Dyz2o5DJeVi7DEGU87yL3Ywwb03RF2O/OxK8FN+i/SP2MZLKtTW2LHS/ajqa+BQ25OzQMN4r68jvE7fHs+9Bpn4YspkGn5TTEDwxqF57jzkUxvncm5jl4bhnHOGRdBaYksVL16SIKsJXqo2rRM98J0/V2UrxYYYpKy7pveOZFpmCjagepndKFC7DHOGEx8Q2lUPOqrvc/dXpv9bOqwV2DctnwpwLIMD4ND+b9thYNuO7YUKZGoHJyVXJZXQ25hhyhICM3SVY0hrxwpUWNONrypnlRdX6S37GjIcMk9ClA6LMj46a+Xw1DjBLGVV2LTA8bgyhdi0zPyIqEU7pKmRWCIaNsGw2Al9tCaGGjlSYVnnW9XawVMFMIaPcWNfBuaRoEaAE14s4wjKIH0ACIjo45QefOhM7HnHjEMEPgMXTmaJiBOg/SOUgz40YJxb7vM4a5nVRtAzuGTRCQzb65Gucmwd+WoBjiBm9UQGf10Kg3cicgjjoX9aAjKEofT2GEpt+W5I/0ziWB7UA/0sz3dijwfMerzNw2Mt42Au3hXS5z+85IzPr/s5V/I677gvzS13I4xQ9fxsZzUv5vqI9rLcqtHnJtAOvDvyQKU05vhnBO6pf5f53ZH8LM0ZR/Nz8nt4kxHA0G8U6kzmfrQyOxSjm7S1qhXN4ej2bWSRtjhAX45HoNJgtZSrhJnGFzucAG0QSaTdd8TjJZqbbIrbAK+d02IBhMbSn+Ow3XNXwwmN2CNwdguwZ4+54ouuTizmk0Yiq+auNsfo6kcTlLydKzMScpvbuDibReD51gBHL/kAsJ74qtVCVs/RDp66qx36LXX48+Tf8BUEsDBBQAAgAIAM+BblgVHmAbowAAAH8BAAApAAAAbm9uZS9wbGF5YmFja19hbmRfbmF2aWdhdGlvbl9zZXR0aW5ncy54bWx1kEEKgzAQRfeewhsIXYdA16VFqBcYcZRAkgmZUfD2TURtadNl3vs/w4xiFDF+Yl3VtYJZ6CkQRUucUTXvd7YMC169cSCGfMKCvOdKJjcsUWgjMnrZlB7Bcsr/8GN4a2E9P+IjXjDlQmcc6kupsJlc8rCYaWPdGlCPEdOAL5hz6KG3eMO1J4jD4wzsG//VuZs2mx3eaUAdIrkgqvlAVbrXcfQXUEsDBBQAAgAIAM+BblgfVIpqMAMAAMcOAAAiAAAAbm9uZS9mbGFzaF9wdWJsaXNoaW5nX3NldHRpbmdzLnhtbOWX3U/bMBDA3/tXWJl4XAPaJk0oLWL9kKqNgkhh8ITc2G1OOHbmj3blr985bkvZyha+JLY9VE3su9+d787nODn4Xggy49qAkq1or7kbES4zxUBOW9HZqP/2Y0SMpZJRoSRvRVJF5KDdSEo3FmDylFuLooYgRpr90rai3NpyP47n83kTTKn9rBLOIt80M1XEpeaGS8t1XAq6wD+7KLmJloQaAPwVSi7V2o0GIUkgHSnmBCfAWtEQne0LavIoDhJjml1PtXKSdZRQmujpuBW96fS6e913K5lA6ULBpQ+HaeOgH7b7lDHwDlCRwg0nOYdpjp5isObAbO6fYi+dxL8yKnJYM/WMjsLFS7uE44RyOuNLYzhCraVZjvrWtCdUGJ7Em0MrMfAhpJmFGXp2qx78nTghUleWStu21Q4RPw2uKPE9mGSiNowt38lYCYxt5RSWSTHmbEgLHqKdXoPso9BeRCa0ALFoRccllySlEpMLlgrI1rrGjY0FWyW1v5Q+1EAFOZOA1cfJURrdWg+LynKqDd/0ajVjfGSz9lflBCML5YiAa06sIhhdV+BTzslmCshEq6IaxRKxxAhAizPgc84OqlAtgfcZukQThUNNLMVScBssfHNwQ8Z8ojRyOZ1h4eI4mMBvPghcUmNuoXTl4076ZdDtXQ2G3d7Fjl8gZTMqswfCsZx4UdoX4dMFkcqu9DAcGXWGV0lhwKq5OmtrPj4N64rGPD9TNu7wDRRO0OfErwOygX7BlL+MlYck/o8e1Dab01m10f3mrdC4xQFTEpg4kWFLArnsgDWAGZVESbEgNMOmbHzbmIFyBkdCgwho83gPgz6WafU2hRk2SaUZ179HsoXERpn1lS58Mhnx518r6nZGGLNR7/SwMxqcD0aXV6PexSicRmv1eGv3TGLf1Lf3eH9ovMYWf3LaO68T+SEGoVaGemkt3HEdqePPdaROw5l0snEe1XIBe8w07BnsMgIKwCJ4RRXzlK+CUG3PXDF/zYb5B1b/+j4Ja68/7R0NPh1/6f7vu+CpcQhvqztTfOdek8RbL0B+pgAJBV6r/KG4vjW1P7zfTeLtU40G0u5ePtuNH1BLAwQUAAIACADPgW5YcVeUnRUBAADRAgAAHAAAAG5vbmUvZmxhc2hfc2tpbl9zZXR0aW5ncy54bWyNktFOgzAUhu99CoL3kE2NmrAmbuiN0SzZXuAAB9IMekh7IOHtrYUNVIjrVfv//9fTnjYyJ6m8FrWRpDb+yhc3nhelVJI+ILNUhflWzpons42fNMykgpQUo+JAka6g9MXtmxtR6JL/UWRrXsvkkOJY5mH9tI2vQoYa99vHePe8BNRQYJBAeio0NSqz+d1rvIrvJvlhOm1IZH52BxqmA4NmwbrBKBzXvW+gxRclK2DbZ2swmiE55/RMSVTvNRrbLmeKHEpjiT/6eIR9Cd1lM3MGZpwl5CgrFOs5xDk9pqCVhVOPXY0i12iL/BL7JCpISnzHLiHQ2eclMtx90e5pe8emwg/KUNSaqpqjcCK5hxmfwc7tVxZfUEsDBBQAAgAIAM+BbljXm3CWKwMAAG8OAAAhAAAAbm9uZS9odG1sX3B1Ymxpc2hpbmdfc2V0dGluZ3MueG1s3VdNTxsxEL3nV1hbcWy2qJcKJUE0H2pUSBAbKJyQs3ayI7z21h9Jw6/veJ2EQANdKBGohyjZ8cyb8Zvxc7Zx+CsXZMa1ASWb0X79U0S4TBUDOW1G56Pexy8RMZZKRoWSvBlJFZHDVq1RuLEAkyXcWnQ1BGGkOShsM8qsLQ7ieD6f18EU2q8q4Szim3qq8rjQ3HBpuY4LQRf4ZRcFN9ESoQIAfnIll2GtWo2QRkA6UcwJToA1owEW+83mIoqDw5imN1OtnGRtJZQmejpuRh/a3c5+5/PKJ4B0IOfSs2FaaPRme0AZA5+figRuOck4TDMsFLmaA7OZ/xV770b8J0aJHLZMPUZb4d6lXYLjgnI65ctkaKHW0jTDeGtaEyoMb8SbppUbeAZpamGGld2Fh3onTojEFYXStmW1Q4gHxhVK/AhMY6I2ki2fyVgJpLYsCqckH3M2oDnOxGlPRmRCcxCLZjQsuCQJldhRsFRAuo4wbmws2LKTvaX3kQYqyLkEHDlOTpLoLmfYSppRbfhmLasV4/lMWz+UE4wslCMCbjixiiCnLsdfGSebxJOJVnlpFdRYYgRgxhnwOWeHJUFLwMcSXWGK3GEkzl8huA0Zfjq4JWM+URpxOZ3htKIdTMCvPwu4oMbcgdJVjXvJcb/Tve4POt3LPb9BymZUps8ExyHieWF3gk8XRCq7ikM6UuoML5vCgJVrVfZWf3kb1nOMfX6lbtzDN5A7QV8Tfk3IBvQOW76bLM9p/F8rqJw2o7PyoPvDW0LjEQdsScDEhRTVCuRS9yoAplQSJcWC0BSl2HjZmIFyBi1BIAK0eXmFIR7HtHyawgxFUmnG9dOQbCFRKNOe0rlvJiP+0mtGnfYIORt1z47ao/5Ff3R1PepejsIdtA6Pt6pnI/ZSvl3Z/VXxUNjHb6fsp2fdiyqED3DvlRrTTSrBDat4Db9X8ToLV9HpxjVUqQSUlmk4KiguAnLA3r+jQdn6FwCenJQwW688KO/gePz3u97aa7NNFkjCc/BBu9aHygQk3ZP+1+FxZ6dMQDUq3nYU/pWJ8LR6JYrvvbY04q3vNzW0339JbNV+A1BLAwQUAAIACADPgW5YjnP2+moAAADlAAAAHAAAAG5vbmUvaHRtbF9za2luX3NldHRpbmdzLmpzb26r5lIAAqUcJQUrhWowG8xPKi0pyc/TS87PK0nNK9HLyy/KTQSrUVJ2AwMlHZyK88tSiwgoTUtMTkUx1NTIwskFp0qEiSZO5i7OlsjqChLTU/WSEpOz04vyS/NSIMqcXV0MXYyVwKpquWoBUEsDBBQAAgAIAM+Bbli8fTX3SgAAAEkAAAAXAAAAbm9uZS9sb2NhbF9zZXR0aW5ncy54bWyzsa/IzVEoSy0qzszPs1Uy1DNQUkjNS85PycxLt1UKDXHTtVBSKC5JzEtJzMnPS7VVystXUrC347LJyU9OzAlOLSkBKizWt+MCAFBLAwQUAAIACABRZZ1U7gPNTEkDAADjCQAAFAAAAHVuaXZlcnNhbC9wbGF5ZXIueG1srVbJbtswED07QP5B4D2iHXdJAilBW8DooS0CuNvNoKWxxFoiVZKK4nx9R9SuyG4D1IANaTjvcZbHob27xzRxHkBpLoVPFu6cOCACGXIR+eTb19XFFbm7PT/zsoQdQDk89EkueAlgCXFC0IHimUHwPTOxT3oGF5mJkykuFTcHnyznyN3utLwk52czdBHaJ7Ex2Q2lRVG4XCNCRFomeUmi3UCmNFOgQRhQtAqDOA32xvwdjd9UCmoOGegeMjMv37gmaTkeNR+QFEtXqohezucL+vPzp3UQQ8ouuNCGiQCIg5Wc2VJuWbD/LMM8AV3aZl4V5BqMKYOwtplnbvjiSjhaBT6pHDYpaM0i0G4iIkJbv4azIagwjXXDRLgR7IFHrMxto2sv26KORMdSmSA3NXoPh61kKty09p6/Ryci9nYJ03HNpwe5WP49r5OxfpvyfTIWm1G+TbiOcakP6azTSdDhrl5qa2xl+62R7apkIo6C3zlXENrX7+0JmC9ItWErcxunq4sAF/BpxQIj1eEDwlC6tWzcVilupRTXgloOt9193VGQJtsdMJMraEo18x54CPILU8r269aoHDw6MtZYOgR7tEq5blLXEC82afL6H3pT+o1a80tLcao3FvI/WvMRidqqcBHC44qjj4EUq2oAy13aXJMlbrlnF5POt2nvOA1M3VnAtvzCEWCYigBPf8gMo52dHoOCYhpdglyNsL2Fo+CYR3GCXzPJMF49SpMytZ9k6C0cBScy2E9AW/NR4FbJAjPUeZbhCHhevOfrbUfouCUjZbZy9OjEQPSCXBuZ8ier9cGkNDdW1CfO7/mZc+zTgN5lvIW8nZ9CjGbBIK5mMuxOEeBkeOBQrAc8F7XVzXCMT0z78mk04kvTfTllmvlcGjZZZRlPcjB5Vnk1JznPRj4h7FiemA/9hIbXh4WOEp6+Oaa4fuBZlcWaP4FT8LD8c7BYYqmdGEq9++TN1bLHgFrE2TjY3pqO7biToqmD61L7Vv3adjR3VK2VSmbHJOXVvagw1Tx4j3KMlMxFOBKAbVhNrxOcyO8UMCeBHWa0uMTjITOfvMKHOufr19ddym8X1w3WxnVfbVzF8oILqQ64kx+tD1KbiFfPNXz8A1BLAwQUAAIACADRgW5YBqKuqXIGAAAmGQAAHQAAAHVuaXZlcnNhbC9jb21tb25fbWVzc2FnZXMubG5nrVn/bts2EP5/QN+BMBBgA7q0HdBiGBIXtMzYQmRJlei42TAIjEXbRCTRkygn3l97mj3YnmRHSnbs/oAkJ0ASRDLuu+Pxu++O9MXHxzRBG54XQmaXvXfnb3uIZ3MZi2x52ZvSq59/7aFCsSxmicz4ZS+TPfSx/+qHi4Rly5ItOfz/6geELlJeFPBY9PXT0zMS8WXPH0TYskgY2gOHRDiwceTgAXGiAbauI+pFAzKy3V5/JJGCnxVHd3wpsgyCQHJhXhSJiPnFmxq1mxOPUm8S+dglTq8/kErJFA1Yfhqai2/sEaa250aDKQC7Ya/vso1YMgUpRHclwGfFadghodR2R4CI53MwEHciEWqLQq4U5OJUVMcekl4/PD2D1PN36aNy3TV306HtQdqCoMqagYQVlrGQKGN5bhLXAdB38C0JotAiAKqhPRqFU9/3AkqGEKFmi0jLpNoQUaBMKlSU67XMFY+RyAyh2FGGU9kpN+G17Ubg3qyvfm07Nr2NJp7ONcnYXQJhzHPOM5RzFvP8OT5cL5hgpwYfiuKF0P2AhMSlkEx/7FGv1/dzXvBMAdx6JZXsgqdJFrmRdxVZ3tSlNd/Q2acpCc2+u9PJgARnuqDPqEdhObuPwrMOjm7AzzfodAPOTqPTDEMCJji4rnJiBQReDKOZTce9vgXZ1aR5EGqFRLjOtSTxDUvKil21cja52+kc9v1aNXZxD9j8vsna8iZQfbeR441AKu0RhCXTNcu2yJFL+eMvHz48vnv/4adOMCHwyTkGQgbp/dsWQC4NPKeShMgln2G39d9udt6UOrYLfK7/6WYN1L0BvsLfRrtpEADJa4baodELnQuHGL24lSVasQ3XrWcj+INRBygCkdddR38wl/AiKxsrbOhNMJAI6ooGtqUJCoUg83z7uhKdUq1kDu4KFFdVHBufmlX683VVfxW3pBYqkK9Ypkxk582uZ67j4aEh2QTYjUdE6/VuUYB0BG8ovdFl8xpcPGSJZDFagKQg4YWIrdeJmNcSWvPeT9i2MYoAz6CFAdk9JwT5Gu7eaFGM0TBnerEdUQIckgAAclbw/ATbyHDdmCOcJN0QxvZo7MAv1SGMxXKVwK/qGodPgAk+b1SKWo5xGM68YKiTptWYoTUrigeZx0csPdzPJmDbtTwoBIsegOtWuQcGfgiY/PKcz1UzGESJDb/ruoKlAgEjasRAl1RaFgrKJl0nXHETrdBLYfNqTOILCfWVcJicDPfBuym2Rpo7eOpa42hA9xLqsDKbr1raQXF+sz4Oq6EEmhxyvjGmGg0mzc+gLiCGXhcL7xo08LqLxS2BERH+NNkczKqgeztR2onenGmNSbb1KKTZtBGyLOCNTglIk9mR4rybm5BAX3epjZ3vaGuFupvDlmIDQwwQkOeNjkDuLTLURfVpav8eXWHbMZ36S+qxrZn5WLxh2VwfJuZM7+kWPotFbD7TtDf+/yrF34ipWurP6i7hDsnns67xHDWW71QEU4qna9XkWiesDv+UKHSJfzeENks/zf9+JH+RnTkY4p+9P0eHhS571BjEMzPVfrdeOpJ68icwsOjmCDNG0t5qrN0ObE93xOZzx5Od7V4dHTPsbCHbW7teDeBKdCpGOIYcm8hDGHVS6ELtbc3Z4zB8c+pobz8jg9Cm0HVm/K4QqtGzqefW/dWU8+mN9WBmPWo21KYOObrjAMhEpBB/3AJzOiG7DFQt4mglM1kmsSn/RNybNgG5LVP+9TS8yGVq3ias2NG/alMfnxNFtbigcup3mKf2Fdx6fw4K+PRdCgkOYIyxsGvp2cfS1Z60NILy0alwaLgbnaCOUqbmK2jHC1lmcUug6gg2JFcYwOo1h5zlzVNYDfBFGNVbVL/9rROInuhARMke7A9XKl782RlEL2OPUV1eKP6omoGmA8OiMPKurmCSWyyaLCgeHIdsHtpY1UflnV3LkzO1gf0vciRlVVNMZQqvzpv9Un1dZ8iCKcXWeAL1F5pyk2UOQ2cXhB3dLG8awJGurlwLgGCAoEIlHJFHpuutC6q++AFlNoe0Xn/C8nuQdSpl0ik2s4G6nFS3NT3dgZQqEVmnyJ/XVPWCqe1HeDg0F0KQSTjv31czRAwHznl9M5TIZWswa4xd6Bpf4PFYqK6AASH7Cx99qWEuEBzJ9PcS//3zb5N9dUlYazLIXvX8JHqbr/v2/qkw32hcvDn4guN/UEsDBBQAAgAIANGBblg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0YFuWNkKRfBRBQAAGh4AACcAAAB1bml2ZXJzYWwvZmxhc2hfcHVibGlzaGluZ19zZXR0aW5ncy54bWzlWd1y2jgUvs9TaLzTy4bQJG2aATIUzMRT/hY7bTM7OxlhC6yNLLmSTEqv9mn2wfZJ9sgOBkJ+RFs63fYiQyyf79ORjs6fXDv7lDA0I1JRwetOdf/AQYSHIqJ8Wncugs7zEwcpjXmEmeCk7nDhoLPGXi3Nxoyq2Cdag6hCQMPVaarrTqx1elqp3Nzc7FOVSvNWsEwDv9oPRVJJJVGEayIrKcNz+NHzlCjnlsGCAP4SwW9hjb09hGoFU09EGSOIRqA5p2ZRmHUYVrFTKcTGOLyeSpHxqCWYkEhOx3Xnt5bbrrYPFzIFVZsmhJs9UQ0YNMP6FEcRNVpg5tPPBMWETmNQt3pw5KAbGum47hwevDA8IF/Z5MnZi8Vjw9MSsAtc306QEI0jrHHxWMwoyYRIMAdRDS0zAqRrYyuSmnzS5UAxFM05TmgYwBtk9qrutIOrkdtxR26/5V5djLqFqtaIwAu6rhXG73pt96o/CFz/6jzodbcGBe6HYAvQtppZ0w9Hru/2A3d09cYbbImwV2qJcXtNr7sl5r37xveCbWfqN3vbQobng74d5vxy6I66Xv/tVTAYdANvuETlZ3jltNYq6we/Bg4iMrl6vHWcJWOOKYNgc+eMK6IhXDEspyQQHQreOMFMEQf9lZLp7xlmVM+Nh0JUuyYkbaqUhHpkvK/uGI9ylnQFISgGLln69vHr0rVfnawtvVLMvlzWvVrWymA3jIUW31n76sFxqf7ro8fVf0DR2oxGRPSxlHnI2lzAkyq8WEbH6uHLl49r8cBsNaw1DmMIpXoRCVdHFlLU6I9DTWcQp8kdXScZY36WpkLqZTBdHSyVeICmNhF87fyZZzQWLCrtRpIxifo4ISsJyL+mvAOSVQdNwFMYWHSQEo58zCHpUQ1WDksClY2VpjpPdp1b6aakmCHgg6xMUM/fsHoYY6nWXKO0j0k0YeOPvtBE/VlsdzH0oKjPwATIOKiVvMsj1Jb4BpK0jfiQcBuxczg8zBwgIq2UkFhtIYmajFkJJ+DNNoLvyVhRTaxERcYiNBcZYvQa9lkg8Lssgf9iglaLAzSRIslHoYDRSOVmmVFyQ6Izm4kuYYokAyRUSykjupjhY0Y/ozGZCAm8BM/AbDBOVcG/vxVxipVakuKFjs+KFOv12+6HZ2aBOJphKFe2Iwf3Jkmqd8KP54gLvcDBdoQ4g1NhjBLRKH9ns7b9LzdDGWHAzt/IGmv8iiYZw9+SvtyQFeodmnw3s2xj+Cc1sJ42xrPc0Y3z5tTg4hRMUnDCixCyA+UZsSUMMUeCsznCIZRJyoSNGRWZgpEiQBTU6ss1LPBwTPOnKWQymFFGRFpRHlRfHB4dv3x18vp0v/Lv3/88fxR0W0AOGTbTFRVk69G2wxp5p8V5AvdAK2GHutNQPAF6sK2wxm2r5iMthjXynkbDGnu33bAGbjQdTyAfaT02sB0hExN1og173t+FWsA9o3SzFXjvvODyHoLcFTYLtlrFFJP315Z5pf+jlpa+2xy1zhGY66Ib+Kc24aEvIBLrMIYAMzFXMZaYvDWwkR1cBGB/14rWmNmqbh2576wIweBWUddu2v7AasFvbaRGRZ05XKkxrVSAumFa5EGoHBhNoNCNvlsW+JqYbOXD3zic7yzM/T9C1Ve3wUWs21GoIliG8c6O7q+RTHZpoJ9423/s+6Gf+RJntLhOthHuYXlNJAqEYFbyw8WlKfL4xKo48QlBCTTkdhsYke8artYPvu/2vDeDbvsXSA0/6A4WT+WHkrUvI+WN/fqnRPMmoZwmsK2miS+/PzaOjw5qlftf7e0B2/r33Mbef1BLAwQUAAIACADRgW5YsWCEZn8DAADfDAAAIQAAAHVuaXZlcnNhbC9mbGFzaF9za2luX3NldHRpbmdzLnhtbJVXbU/bMBD+zq+ouu90lG4dUohU2iKhdYAG47vTXFurjh3ZTln363d+SeO0CSlESPjuec735jsRqS3lvR1IRQW/7Q/78UWvFy0LKYHrV8hyRjT0EqLgIb3t3/9ZLPoDBxFMyBfQmvK1MpJS1qMITAqtBb9cCq7RziUXMiOsH3+5tz/RwCK7WALdOpezIkuorvk2/HE3O4vi7xjdjWfTmzbCUmQ54fuFWIvLhCy3aykKnhrXrs3XRtvsc5CM8m2nR4wq/aAhq/k0v5oP58PzKLkEpcC4dDObDCffO1mMJMAO0Y9HP0aTMznVVR8X5oi2o4pqSxsPx9fjURstJ2uoJ3k6n13NrtvxHK3Xq/KhX46g4a/ujBybfw/yU8ZFXuSf6ZFcirVJ6BFnbL5ODhMkxeeHhNmN+ToJJiBzUWdDKkZTLIOQqWvFr+ZrA7fl0v8ZDonIvG0p2LMpwtH0MB2SMIi1LCAalCenUxvx/lRofEwQrwhTCAhFFegZI3wmhSrN1GUV7je8U54GIC+oEG+CFRlMnb8BsC6v8NPpnZ0roX8HWeCghJ0XBh5Wwgr5iGk9QQbCCvliqvXE2f4EfqxxnLIf7ogv5sfZRy1wgscyX+Wp1JqbFuaVq+BqLygxmUghtm31SjMwVYsGVuZcGpz4FHGyo2uicS/9Mrhkb4NR0eBI4Tutua8iTTWDpnZbikIqdAbVbz5aX7kGjaO4xaEmegErXaLrwqooZluEvWDP3Z3uzR3y5s49jbvktp8RuQX5KgRT/Z7n4ftDM24rnzLMtMZdCvKBr8SZHC40hPZtEG1g4Z7guXCiNVluMnSpLYJDRl1hm+sX+WubCsuLLAE5x36gUDZkXeZwG7reMPzVbxTeIa0TWpSOqTdojhN66PdA4BsAiFxuytfgDk6TFUxTBjsoZ0ogsAG3RRYp7P6meE1z1VsykJzVj34EVY0S4uqKBsIb+iXqwyxUdLe8JomygdUGSjnbK8O1aV8OSdOr4Xy0Z99INcOob0oglqqWTVJo8aKJ1N5odfahkx1MOM3s/EFFcH2DxnGYELnPilWW6T2RVy6YnXUwpkpCg6aNYqZsPGyiWM3xiH3F1xmvJEA4Xq3wIlgAP2GfCCLTxwOkthEa1I6NMeLOtNMa53yW62gQiFxxwppklFPzj8m0UFpk9J+1Nfdbx+fiQ8wFGkRd/B9QSwMEFAACAAgA0YFuWNEeaH1OBQAApB0AACYAAAB1bml2ZXJzYWwvaHRtbF9wdWJsaXNoaW5nX3NldHRpbmdzLnhtbN1Z227bOBB9z1cQWvSxcS5N2gZ2AsdWEKG+raW0DRaLgJZoixuKVEnKqfu0X7Mftl+yQymW7dhx6G6con0oUtFzDoecmcOhVD37mjA0JlJRwWvO/u6egwgPRUT5qOZcBRev3zlIacwjzAQnNYcLB52d7lTTbMCoin2iNZgqBDRcnaS65sRapyeVyt3d3S5VqTS/CpZp4Fe7oUgqqSSKcE1kJWV4An/0JCXKuWewIIB/ieD3sNOdHYSqBVNbRBkjiEbgOadmUZhd6oQ5lcJqgMPbkRQZjxqCCYnkaFBzfmu4zf3m4dSmYGrShHCzJeoUBs2wPsFRRI0TmPn0G0ExoaMYvN3fe+OgOxrpuOYc7h0YHrCvLPPk7MXaseFpCNgEru8nSIjGEda4eCxmlGRIJESDqFMtMwKkC2Nzlpp81eVAMRRNOE5oGMAvyGxVzWkGN333wu27nYZ7c9VvFa5aIwIvaLlWGL/lNd2bTjdw/ZvLoN3aGBS4n4MNQJt6Zk3f67u+2wnc/s25190QYe/UDOO2615rQ8wn99z3gk1n6tTbm0J6l92OHebyuuf2W17nw03Q7bYCrzdD5Tk8l63VymLiV6FARCbn01vHWTLgmDLQmgc5rogGtWJYjkggLihU4xAzRRz0V0pGv2eYUT0xFQqidktIWlcpCXXfVF/NMRXlzOgKQnAMSrKs7aP3ZWm/fbew9Eox+2xZK72sllrXi4UWL+z9/t5R6f77N+vdf8TR6phGRHSwlLlkLS/gSRcOZuq4f3h8vN6LR2arYq1xGIOU6qkSzo9MrajxH4eajkGnyQNfhxljfpamQuqZmM4Plk48QlMdCr6Qf+YZDQSLyriRZECiDk6gCnoX3EFDKA0GIeymhCMfczjkqIawhiVCZQOlqc4Pt4t767qkmCE4wOAUJqjtL4U5jLFUC7VQBsScLOHpHx2hifqz2N9i6FFTn8GeI1ORVvYuj1BT4js4lG3Me4TbmF1CtjCTMURaOSGx2sAS1RmzMk6gfG0MP5GBoppYmYqMRWgiMsToLeyzQFBoWQL/iwma7wbQUIokH2VYaaTysIwpuSPRmc1E1zBFkgESuqOUEV3M8CWj39CADIUEXoLHEDYYp6rg392IOMVKzUjx1MdXxZnqdZru51dmgTgaY+hPNiOHeiZJqrfCjyeICz3FwXaEOIOsMEGJaJT/ZrO23e8PQykpEOdnisYCv6JJxvBz0pcbMke9xZBvZ5ZNAv+kB9bTxnicF7op3pwaSpxCSApO+CGEg4PyjNgShpgjwdkE4RD6ImVkY0xFpmCkEIiCWn2/hwUe0jR/GsHVCWaUEZFWlHv7B4dvjo7fvnt/slv59+9/Xq8F3XeMPYbNdEXL2Fh7z7BGPrjTPIF75O5gh3pwg3gC9Og9whq3qZtr7hTWyBU3C2vsw/uFNXDplvEEcs1dYwl7IWRiVCdaiufqa6cF3DNO1xuB99ELrlcQ5KWw3LBVK6Z7XN1M5q39g15y8OOaSd+t9xuXCAJ01Qr8ExtB6AjQXh3GIClD87bFEpN3/za23asAIu5a0ZrAWnWqffejFSGE2Epn7abtdK0W/MHGql90lr25rtLKBegURsXJB70Cowm0ttGL6f7/UWGrqn1mAd+asP0c4rTypkvXqlOhZ1sSJ4JlGG8tWX/iA+PHxeQX3umV2a9WHc7IJwk1oBc6pX/l9zL96SthG+M2lrdEokAIZmXfm774RB4fWnUfPiEogTu23QZG5EXVaTHpfbftnXdbza1mP7VL/59Ccp53+4qn8kvHwqeN8pX74rfAHRhf/LJ6uvMfUEsDBBQAAgAIANGBbliUE7MiaQAAAG4AAAAcAAAAdW5pdmVyc2FsL2xvY2FsX3NldHRpbmdzLnhtbA3MMQ6DMAxA0Z1TWN4p7daBwMZWltIDWMRFkRwbkYDg9mT7w9Nv+zMKHLylYOrw9XgisM7mgy4Of9NQvxFSJvUkpuxQDaHvqlZsJvlyzgUmWIUu3iaOJTKPFIscdhGo4VNe/8Aem666AVBLAwQUAAIACADTgW5Y9rEOQqMFAAClFQAAIAAAAHZpZGVvbGVjdHVyZS9jb21tb25fbWVzc2FnZXMubG5nrVjfb6M4EH5faf8HC6nSnbTX3dO97EObihCnRSWYA5O094JccFJrAef4kTb319/YQJrc7QrIVqqiYjTfjL/5Zjzm6uY1S9GOF6WQ+bXx++UXA/E8lonIN9dGSOe/fTVQWbE8YanM+bWRSwPdTD5+uEpZvqnZhsP/Hz8gdJXxsoTHcqKe3p6RSK4NbxqZloWDwJ46ODJ924wcc4qdaGpa9xEl0RTf2q4xuZWogr9njp74RuQ5BIHkWi+UqUj41ecWdZwTQilZRJ7pYseYTGVVyQxNWXEemmsu7VuT2sSNpiEAu4ExcdlObFgFFKKnGuDz8jzsAFNqu7eAaMYxGIgnkYpqjwJeVcDFuaiOPcPGJDifQUq8jj4qt2O5C2c2Adp8v2FNQ8IO60RIlLOi0MSNAPQc8xH7UWBhAFXQhEZB6HnEp3gGESq1iKxOm4SIEuWyQmW93cqi4gkSuRYUO2E4k6O4Ce5tNwL3en/tsu3Y9DFaEMU1rYscgfN3c+ISf2E6J+jr9TvAez4OsEuBTu+OUGJMvIKXPK94gbbPspJj8JTMIjci88gioUtbxaGLP0Mc6My74WKK/QtV0heUUNhP9yq4GOFoCX6+I6glODtPUCsTCFiY/n3DieVjWJhFK5veGROr4EzJ5kVUz0gE20I1Jb5jad3oq+2dfe66Tmd6Xts3urinLP7WZ22RBdTfY+SQWxIFoASws2S2ZfkeOXIj0S9/fP3y+vXLr/1ALvWJ01Rz5OIHSJP6HWcHqlmCVOC31y70fdBXKw470MWqduNgXayPskbPbMdV398J/qJLE/QnirblqxexhIW87hX3jCxMyB9Imvq2pbQBGpRFsf/UVHxdPcsC3JUoESV7SiGryqdKqHq/baTfpFWqLgG9I5EZE/llv+uV6xBzpvO7AGGZt6pQD5sCpBN4raadUuwncPGSp5IlaF1wACQBYtttKuK2f7WS81K274uirWQzCFbEB3axLmSGtqwsX2SRnLB8HE8fsO1aBBJp0SNw1WcPwLA/AWNDUfC46geDKE2dn1YXK9sFAiOq5agkkdVlBWnPtimvuI5WqK2wuDlj+VqCPlIOx67OHXjXYulNk2OGrnUXTemh+hxW5/HzQDsQ13fze5zNuuQnOeuNqUWDMeUBqgPKkYyxIPfGhNyPsXjEMF/AT5/N0aADddsVVVe0MVM1ku7bM0ipaSdkXcKKogRKS2ekHOclwHAiuNQ2nR+0hga0O8M3YschjCLhRS/NJKSO7eKI2tSB1LWPfVbQ4yw8g5kMjir7r2hu2o4+Gf6rV7bXUwZLdiyP1fgaMyWEPbxLRKLfqVrRUf9di38Qq9r+dtG2RneGHy4uR8Zz0k1/UEasqni2rfpcK5rb8M+JQvWFH4YwZOvn+T8Mge+SmaOx8afzczKejslRbxA/ydTwbL13JO2kieGUhvrGcLCmw61cAk7nqj9K9Dak2vlaDsdoa/+wMNxyhaeBTcF2xZ9KUfWOIrouBh9uuizOP9UgShL6MM6ekAQcybqIdbfsJ+kNoyXpsDDAshu3Ts6ZFufobgwbSkUG7CUDMMMF7vhvjocTHleyThNdxKn4po8I2G6d8f8PcusCbvtqNWVlJ+LmhLr5mShakhqn3ohR6lCHg9VxVIbnayQIpzrmAO5nczj+1us+C2rD3t9llmZNY8tkBku9kVJCHGp7kWWpOQ281k+VqNL+UeJgeGe6oEF1V4JbEgzS35Q+eCKgz2pm1a0phVvTUMB56DgB3Aqx20Q0r9O0jGFYz89AAPobFPwKAa0PUIOu7x2eurK1AtJYLn+thn0i6xC6cUibk7pKRT7Y1jPDoLX01GE62M4xH1uzAZeZg9WhCTemXe8fYb885sprJ9VxfL31Rw3id811qP2SOKqXaOOlTKFrnFoenkr9QfXq89H31X8BUEsDBBQAAgAIANOBblgVHmAbowAAAH8BAAAxAAAAdmlkZW9sZWN0dXJl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04FuWKeK7jYMBQAA5RkAACoAAAB2aWRlb2xlY3R1cmUvZmxhc2hfcHVibGlzaGluZ19zZXR0aW5ncy54bWztWV9v4jgQf++nsHLaxy3077UVULE0aKOlwJG03T5VJjHgq2NnbYeWfbpPcx/sPsmNEwhQCjXVtrenu0qoij2/n8fjmfFMUjl/jBkaE6mo4FVnb7fsIMJDEVE+rDpXQfPjiYOUxjzCTHBSdbhw0Hltp5KkfUbVyCdag6hCQMPVWaKrzkjr5KxUenh42KUqkWZWsFQDv9oNRVxKJFGEayJLCcMT+KcnCVHOlMGCAH6x4FNYbWcHoUrOdCmilBFEo6pzTSMiWiTUqSRNhtXIKeWSfRzeD6VIedQQTEgkh/2q88tB9jeTydkuaEy4MYuqwaAZ1mc4iqhRBDOffidoROhwBBqD0R5opEdV56BcNiwgXVplybjz3WPD0hBgBq6n9DHROMIa54/5epIMiITzIKqmZUqAdGlsQVKTR10M5EPRhOOYhgHMIGOsqnMR3PXcpttz2w337qrXylW1RgRe0HKtMH7Lu9hGvttzfbcduL27T15nS8RrVnEv615rS8yN+8n3gm1Xatcvt4V0P3faW2Hqgddpb2GHRueyW2/fbrWjz7ddt9fy2l/ugk6nFXjdOSrzygX/q5SWXbkCLi9SueiwepTGfY4pg/zxxGsV0ZCBGJZDEogmhegaYKaIg35PyPC3FDOqJ5CoIM7QPSFJXSUQ5T0TT1XHxIgzp8sJQTEIsiJWT/eLYN3bP13aeylffr6vZ9WsFAmsOxJavLP6e+WjQv/Tw83qr1G0Agk0wXzSEsN31/7oeJ4qT8qb1X9OzcrYJPY2ljLLoKvqv2i+/cP5+R8cH29WYc1qFaw1DkeQ2fUsMS+OzKSosT0ONR3DpUGe6DpIGfPTJBFSz3P74mChxBqaykDwpeAxz6gvWFScGon7JGrjmEwvRJZfiP495U0Q3nPQACKdwZF2EsKRjzncw1TDMYcFh0r7SlOd3b/NqXRdUszQFadQKBB06a8cezjCUi2FdnFE5uoLa124HHNz589r5XCqiI1g22QrxWCXVrSSjKlIlT3iGkqQ2Eqyk2pGuZVob5YYLXXOo9lG2I0ha9kI3pC+otrOxAIVOiCPD4QNqAkerUJJCLdS+5FqNCggKBZ2p3MjUhahiUgRo/cEaYFAUTgvpEcELZZcaCBFnI1CUTh1GDSm5IFE5zYL3cIScQpIk5wY0fkK31L6HfXJQEjgJXgMJSuM06l77b6euAh90PwH8SdYqbnSeGaDD3nJ5rUv3K8fjAFxNMZQZG5HDlmQxIl+E348QVzoGQ7MEZrckB16RKNszmZv1guO8DjzJOMdGSn4EIUDyDlhIoQUSnlKbAlDzJHgbIJwCCGvjF9mSQhGcg/MqdWrFczh4DTZ05COIYKEjIi02nN5b//g8Oj415PTs93SX3/8+XEjaFokQh43y+VVYmNjs2CNfNKYvIBb02q8gFrbcFjjXr/iSvNhjXymYLfGPm1ErIEr7Ygdck1T8gJ4Q2vyAnJDg7KCbQoZm1QVLeA9s9l6I/CuveD2LnC/BssEWTSs1jWVkim7nq/Csor4Jy7COlcBGMy1qlRcv3PVa7i+VaUy8x2rTGbH2e5Y1V5fLMsuUxt0F+oCKxXg4h3mVQRcvYzGUDdF75ZZ3yGS3yksfkRzkofW24TFq47r35NS/qum++l74jcynu9eep86rYv/g/cfNGL+VLwgXXojWryoW/4oYGZiymmMmW8K++JLQu3osFwpPT+1swNsy59majt/A1BLAwQUAAIACADTgW5Yj3ZV/m8CAACHCAAAJAAAAHZpZGVvbGVjdHVyZS9mbGFzaF9za2luX3NldHRpbmdzLnhtbJ1W247aMBB971eg7QfQJRCElCIlXERVdkELP2DIECwcO7IntPx9becGJFnYJi945py5nLEdPHWifPyt0/H2ggm5AUTKI2Usha1Dw58vIVVkxyAMUkTBX8bfB77rDH2vayE1+FGcQZbY+XwyG/RbsZcEJKP8ZJBuEPR7bUguZExYGXbqTN3pqA1sKtgwGsKSKpwxiIGjJvVGrh+0ZkhIBEGkYY59WmGMXHZkbyqeTf3R6/QzoBbCRHz9Yd5WoEjSZE04sCz90PHbdajACyChnpdRzjdvG0MBgz1CuPofUQry14kavyNybcpdmHn8QogDrVskRcpDs4t6A9d9im+oW/iL73YPPG64gWqat7vRPF8hbnIBzGBcx3eeIhekWs+f73FlRFZvRJ5AqofVoq7uoRZ4TOMdJ5Q9sbORxqDPItxU3Hf6fvv5RSEY0uSG8SBJxthmxc+G5m3HJoHQB15rKG9TjJx5/1qY/Of1FeYhRQb2pNzdbGeqqL7PxihT8LrFKvOpo/izFJHIneXS5miOqAvmKAVrSkVSFAs91DxcuaySrVK0mtuL7Srrrb3CTya56UCYyrGlrYKtJSh9TIuL+CrwvafifIASqdyDqnHuPRVnnjKm9hKA10g1Vz6nZrGsirqu5oGFIKxjxZdwwHJyd+YyQVMcT9VHs0Ei8Wo22TrvjpzB5zQmSAXXDgRVNNfgyThMiCTX1zqLIdXsVQlr/ZUog6mC0OBpo2z1qR33mijWk9E4OdPIWrf6izs+6Kl43TtjhgRuvvW/4bITRIbvJSTvvdWdsXWPaQxvQm/xRIo4Qa97ZbLzqcagf5s/IP8AUEsDBBQAAgAIANOBblh8n4QKAgUAAF0ZAAApAAAAdmlkZW9sZWN0dXJlL2h0bWxfcHVibGlzaGluZ19zZXR0aW5ncy54bWztWd1u4jgUvu9TWFnN5RT6u20FVJQGTTT8LaTt9KoyiQFvHTtjO7TM1T7NPtg+yR4nEKAUarpbRittpaqKc77Px8fnfD5OS5fPEUNjIhUVvOwc7BcdRHggQsqHZefGr38+c5DSmIeYCU7KDhcOuqzsleKkz6ga9YjWYKoQ0HB1EeuyM9I6vigUnp6e9qmKpXkrWKKBX+0HIirEkijCNZGFmOEJ/NGTmChnymBBAL+R4FNYZW8PoVLG1BRhwgiiYdm5pSERDRLoRJIvOmJOITPs4+BxKEXCw5pgQiI57JedX47Sn5lNRnZNI8JNVFQFBs2wvsBhSI0fmPXoD4JGhA5H4DDE7ImGelR2jopFwwLWhVWWlDtbPDYsNQFR4HpKHxGNQ6xx9pjNJ8mASNgOoipaJgRIl8YWLDV51vlANhROOI5o4MMbZGJVdq79h65bd7tuq+Y+3HQbmavWCN/zG64Vptfwrrex73Tdntvy3e7DldfeEvGeWdxm1Wtsiblzr3qev+1MrWpzW0jnS7u1Fabqe+3WFnGotZudaut+qxV9ue+43YbX+vrgt9sN3+vMUWlWLuRfqbCcyiVIeZHIxYTVoyTqc0wZyMeLrFVEgwAxLIfEF3UK1TXATBEH/R6T4W8JZlRPQKegztAjIXFVxVDkXVNPZcfUiDOnywjBMSiyvFbPD/NiPTg8X1p7IZt+vq5X3Szl+tUZCS127P5B8ST3//x4s/trHC2BfsaYTxpiuHPvT07nUnlW3Oz+a26WxkbXW1jKVEFX3X8zfIfH8/0/Oj3d7MKa2UpYaxyMQNn1TJgXR2ZW1MQeB5qO4dAgL3wdJIz1kjgWUs+1fXEwd2INTWkg+FLxmGfUFyzMd41EfRK2cAQl3KlzBw2grhlsYDsmHPUwh0OXatjUIEeopK801elhW59aVyXFDN1wCl0BQc3eyiYHIyzVUiHnG2IOuqDSgaMwC272vNYOJ4rYGLaMNikGu2NFK8mYikTZI26h34isLNuJZpRbmXZnMmjpc1a7NsZuBBplY3hH+opquxALlPuAPD4QNqA65K8KJCHcyu1nqtEgh6BI2O3OnUhYiCYiQYw+EqQFAkdhv5AeEbTYYKGBFFE6yrCaJgwaU/JEwkubie5hiigBpJEiRnQ2w/eE/kB9MhASeAkeQ38K43SaXvvvJ84LHTz/l/hjrNTcaTyLwaesQfNa1+63TyaAOBxjaCm3IwfNI1GsP4QfTxAXeoaDcARGG9JND2mYvrNZm/WEIzxOM8lkR0oKOURhAzJOeBGAulKeEFvCAHMkOJsgHEDJK5OXqQjBSJaBGbV6t4MZHJImfRrSMVSQkCGRVmsuHhweHZ+c/np2frFf+OuPPz9vBE1bQtBxM13WE9Y2Xg2skS+uIW/g1lws3kCtvV5Y494/48pVwxr5SntujX157bAGrlw+7JBrriBvgDdcRN5AbriOrGDrQkZGqsIFvGcWW6353q3n3z/47jd/mSCthtW+plQwTdbrPVfa/75oufo/r+dq3/gQH9eqMXF77Ztuze1ZNSazVLESLjvOVtuq1fpq2WWZVqCz0AZYuQDn7DBrGuCkZTSCNincmZDuoHB3VAWv3jzoxjLICudjquBdu/MzBeP/UFlnlXpNXVGPRNSAdiSzHxS1ntv0rtqN6w8NH7WL338w6f5p+LKn/Hvm0gfM/Lva8jf8PRhf/pdIZe9vUEsDBBQAAgAIANOBbliTaEB+hwEAANkEAAAkAAAAdmlkZW9sZWN0dXJlL2h0bWxfc2tpbl9zZXR0aW5ncy5qc29ulZTNjoIwEMfvPoVhrx52LWLYW1kgbrIfJvoCRUZtLLQpxWiM774UUSmW7G57oTO/aec/dHoaDKvhrJzh6/BUf9frtV4rWcLobttabNxiExabtNgO2rYmrIDadh41qYhOLnt2DTY41sFSWpCEQRqUSvFcO52nCfbQFDttEXwPso3E8Vs0cQ3kKEAymu8awAsCd9wGci4zwtqbhCj0Qr/N6GMWjKbwQQsVMcggVxd27Hs4MPYTZAPB5uJF9TC8jBwTsmqyiULsv4RdfyWpiX951tPwc1GKOcmB3c6YImwqujMzICnNGzDGerbBAhisFKTf/5B3jfkzX2EJkXOd00zX8V1BFlQV2Ehe5mnzZ8cTz+sN0xFLOKiv+k/1irFEaGHXi6HHb/yiEddU1kMY9cZcWZuex1tW6HIVn0TuQBZ9KakqhT55altmSU4o679bimZQ3XToZuMiF5tNoThnioouaNnyAi5viUVTPU1EBLxqnqoI8mFDH8Vu7BidrjqdziyPyd58IwbnH1BLAwQUAAIACADTgW5YvH0190oAAABJAAAAHwAAAHZpZGVvbGVjdHVyZS9sb2NhbF9zZXR0aW5ncy54bWyzsa/IzVEoSy0qzszPs1Uy1DNQUkjNS85PycxLt1UKDXHTtVBSKC5JzEtJzMnPS7VVystXUrC347LJyU9OzAlOLSkBKizWt+MCAFBLAQIAABQAAgAIAM+BblgyG7oi+QMAAOAOAAAYAAAAAAAAAAEAAAAAAAAAAABub25lL2NvbW1vbl9tZXNzYWdlcy5sbmdQSwECAAAUAAIACADPgW5YFR5gG6MAAAB/AQAAKQAAAAAAAAABAAAAAAAvBAAAbm9uZS9wbGF5YmFja19hbmRfbmF2aWdhdGlvbl9zZXR0aW5ncy54bWxQSwECAAAUAAIACADPgW5YH1SKajADAADHDgAAIgAAAAAAAAABAAAAAAAZBQAAbm9uZS9mbGFzaF9wdWJsaXNoaW5nX3NldHRpbmdzLnhtbFBLAQIAABQAAgAIAM+BblhxV5SdFQEAANECAAAcAAAAAAAAAAEAAAAAAIkIAABub25lL2ZsYXNoX3NraW5fc2V0dGluZ3MueG1sUEsBAgAAFAACAAgAz4FuWNebcJYrAwAAbw4AACEAAAAAAAAAAQAAAAAA2AkAAG5vbmUvaHRtbF9wdWJsaXNoaW5nX3NldHRpbmdzLnhtbFBLAQIAABQAAgAIAM+BbliOc/b6agAAAOUAAAAcAAAAAAAAAAEAAAAAAEINAABub25lL2h0bWxfc2tpbl9zZXR0aW5ncy5qc29uUEsBAgAAFAACAAgAz4FuWLx9NfdKAAAASQAAABcAAAAAAAAAAQAAAAAA5g0AAG5vbmUvbG9jYWxfc2V0dGluZ3MueG1sUEsBAgAAFAACAAgAUWWdVO4DzUxJAwAA4wkAABQAAAAAAAAAAQAAAAAAZQ4AAHVuaXZlcnNhbC9wbGF5ZXIueG1sUEsBAgAAFAACAAgA0YFuWAairqlyBgAAJhkAAB0AAAAAAAAAAQAAAAAA4BEAAHVuaXZlcnNhbC9jb21tb25fbWVzc2FnZXMubG5nUEsBAgAAFAACAAgA0YFuWBUeYBujAAAAfwEAAC4AAAAAAAAAAQAAAAAAjRgAAHVuaXZlcnNhbC9wbGF5YmFja19hbmRfbmF2aWdhdGlvbl9zZXR0aW5ncy54bWxQSwECAAAUAAIACADRgW5Y2QpF8FEFAAAaHgAAJwAAAAAAAAABAAAAAAB8GQAAdW5pdmVyc2FsL2ZsYXNoX3B1Ymxpc2hpbmdfc2V0dGluZ3MueG1sUEsBAgAAFAACAAgA0YFuWLFghGZ/AwAA3wwAACEAAAAAAAAAAQAAAAAAEh8AAHVuaXZlcnNhbC9mbGFzaF9za2luX3NldHRpbmdzLnhtbFBLAQIAABQAAgAIANGBbljRHmh9TgUAAKQdAAAmAAAAAAAAAAEAAAAAANAiAAB1bml2ZXJzYWwvaHRtbF9wdWJsaXNoaW5nX3NldHRpbmdzLnhtbFBLAQIAABQAAgAIANGBbliUE7MiaQAAAG4AAAAcAAAAAAAAAAEAAAAAAGIoAAB1bml2ZXJzYWwvbG9jYWxfc2V0dGluZ3MueG1sUEsBAgAAFAACAAgA04FuWPaxDkKjBQAApRUAACAAAAAAAAAAAQAAAAAABSkAAHZpZGVvbGVjdHVyZS9jb21tb25fbWVzc2FnZXMubG5nUEsBAgAAFAACAAgA04FuWBUeYBujAAAAfwEAADEAAAAAAAAAAQAAAAAA5i4AAHZpZGVvbGVjdHVyZS9wbGF5YmFja19hbmRfbmF2aWdhdGlvbl9zZXR0aW5ncy54bWxQSwECAAAUAAIACADTgW5Yp4ruNgwFAADlGQAAKgAAAAAAAAABAAAAAADYLwAAdmlkZW9sZWN0dXJlL2ZsYXNoX3B1Ymxpc2hpbmdfc2V0dGluZ3MueG1sUEsBAgAAFAACAAgA04FuWI92Vf5vAgAAhwgAACQAAAAAAAAAAQAAAAAALDUAAHZpZGVvbGVjdHVyZS9mbGFzaF9za2luX3NldHRpbmdzLnhtbFBLAQIAABQAAgAIANOBblh8n4QKAgUAAF0ZAAApAAAAAAAAAAEAAAAAAN03AAB2aWRlb2xlY3R1cmUvaHRtbF9wdWJsaXNoaW5nX3NldHRpbmdzLnhtbFBLAQIAABQAAgAIANOBbliTaEB+hwEAANkEAAAkAAAAAAAAAAEAAAAAACY9AAB2aWRlb2xlY3R1cmUvaHRtbF9za2luX3NldHRpbmdzLmpzb25QSwECAAAUAAIACADTgW5YvH0190oAAABJAAAAHwAAAAAAAAABAAAAAADvPgAAdmlkZW9sZWN0dXJlL2xvY2FsX3NldHRpbmdzLnhtbFBLBQYAAAAAFQAVAI0GAAB2PwAAAAA="/>
  <p:tag name="ISPRING_SCREEN_RECS_UPDATED" val="D:\Toán Thúy\Toán 4-Thúy\"/>
  <p:tag name="ISPRING_SCORM_RATE_QUIZZES" val="1"/>
  <p:tag name="ISPRING_SCORM_PASSING_SCORE" val="80.000000"/>
  <p:tag name="ISPRING_ULTRA_SCORM_COURCE_TITLE" val="Toán 4-Thúy 2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Toán 4-Thúy 2"/>
  <p:tag name="ISPRING_OUTPUT_FOLDER" val="[[&quot;D\uFFFD\uFFFD\\{222709DF-1C6D-4188-A8E2-6D8BC986FDA2}&quot;,&quot;D:\\TOAN QL&quot;],[&quot;\uFFFD\u0007\&quot;\uFFFD{885A8555-5D3C-4F85-B576-D3A0249E09C5}&quot;,&quot;D:\\Năm học 2023-2024\\Thúy SH cụm&quot;]]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69318C0-EE25-42BB-A37D-0006D920E973}:39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B3A5A2C-349E-46C4-89DE-26D94A8665F9}:3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B3A5A2C-349E-46C4-89DE-26D94A8665F9}:3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QUIZ_SHAPES_ADDED" val="1"/>
  <p:tag name="GENSWF_SLIDE_UID" val="{3E89E997-016D-48A6-90BC-99F868F5C70B}:392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RESOURCE_QUIZ" val="quiz1.quiz"/>
  <p:tag name="ISPRING_QUIZ_FULL_PATH" val="D:\Toán Thúy\Toán 4-Thúy\quiz\quiz1.quiz"/>
  <p:tag name="ISPRING_QUIZ_RELATIVE_PATH" val="Toán 4-Thúy\quiz\quiz1.quiz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5485913-91EB-4272-AA63-4333582FC654}:35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5485913-91EB-4272-AA63-4333582FC654}:35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82B01B6-3CE3-4365-AE07-3E502C5EF2D8}:38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8F39D6A-7230-4C10-A4F6-9C208B0940D4}:391"/>
</p:tagLst>
</file>

<file path=ppt/theme/theme1.xml><?xml version="1.0" encoding="utf-8"?>
<a:theme xmlns:a="http://schemas.openxmlformats.org/drawingml/2006/main" name="Math Subject for Elementary -4th Grade: Practice Standards by Slidesgo">
  <a:themeElements>
    <a:clrScheme name="Simple Light">
      <a:dk1>
        <a:srgbClr val="143E63"/>
      </a:dk1>
      <a:lt1>
        <a:srgbClr val="34679A"/>
      </a:lt1>
      <a:dk2>
        <a:srgbClr val="D0F3FF"/>
      </a:dk2>
      <a:lt2>
        <a:srgbClr val="F8F3DE"/>
      </a:lt2>
      <a:accent1>
        <a:srgbClr val="340931"/>
      </a:accent1>
      <a:accent2>
        <a:srgbClr val="E5739A"/>
      </a:accent2>
      <a:accent3>
        <a:srgbClr val="ECB8CA"/>
      </a:accent3>
      <a:accent4>
        <a:srgbClr val="FFDB48"/>
      </a:accent4>
      <a:accent5>
        <a:srgbClr val="B2ADAD"/>
      </a:accent5>
      <a:accent6>
        <a:srgbClr val="E5DADB"/>
      </a:accent6>
      <a:hlink>
        <a:srgbClr val="143E6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2985</TotalTime>
  <Words>409</Words>
  <Application>Microsoft Office PowerPoint</Application>
  <PresentationFormat>On-screen Show (16:9)</PresentationFormat>
  <Paragraphs>75</Paragraphs>
  <Slides>21</Slides>
  <Notes>17</Notes>
  <HiddenSlides>0</HiddenSlides>
  <MMClips>12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Merriweather Sans</vt:lpstr>
      <vt:lpstr>Times New Roman</vt:lpstr>
      <vt:lpstr>Lato</vt:lpstr>
      <vt:lpstr>Cambria</vt:lpstr>
      <vt:lpstr>Bebas Neue</vt:lpstr>
      <vt:lpstr>Segoe UI</vt:lpstr>
      <vt:lpstr>等线</vt:lpstr>
      <vt:lpstr>Math Subject for Elementary -4th Grade: Practice Standards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 4-Thúy 2</dc:title>
  <dc:creator>Administrator</dc:creator>
  <cp:lastModifiedBy>ismail - [2010]</cp:lastModifiedBy>
  <cp:revision>229</cp:revision>
  <dcterms:modified xsi:type="dcterms:W3CDTF">2025-03-27T11:25:28Z</dcterms:modified>
</cp:coreProperties>
</file>