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46" r:id="rId4"/>
    <p:sldId id="280" r:id="rId6"/>
    <p:sldId id="358" r:id="rId7"/>
    <p:sldId id="359" r:id="rId8"/>
    <p:sldId id="360" r:id="rId9"/>
    <p:sldId id="361" r:id="rId10"/>
    <p:sldId id="260" r:id="rId11"/>
    <p:sldId id="362" r:id="rId12"/>
    <p:sldId id="363" r:id="rId13"/>
    <p:sldId id="364" r:id="rId14"/>
    <p:sldId id="355" r:id="rId15"/>
    <p:sldId id="354" r:id="rId16"/>
    <p:sldId id="365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EA"/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8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2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24DC97-60C8-4AC3-A0C1-4B36CC0FC3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3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  <a:endParaRPr kumimoji="0" lang="en-US" altLang="zh-CN" sz="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+mn-ea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/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-1" fmla="*/ 63500 w 3492500"/>
                <a:gd name="connsiteY0-2" fmla="*/ 0 h 889000"/>
                <a:gd name="connsiteX1-3" fmla="*/ 3492500 w 3492500"/>
                <a:gd name="connsiteY1-4" fmla="*/ 0 h 889000"/>
                <a:gd name="connsiteX2-5" fmla="*/ 2312988 w 3492500"/>
                <a:gd name="connsiteY2-6" fmla="*/ 889000 h 889000"/>
                <a:gd name="connsiteX3-7" fmla="*/ 0 w 3492500"/>
                <a:gd name="connsiteY3-8" fmla="*/ 431800 h 889000"/>
                <a:gd name="connsiteX4-9" fmla="*/ 63500 w 3492500"/>
                <a:gd name="connsiteY4-10" fmla="*/ 0 h 889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/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/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-1" fmla="*/ 0 w 3327400"/>
                <a:gd name="connsiteY0-2" fmla="*/ 12700 h 611188"/>
                <a:gd name="connsiteX1-3" fmla="*/ 2130425 w 3327400"/>
                <a:gd name="connsiteY1-4" fmla="*/ 611188 h 611188"/>
                <a:gd name="connsiteX2-5" fmla="*/ 3327400 w 3327400"/>
                <a:gd name="connsiteY2-6" fmla="*/ 0 h 611188"/>
                <a:gd name="connsiteX3-7" fmla="*/ 0 w 3327400"/>
                <a:gd name="connsiteY3-8" fmla="*/ 12700 h 611188"/>
                <a:gd name="connsiteX0-9" fmla="*/ 0 w 3332162"/>
                <a:gd name="connsiteY0-10" fmla="*/ 0 h 598488"/>
                <a:gd name="connsiteX1-11" fmla="*/ 2130425 w 3332162"/>
                <a:gd name="connsiteY1-12" fmla="*/ 598488 h 598488"/>
                <a:gd name="connsiteX2-13" fmla="*/ 3332162 w 3332162"/>
                <a:gd name="connsiteY2-14" fmla="*/ 6350 h 598488"/>
                <a:gd name="connsiteX3-15" fmla="*/ 0 w 3332162"/>
                <a:gd name="connsiteY3-16" fmla="*/ 0 h 598488"/>
                <a:gd name="connsiteX0-17" fmla="*/ 0 w 3332162"/>
                <a:gd name="connsiteY0-18" fmla="*/ 0 h 584201"/>
                <a:gd name="connsiteX1-19" fmla="*/ 2206625 w 3332162"/>
                <a:gd name="connsiteY1-20" fmla="*/ 584201 h 584201"/>
                <a:gd name="connsiteX2-21" fmla="*/ 3332162 w 3332162"/>
                <a:gd name="connsiteY2-22" fmla="*/ 6350 h 584201"/>
                <a:gd name="connsiteX3-23" fmla="*/ 0 w 3332162"/>
                <a:gd name="connsiteY3-24" fmla="*/ 0 h 584201"/>
                <a:gd name="connsiteX0-25" fmla="*/ 0 w 3332162"/>
                <a:gd name="connsiteY0-26" fmla="*/ 0 h 598488"/>
                <a:gd name="connsiteX1-27" fmla="*/ 2154238 w 3332162"/>
                <a:gd name="connsiteY1-28" fmla="*/ 598488 h 598488"/>
                <a:gd name="connsiteX2-29" fmla="*/ 3332162 w 3332162"/>
                <a:gd name="connsiteY2-30" fmla="*/ 6350 h 598488"/>
                <a:gd name="connsiteX3-31" fmla="*/ 0 w 3332162"/>
                <a:gd name="connsiteY3-32" fmla="*/ 0 h 5984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/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/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/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tags" Target="../tags/tag8.xml"/><Relationship Id="rId3" Type="http://schemas.openxmlformats.org/officeDocument/2006/relationships/image" Target="../media/image23.png"/><Relationship Id="rId2" Type="http://schemas.openxmlformats.org/officeDocument/2006/relationships/tags" Target="../tags/tag7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7.jpeg"/><Relationship Id="rId12" Type="http://schemas.openxmlformats.org/officeDocument/2006/relationships/image" Target="../media/image16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tags" Target="../tags/tag6.xml"/><Relationship Id="rId3" Type="http://schemas.openxmlformats.org/officeDocument/2006/relationships/image" Target="../media/image23.png"/><Relationship Id="rId2" Type="http://schemas.openxmlformats.org/officeDocument/2006/relationships/tags" Target="../tags/tag5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email"/>
          <a:srcRect b="9519"/>
          <a:stretch>
            <a:fillRect/>
          </a:stretch>
        </p:blipFill>
        <p:spPr>
          <a:xfrm>
            <a:off x="1143027" y="3988514"/>
            <a:ext cx="10115550" cy="2913003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9234989" y="2848463"/>
            <a:ext cx="1396941" cy="841502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-523500" y="2208007"/>
            <a:ext cx="2983715" cy="1797357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>
            <a:off x="3157984" y="-448361"/>
            <a:ext cx="2445503" cy="10828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9420845" y="205158"/>
            <a:ext cx="2654504" cy="41500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60912" y="-5301"/>
            <a:ext cx="2758021" cy="2437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4872" y="2558885"/>
            <a:ext cx="865068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0425" y="1768625"/>
            <a:ext cx="58864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8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8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8000" b="1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8000" b="1" i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8000" b="1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>
            <a:fillRect/>
          </a:stretch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>
            <a:fillRect/>
          </a:stretch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>
            <a:fillRect/>
          </a:stretch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426556" y="1994536"/>
            <a:ext cx="9075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 dir="d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340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组合 21"/>
          <p:cNvGrpSpPr/>
          <p:nvPr/>
        </p:nvGrpSpPr>
        <p:grpSpPr>
          <a:xfrm>
            <a:off x="1372459" y="170727"/>
            <a:ext cx="463503" cy="619473"/>
            <a:chOff x="-2033679" y="889419"/>
            <a:chExt cx="463503" cy="619473"/>
          </a:xfrm>
        </p:grpSpPr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07" y="1135925"/>
            <a:ext cx="3861277" cy="3048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59" y="1135925"/>
            <a:ext cx="3767794" cy="3048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556" y="1135925"/>
            <a:ext cx="3529794" cy="250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1200" y="3728793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Tự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tắm</a:t>
            </a:r>
            <a:endParaRPr lang="en-US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01" y="4314378"/>
            <a:ext cx="5887510" cy="2543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677535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3" y="623435"/>
            <a:ext cx="10239153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749" y="4943798"/>
            <a:ext cx="1990236" cy="1830103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623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045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3420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068717"/>
            <a:ext cx="3279407" cy="451783"/>
          </a:xfrm>
          <a:prstGeom prst="rect">
            <a:avLst/>
          </a:prstGeom>
        </p:spPr>
      </p:pic>
      <p:pic>
        <p:nvPicPr>
          <p:cNvPr id="3" name="marvellous_bright_ideas_chicken_dance_27th_april_2020_-6039184343728917582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4900" y="318635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0174" y="1893715"/>
            <a:ext cx="685165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NHANH NHẸN 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72738" r="48880" b="5972"/>
          <a:stretch>
            <a:fillRect/>
          </a:stretch>
        </p:blipFill>
        <p:spPr bwMode="auto">
          <a:xfrm>
            <a:off x="2963202" y="4381500"/>
            <a:ext cx="3208998" cy="242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72738" r="6888" b="5972"/>
          <a:stretch>
            <a:fillRect/>
          </a:stretch>
        </p:blipFill>
        <p:spPr bwMode="auto">
          <a:xfrm>
            <a:off x="2963202" y="4344555"/>
            <a:ext cx="6223661" cy="242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9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9213" y="1676400"/>
            <a:ext cx="10288905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66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NHANH, LÀM GIỎI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4626" y="1676400"/>
            <a:ext cx="4998085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5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1400" r="63619" b="71200"/>
          <a:stretch>
            <a:fillRect/>
          </a:stretch>
        </p:blipFill>
        <p:spPr bwMode="auto">
          <a:xfrm>
            <a:off x="0" y="1394899"/>
            <a:ext cx="4086225" cy="341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0" t="11400" r="34421" b="71200"/>
          <a:stretch>
            <a:fillRect/>
          </a:stretch>
        </p:blipFill>
        <p:spPr bwMode="auto">
          <a:xfrm>
            <a:off x="4086225" y="1394899"/>
            <a:ext cx="4083368" cy="341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9" t="11400" r="5222" b="71200"/>
          <a:stretch>
            <a:fillRect/>
          </a:stretch>
        </p:blipFill>
        <p:spPr bwMode="auto">
          <a:xfrm>
            <a:off x="8169593" y="1394899"/>
            <a:ext cx="4083368" cy="341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447" y="5591859"/>
            <a:ext cx="11424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am đang trên đường đi học về thì trời đổ cơn dông. Mây đen kéo đế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387475"/>
            <a:ext cx="9198177" cy="52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0425" y="1768625"/>
            <a:ext cx="58864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4626" y="1676400"/>
            <a:ext cx="4998085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5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ướng dẫn bé bơm mực bút máy không bị bẩn tay, lem quần 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4" y="87112"/>
            <a:ext cx="7693026" cy="549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9253" y="5593024"/>
            <a:ext cx="5256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PA" val="v3.2.0"/>
</p:tagLst>
</file>

<file path=ppt/tags/tag6.xml><?xml version="1.0" encoding="utf-8"?>
<p:tagLst xmlns:p="http://schemas.openxmlformats.org/presentationml/2006/main">
  <p:tag name="PA" val="v3.2.0"/>
</p:tagLst>
</file>

<file path=ppt/tags/tag7.xml><?xml version="1.0" encoding="utf-8"?>
<p:tagLst xmlns:p="http://schemas.openxmlformats.org/presentationml/2006/main">
  <p:tag name="PA" val="v3.2.0"/>
</p:tagLst>
</file>

<file path=ppt/tags/tag8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WPS Presentation</Application>
  <PresentationFormat>Custom</PresentationFormat>
  <Paragraphs>31</Paragraphs>
  <Slides>13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SimSun</vt:lpstr>
      <vt:lpstr>Wingdings</vt:lpstr>
      <vt:lpstr>字魂59号-创粗黑</vt:lpstr>
      <vt:lpstr>SVN-Gretoon</vt:lpstr>
      <vt:lpstr>Segoe Print</vt:lpstr>
      <vt:lpstr>Calibri</vt:lpstr>
      <vt:lpstr>Times New Roman</vt:lpstr>
      <vt:lpstr>Utm AVO</vt:lpstr>
      <vt:lpstr>.VnAvant</vt:lpstr>
      <vt:lpstr>UTM Avo</vt:lpstr>
      <vt:lpstr>Microsoft YaHei</vt:lpstr>
      <vt:lpstr>Arial Unicode MS</vt:lpstr>
      <vt:lpstr>Calibri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Tài Ngô Tấn</dc:creator>
  <dc:description>www.051661.com</dc:description>
  <cp:lastModifiedBy>Nguyễn Hải Linh</cp:lastModifiedBy>
  <cp:revision>16</cp:revision>
  <dcterms:created xsi:type="dcterms:W3CDTF">2017-06-28T04:21:00Z</dcterms:created>
  <dcterms:modified xsi:type="dcterms:W3CDTF">2025-03-27T06:53:53Z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1033-12.2.0.20326</vt:lpwstr>
  </property>
  <property fmtid="{D5CDD505-2E9C-101B-9397-08002B2CF9AE}" pid="3" name="ICV">
    <vt:lpwstr>117BBCC46C9B46AD9C5DB686DE871545_12</vt:lpwstr>
  </property>
</Properties>
</file>