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6" r:id="rId6"/>
    <p:sldId id="288" r:id="rId7"/>
    <p:sldId id="260" r:id="rId8"/>
    <p:sldId id="287" r:id="rId9"/>
    <p:sldId id="285" r:id="rId10"/>
    <p:sldId id="284" r:id="rId11"/>
    <p:sldId id="263" r:id="rId12"/>
    <p:sldId id="282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7" d="100"/>
          <a:sy n="67" d="100"/>
        </p:scale>
        <p:origin x="7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0104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625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7140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496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32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1320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47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3847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73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064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03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2A65A0-6ED7-4B21-9CBF-7B76B79CF84A}" type="datetimeFigureOut">
              <a:rPr lang="en-US" smtClean="0"/>
              <a:t>8/15/2024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08638-2311-479A-985D-08A42447D2E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924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884" y="846153"/>
            <a:ext cx="10684232" cy="516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9684" y="1473958"/>
            <a:ext cx="1072714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GV tổ chức HS hoạt động thảo luận theo nhóm để trả lời câu hỏi.</a:t>
            </a:r>
          </a:p>
          <a:p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Em quan sát và cho biết: Các sản phẩm Mĩ thuật thể hiện về những hoạt động gì ở nhà trường?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Chất liệu thể hiện những sản phẩm đó là gì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Đâu là các hình ảnh chính – phụ, diễn tả nội dung, các hoạt động nổi bật trong từng SPMT.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+ Màu sắc trong từng SPMT được thể hiện như thế nào? các sắc độ đậm – nhạt khác nhau làm nổi bật nội dung, hoạt động muốn thể hiện trong SPMT</a:t>
            </a:r>
            <a:r>
              <a:rPr lang="en-US" sz="28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536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54BFD1-C71F-7FE9-970F-BF01A0052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663" y="462601"/>
            <a:ext cx="9511850" cy="62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12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92000" cy="8983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28751" y="1528763"/>
            <a:ext cx="920115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*Củng cố: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Yêu cầu HS nêu lại kiến thức bài học.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Khen ngợi HS học tốt.</a:t>
            </a:r>
          </a:p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238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154"/>
          <a:stretch/>
        </p:blipFill>
        <p:spPr>
          <a:xfrm>
            <a:off x="2074460" y="0"/>
            <a:ext cx="7519916" cy="6605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844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" y="0"/>
            <a:ext cx="12192000" cy="898358"/>
          </a:xfrm>
          <a:prstGeom prst="rect">
            <a:avLst/>
          </a:prstGeom>
        </p:spPr>
      </p:pic>
      <p:pic>
        <p:nvPicPr>
          <p:cNvPr id="4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451" y="1616159"/>
            <a:ext cx="10512245" cy="48641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15451" y="1092939"/>
            <a:ext cx="41523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7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828800" y="559558"/>
            <a:ext cx="61414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28800" y="937446"/>
            <a:ext cx="776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HOẠT ĐỘNG YÊU THÍCH Ở TRƯỜNG EM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452884" y="1499363"/>
            <a:ext cx="188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122" y="2061280"/>
            <a:ext cx="1124575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. YÊU CẦU CẦN ĐẠT: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1. Kiến thức: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nhận biết các nội dung, hình ảnh, hình thức và chất liệu thể hiện chủ đề “Những hoạt động yêu thích ở trường em”.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 Năng lực: 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2.1. Năng lực quan sát và nhận thức thẩm mĩ: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nhận định được một số hình thức biểu hiện của yếu tố, nguyên lí tạo hình trong chủ đề “Những hoạt động yêu thích ở trường em”.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biết cách mô phỏng, khai thác vẻ đẹp của SPMT chủ đề “Những hoạt động yêu thích ở trường em” bằng vật liệu sẵn có.</a:t>
            </a:r>
          </a:p>
          <a:p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27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55093" y="846161"/>
            <a:ext cx="113958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2.2. Năng lực sáng tạo và ứng dụng thẩm mĩ:</a:t>
            </a:r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biết sử dụng yếu tố, nguyên lí tạo hình để chia sẻ, cảm nhận và sáng tạo SPMT về chủ đề “Những hoạt động yêu thích ở trường em”.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làm được sản phẩm yêu thích về chủ đề “Những hoạt động yêu thích ở trường em” từ những vật liệu sẵn có.</a:t>
            </a:r>
          </a:p>
          <a:p>
            <a:r>
              <a:rPr lang="en-US" sz="2800" b="1">
                <a:latin typeface="Times New Roman" panose="02020603050405020304" pitchFamily="18" charset="0"/>
                <a:cs typeface="Times New Roman" panose="02020603050405020304" pitchFamily="18" charset="0"/>
              </a:rPr>
              <a:t>3. Phẩm chất:</a:t>
            </a:r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yêu thích các hoạt động ở trường và có khả năng khai thác hình ảnh đẹp từ cuộc sống trong thực hành, sáng tạo SPMT.</a:t>
            </a:r>
          </a:p>
          <a:p>
            <a:r>
              <a:rPr 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- HS hứng thú với những kiến thức trong tiết học mĩ thuật.</a:t>
            </a:r>
          </a:p>
          <a:p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697779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47855" y="475781"/>
            <a:ext cx="2486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828800" y="937446"/>
            <a:ext cx="77655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 HOẠT ĐỘNG YÊU THÍCH Ở TRƯỜNG EM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49171" y="1296918"/>
            <a:ext cx="188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9962" y="2091608"/>
            <a:ext cx="5565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HOẠT ĐỘNG KHỞI ĐỘNG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8789" r="9531"/>
          <a:stretch/>
        </p:blipFill>
        <p:spPr>
          <a:xfrm>
            <a:off x="5390868" y="1860776"/>
            <a:ext cx="6677969" cy="3704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0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8FD1D69-34A0-648D-76B1-02BE676DC7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8693" y="1416925"/>
            <a:ext cx="8007177" cy="5598618"/>
          </a:xfrm>
          <a:prstGeom prst="rect">
            <a:avLst/>
          </a:prstGeom>
        </p:spPr>
      </p:pic>
      <p:pic>
        <p:nvPicPr>
          <p:cNvPr id="7" name="Picture 2" descr="Không có mô tả ảnh.">
            <a:extLst>
              <a:ext uri="{FF2B5EF4-FFF2-40B4-BE49-F238E27FC236}">
                <a16:creationId xmlns:a16="http://schemas.microsoft.com/office/drawing/2014/main" id="{CF92C8FD-8D50-6AC1-9CA3-565B337FD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139094"/>
            <a:ext cx="689113" cy="953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188996" y="276772"/>
            <a:ext cx="9286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4: NHỮNG </a:t>
            </a: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YÊU THÍCH Ở TRƯỜNG EM</a:t>
            </a:r>
          </a:p>
          <a:p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77834" y="616016"/>
            <a:ext cx="1883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 1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8896" y="1137857"/>
            <a:ext cx="71549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HOẠT ĐỘNG HÌNH THÀNH KIẾN THỨC MỚI</a:t>
            </a:r>
          </a:p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2.1. QUAN SÁT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730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74"/>
          <a:stretch/>
        </p:blipFill>
        <p:spPr>
          <a:xfrm>
            <a:off x="535390" y="123951"/>
            <a:ext cx="3354222" cy="33866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328" y="123951"/>
            <a:ext cx="3903261" cy="32907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36" t="34030" r="6517"/>
          <a:stretch/>
        </p:blipFill>
        <p:spPr>
          <a:xfrm>
            <a:off x="535390" y="3629990"/>
            <a:ext cx="5268035" cy="32280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493" y="3629990"/>
            <a:ext cx="5706074" cy="3218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t="10264" r="16888" b="33430"/>
          <a:stretch/>
        </p:blipFill>
        <p:spPr>
          <a:xfrm>
            <a:off x="8019669" y="272955"/>
            <a:ext cx="3744701" cy="3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6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688" y="535630"/>
            <a:ext cx="8002492" cy="58794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85850" y="285750"/>
            <a:ext cx="868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*Tìm hiểu các hoạt động ở trường học qua SPMT.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0865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339</TotalTime>
  <Words>397</Words>
  <Application>Microsoft Office PowerPoint</Application>
  <PresentationFormat>Widescreen</PresentationFormat>
  <Paragraphs>34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MUOITHUONG</dc:creator>
  <cp:lastModifiedBy>Admin</cp:lastModifiedBy>
  <cp:revision>25</cp:revision>
  <dcterms:created xsi:type="dcterms:W3CDTF">2024-07-23T01:04:26Z</dcterms:created>
  <dcterms:modified xsi:type="dcterms:W3CDTF">2024-08-15T15:53:37Z</dcterms:modified>
</cp:coreProperties>
</file>