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96" r:id="rId2"/>
    <p:sldId id="295" r:id="rId3"/>
    <p:sldId id="259" r:id="rId4"/>
    <p:sldId id="260" r:id="rId5"/>
    <p:sldId id="261" r:id="rId6"/>
    <p:sldId id="262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8" r:id="rId19"/>
    <p:sldId id="280" r:id="rId20"/>
    <p:sldId id="282" r:id="rId21"/>
    <p:sldId id="283" r:id="rId22"/>
    <p:sldId id="284" r:id="rId23"/>
    <p:sldId id="285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86" r:id="rId33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24B01-EC70-40DE-AE5C-D42B32B059D6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BE33D-D457-473F-8BB5-4541F7E9DE64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0209-6187-486A-9EF7-D500B23B6DF1}" type="datetimeFigureOut">
              <a:rPr lang="vi-VN" smtClean="0"/>
              <a:t>05/04/2025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E9A2-267D-4E8E-867C-A3E8D5DC3F7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83" y="3178648"/>
            <a:ext cx="9157083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2108" y="2437339"/>
            <a:ext cx="3679782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5808829" y="3583818"/>
            <a:ext cx="2830073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191069"/>
            <a:ext cx="8715404" cy="423806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41340" y="450638"/>
            <a:ext cx="2702661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2976" y="1696698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Hoạt động trải nghiệm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4" name="Picture 2" descr="C:\Users\fptshop\OneDrive\Hình ảnh\Ảnh chụp màn hình\Ảnh chụp màn hình (16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4338" name="Picture 2" descr="C:\Users\fptshop\OneDrive\Hình ảnh\Ảnh chụp màn hình\Ảnh chụp màn hình (16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6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362" name="Picture 2" descr="C:\Users\fptshop\OneDrive\Hình ảnh\Ảnh chụp màn hình\Ảnh chụp màn hình (16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6386" name="Picture 2" descr="C:\Users\fptshop\OneDrive\Hình ảnh\Ảnh chụp màn hình\Ảnh chụp màn hình (16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78684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7410" name="Picture 2" descr="C:\Users\fptshop\OneDrive\Hình ảnh\Ảnh chụp màn hình\Ảnh chụp màn hình (16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8434" name="Picture 2" descr="C:\Users\fptshop\OneDrive\Hình ảnh\Ảnh chụp màn hình\Ảnh chụp màn hình (16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643998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 descr="C:\Users\fptshop\OneDrive\Hình ảnh\Ảnh chụp màn hình\Ảnh chụp màn hình (16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72560" cy="628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9058" y="4857760"/>
            <a:ext cx="392909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Lau dọn nhà cửa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1506" name="Picture 2" descr="C:\Users\fptshop\OneDrive\Hình ảnh\Ảnh chụp màn hình\Ảnh chụp màn hình (17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71934" y="4857760"/>
            <a:ext cx="350046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Gói bánh chưng</a:t>
            </a:r>
            <a:endParaRPr lang="vi-VN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4" name="Picture 2" descr="C:\Users\fptshop\OneDrive\Hình ảnh\Ảnh chụp màn hình\Ảnh chụp màn hình (17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72560" cy="62865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929190" y="5000636"/>
            <a:ext cx="207170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</a:rPr>
              <a:t>Chúc Tết</a:t>
            </a:r>
            <a:endParaRPr lang="vi-VN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5602" name="Picture 2" descr="C:\Users\fptshop\OneDrive\Hình ảnh\Ảnh chụp màn hình\Ảnh chụp màn hình (17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715436" cy="63579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14942" y="5000636"/>
            <a:ext cx="185738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Xin chữ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C:\Users\fptshop\OneDrive\Hình ảnh\Ảnh chụp màn hình\Ảnh chụp màn hình (14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7650" name="Picture 2" descr="C:\Users\fptshop\OneDrive\Hình ảnh\Ảnh chụp màn hình\Ảnh chụp màn hình (176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8674" name="Picture 2" descr="C:\Users\fptshop\OneDrive\Hình ảnh\Ảnh chụp màn hình\Ảnh chụp màn hình (17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571604" y="2500306"/>
            <a:ext cx="5715040" cy="28007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rgbClr val="7030A0"/>
                </a:solidFill>
              </a:rPr>
              <a:t>Trong dịp Tết, gia đình nào cũng bận rộn nhiều công việc, tuy vất vả nhưng vui và đầm ấm.</a:t>
            </a:r>
            <a:endParaRPr lang="vi-VN" sz="4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698" name="Picture 2" descr="C:\Users\fptshop\OneDrive\Hình ảnh\Ảnh chụp màn hình\Ảnh chụp màn hình (17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85831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0722" name="Picture 2" descr="C:\Users\fptshop\OneDrive\Hình ảnh\Ảnh chụp màn hình\Ảnh chụp màn hình (17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2770" name="Picture 2" descr="C:\Users\fptshop\OneDrive\Hình ảnh\Ảnh chụp màn hình\Ảnh chụp màn hình (12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900115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4" name="Picture 2" descr="C:\Users\fptshop\OneDrive\Hình ảnh\Ảnh chụp màn hình\Ảnh chụp màn hình (12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4818" name="Picture 2" descr="C:\Users\fptshop\OneDrive\Hình ảnh\Ảnh chụp màn hình\Ảnh chụp màn hình (12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5842" name="Picture 2" descr="C:\Users\fptshop\OneDrive\Hình ảnh\Ảnh chụp màn hình\Ảnh chụp màn hình (13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8687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6866" name="Picture 2" descr="C:\Users\fptshop\OneDrive\Hình ảnh\Ảnh chụp màn hình\Ảnh chụp màn hình (13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715436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7893" name="Picture 5" descr="C:\Users\fptshop\OneDrive\Hình ảnh\Ảnh chụp màn hình\Ảnh chụp màn hình (14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 descr="C:\Users\fptshop\OneDrive\Hình ảnh\Ảnh chụp màn hình\Ảnh chụp màn hình (152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95110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8914" name="Picture 2" descr="C:\Users\fptshop\OneDrive\Hình ảnh\Ảnh chụp màn hình\Ảnh chụp màn hình (14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9938" name="Picture 2" descr="C:\Users\fptshop\OneDrive\Hình ảnh\Ảnh chụp màn hình\Ảnh chụp màn hình (14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1746" name="Picture 2" descr="C:\Users\fptshop\OneDrive\Hình ảnh\Ảnh chụp màn hình\Ảnh chụp màn hình (148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122" name="Picture 2" descr="C:\Users\fptshop\OneDrive\Hình ảnh\Ảnh chụp màn hình\Ảnh chụp màn hình (153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8858312" cy="6554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 descr="C:\Users\fptshop\OneDrive\Hình ảnh\Ảnh chụp màn hình\Ảnh chụp màn hình (154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C:\Users\fptshop\OneDrive\Hình ảnh\Ảnh chụp màn hình\Ảnh chụp màn hình (155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786874" cy="64119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218" name="Picture 2" descr="C:\Users\fptshop\OneDrive\Hình ảnh\Ảnh chụp màn hình\Ảnh chụp màn hình (157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6" name="Picture 2" descr="C:\Users\fptshop\OneDrive\Hình ảnh\Ảnh chụp màn hình\Ảnh chụp màn hình (159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3998" cy="6269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2290" name="Picture 2" descr="C:\Users\fptshop\OneDrive\Hình ảnh\Ảnh chụp màn hình\Ảnh chụp màn hình (16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878687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On-screen Show (4:3)</PresentationFormat>
  <Paragraphs>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等线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fptshop</dc:creator>
  <cp:lastModifiedBy>ismail - [2010]</cp:lastModifiedBy>
  <cp:revision>11</cp:revision>
  <dcterms:created xsi:type="dcterms:W3CDTF">2024-01-07T16:45:00Z</dcterms:created>
  <dcterms:modified xsi:type="dcterms:W3CDTF">2025-04-05T14:27:14Z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7D73A42CB20243A5B76D476637B57773_13</vt:lpwstr>
  </property>
  <property fmtid="{D5CDD505-2E9C-101B-9397-08002B2CF9AE}" pid="3" name="KSOProductBuildVer">
    <vt:lpwstr>1033-12.2.0.20782</vt:lpwstr>
  </property>
</Properties>
</file>