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77" r:id="rId7"/>
    <p:sldId id="262" r:id="rId8"/>
    <p:sldId id="267" r:id="rId9"/>
    <p:sldId id="268" r:id="rId10"/>
    <p:sldId id="269" r:id="rId11"/>
    <p:sldId id="271" r:id="rId12"/>
    <p:sldId id="273" r:id="rId13"/>
    <p:sldId id="274" r:id="rId14"/>
    <p:sldId id="275" r:id="rId15"/>
    <p:sldId id="280" r:id="rId16"/>
    <p:sldId id="278" r:id="rId17"/>
    <p:sldId id="276" r:id="rId18"/>
    <p:sldId id="281" r:id="rId19"/>
    <p:sldId id="282" r:id="rId20"/>
    <p:sldId id="283" r:id="rId21"/>
    <p:sldId id="284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7"/>
  </p:normalViewPr>
  <p:slideViewPr>
    <p:cSldViewPr snapToGrid="0">
      <p:cViewPr>
        <p:scale>
          <a:sx n="50" d="100"/>
          <a:sy n="50" d="100"/>
        </p:scale>
        <p:origin x="1906" y="7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1T20:19:36.046" idx="1">
    <p:pos x="7682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1T20:19:36.046" idx="3">
    <p:pos x="7682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1T20:19:36.046" idx="4">
    <p:pos x="7682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2BF4-07F0-EB44-8CCF-2BAFBA5174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80CB-3A92-D842-B1F8-28FC3BB87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2BF4-07F0-EB44-8CCF-2BAFBA5174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80CB-3A92-D842-B1F8-28FC3BB87E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9167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4824" y="554636"/>
            <a:ext cx="70071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" pitchFamily="2" charset="0"/>
                <a:cs typeface="Times New Roman" panose="02020603050405020304" pitchFamily="18" charset="0"/>
              </a:rPr>
              <a:t>KẾT NỐI TRI THỨC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" pitchFamily="2" charset="0"/>
                <a:cs typeface="Times New Roman" panose="02020603050405020304" pitchFamily="18" charset="0"/>
              </a:rPr>
              <a:t>VỚI CUỘC SỐNG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326" y="3044279"/>
            <a:ext cx="1893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0516" y="3942413"/>
            <a:ext cx="66357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" pitchFamily="2" charset="0"/>
                <a:cs typeface="Times New Roman" panose="02020603050405020304" pitchFamily="18" charset="0"/>
              </a:rPr>
              <a:t>NHỮNG </a:t>
            </a:r>
            <a:r>
              <a:rPr lang="en-US" sz="5400" b="1" dirty="0" smtClean="0">
                <a:solidFill>
                  <a:srgbClr val="FF0000"/>
                </a:solidFill>
                <a:latin typeface="Times" pitchFamily="2" charset="0"/>
                <a:cs typeface="Times New Roman" panose="02020603050405020304" pitchFamily="18" charset="0"/>
              </a:rPr>
              <a:t>VẬT </a:t>
            </a:r>
            <a:r>
              <a:rPr lang="en-US" sz="5400" b="1" dirty="0">
                <a:solidFill>
                  <a:srgbClr val="FF0000"/>
                </a:solidFill>
                <a:latin typeface="Times" pitchFamily="2" charset="0"/>
                <a:cs typeface="Times New Roman" panose="02020603050405020304" pitchFamily="18" charset="0"/>
              </a:rPr>
              <a:t>DỤNG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" pitchFamily="2" charset="0"/>
                <a:cs typeface="Times New Roman" panose="02020603050405020304" pitchFamily="18" charset="0"/>
              </a:rPr>
              <a:t> BẢO VỆ 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933013" y="4332157"/>
            <a:ext cx="2325974" cy="5246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Ô</a:t>
            </a:r>
            <a:r>
              <a:rPr lang="en-US" sz="3200" dirty="0"/>
              <a:t>, áo mưa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50" y="1470494"/>
            <a:ext cx="3797300" cy="271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47510" y="4347148"/>
            <a:ext cx="2696980" cy="5246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Mũ bảo hiểm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50" y="1498183"/>
            <a:ext cx="3797300" cy="269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8892" y="1633928"/>
            <a:ext cx="8454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KẾT LUẬN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</a:rPr>
              <a:t>Hãy biết trân trọng vận dụng đang bảo vệ mình hằng ngày để từ đó có ý thức giữ gìn, bảo quản đúng cách.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5000" cy="68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8311" y="1550503"/>
            <a:ext cx="3438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Times" pitchFamily="2" charset="0"/>
              </a:rPr>
              <a:t>HOẠT ĐỘNG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4990" y="2828835"/>
            <a:ext cx="72423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sử dụng các vật dụng để bảo vệ mình.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6" y="709749"/>
            <a:ext cx="2844800" cy="3695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809" y="709749"/>
            <a:ext cx="2806700" cy="3644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062" y="709749"/>
            <a:ext cx="2730500" cy="3644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5115" y="709749"/>
            <a:ext cx="2514600" cy="3644900"/>
          </a:xfrm>
          <a:prstGeom prst="rect">
            <a:avLst/>
          </a:prstGeom>
        </p:spPr>
      </p:pic>
      <p:sp>
        <p:nvSpPr>
          <p:cNvPr id="14" name="Terminator 13"/>
          <p:cNvSpPr/>
          <p:nvPr/>
        </p:nvSpPr>
        <p:spPr>
          <a:xfrm>
            <a:off x="524139" y="4601980"/>
            <a:ext cx="2083633" cy="734518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</a:t>
            </a:r>
            <a:r>
              <a:rPr lang="en-US" dirty="0"/>
              <a:t>eo khẩu trang</a:t>
            </a:r>
          </a:p>
          <a:p>
            <a:pPr algn="ctr"/>
            <a:r>
              <a:rPr lang="en-US" dirty="0" err="1"/>
              <a:t>đ</a:t>
            </a:r>
            <a:r>
              <a:rPr lang="en-US" dirty="0"/>
              <a:t>úng cách</a:t>
            </a:r>
          </a:p>
        </p:txBody>
      </p:sp>
      <p:sp>
        <p:nvSpPr>
          <p:cNvPr id="15" name="Terminator 14"/>
          <p:cNvSpPr/>
          <p:nvPr/>
        </p:nvSpPr>
        <p:spPr>
          <a:xfrm>
            <a:off x="3735149" y="4601980"/>
            <a:ext cx="1902019" cy="734518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Rửa tay bằng xà phòng</a:t>
            </a:r>
            <a:endParaRPr lang="en-US" dirty="0"/>
          </a:p>
        </p:txBody>
      </p:sp>
      <p:sp>
        <p:nvSpPr>
          <p:cNvPr id="16" name="Terminator 15"/>
          <p:cNvSpPr/>
          <p:nvPr/>
        </p:nvSpPr>
        <p:spPr>
          <a:xfrm>
            <a:off x="6745495" y="4601980"/>
            <a:ext cx="2083633" cy="734518"/>
          </a:xfrm>
          <a:prstGeom prst="flowChartTerminator">
            <a:avLst/>
          </a:prstGeom>
          <a:solidFill>
            <a:srgbClr val="FF83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Nhỏ mũi bằng nước muối</a:t>
            </a:r>
            <a:endParaRPr lang="en-US" dirty="0"/>
          </a:p>
        </p:txBody>
      </p:sp>
      <p:sp>
        <p:nvSpPr>
          <p:cNvPr id="17" name="Terminator 16"/>
          <p:cNvSpPr/>
          <p:nvPr/>
        </p:nvSpPr>
        <p:spPr>
          <a:xfrm>
            <a:off x="9592857" y="4601980"/>
            <a:ext cx="2299116" cy="734518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Đội mũ bảo hiểm khi đi xe máy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26"/>
            <a:ext cx="12192000" cy="6864626"/>
          </a:xfrm>
          <a:prstGeom prst="rect">
            <a:avLst/>
          </a:prstGeom>
        </p:spPr>
      </p:pic>
      <p:sp>
        <p:nvSpPr>
          <p:cNvPr id="2" name="Explosion 1 1"/>
          <p:cNvSpPr/>
          <p:nvPr/>
        </p:nvSpPr>
        <p:spPr>
          <a:xfrm>
            <a:off x="3657600" y="1796392"/>
            <a:ext cx="5752408" cy="3258589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" pitchFamily="2" charset="0"/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6"/>
            <a:ext cx="12192000" cy="6853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040" y="997528"/>
            <a:ext cx="6217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Hãy nói lời cảm ơn các “hiệp sĩ” bảo vệ em hằng ngày.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8652">
            <a:off x="-498819" y="1113905"/>
            <a:ext cx="3225394" cy="50523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981" y="1343217"/>
            <a:ext cx="8415531" cy="45936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8652">
            <a:off x="-498817" y="1113904"/>
            <a:ext cx="3225394" cy="5052309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922464" y="154400"/>
            <a:ext cx="5893972" cy="1957033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Tớ cảm ơn khẩu trang vì bạn đã chắn bùn cho tớ…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8652">
            <a:off x="-498819" y="1113905"/>
            <a:ext cx="3225394" cy="50523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8652">
            <a:off x="-498817" y="1113904"/>
            <a:ext cx="3225394" cy="5052309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922464" y="154400"/>
            <a:ext cx="5893972" cy="1957033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Tớ cảm ơn bạn áo mưa vì bạn đã che mưa cho tớ…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813" y="745569"/>
            <a:ext cx="5702723" cy="5702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8652">
            <a:off x="-571499" y="2028526"/>
            <a:ext cx="3225394" cy="50523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8652">
            <a:off x="-571498" y="2028526"/>
            <a:ext cx="3225394" cy="5052309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922463" y="154400"/>
            <a:ext cx="6941377" cy="2671927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Tớ cảm ơn mũ bảo hiểm vì có bạn đã giúp tớ an toàn hơn khi tham gia giao thông…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880" y="1352948"/>
            <a:ext cx="77724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" y="0"/>
            <a:ext cx="12192000" cy="6864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1634" y="2019231"/>
            <a:ext cx="32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Yêu cầu cần đạt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599" y="2837840"/>
            <a:ext cx="5844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được một số vật dụng để tự phục vụ, chăm sóc và bảo vệ bản thân.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" y="897776"/>
            <a:ext cx="12186166" cy="50648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6"/>
            <a:ext cx="1219939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1716" y="1263535"/>
            <a:ext cx="60017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Đ</a:t>
            </a:r>
            <a:r>
              <a:rPr lang="en-US" sz="4000" b="1" dirty="0">
                <a:solidFill>
                  <a:srgbClr val="FFFF00"/>
                </a:solidFill>
              </a:rPr>
              <a:t>ể ý sử dụng các vật dụng bảo vệ mình và cùng bố mẹ quy định nơi cất các vật dụng đó.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7"/>
            <a:ext cx="12191999" cy="6849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214" y="2842953"/>
            <a:ext cx="6567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Chào tạm biệt và hẹn gặp lại các em!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000" cy="6829200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4682415" y="1639588"/>
            <a:ext cx="3867462" cy="314793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67288" y="2028616"/>
            <a:ext cx="5856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/>
                </a:solidFill>
                <a:latin typeface="Times" pitchFamily="2" charset="0"/>
              </a:rPr>
              <a:t>1</a:t>
            </a:r>
          </a:p>
          <a:p>
            <a:pPr algn="ctr"/>
            <a:r>
              <a:rPr lang="en-US" sz="4800" b="1" dirty="0">
                <a:solidFill>
                  <a:schemeClr val="accent6"/>
                </a:solidFill>
                <a:latin typeface="Times" pitchFamily="2" charset="0"/>
              </a:rPr>
              <a:t> 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5000" cy="68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8311" y="1550503"/>
            <a:ext cx="3438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Times" pitchFamily="2" charset="0"/>
              </a:rPr>
              <a:t>HOẠT ĐỘNG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4990" y="2828835"/>
            <a:ext cx="72423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" pitchFamily="2" charset="0"/>
              </a:rPr>
              <a:t>Chia sẻ cách sử dụng các vật dụng bảo vệ sức khoẻ của 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17" y="0"/>
            <a:ext cx="1023156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26"/>
            <a:ext cx="12192000" cy="6864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899" y="1614260"/>
            <a:ext cx="3860201" cy="271789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1998" y="4332157"/>
            <a:ext cx="3048001" cy="6351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Khẩu trang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79"/>
            <a:ext cx="12192000" cy="6866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945" y="1318926"/>
            <a:ext cx="4890110" cy="343295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391337" y="4956322"/>
            <a:ext cx="3409326" cy="5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Xà phòng rửa tay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16" y="1886366"/>
            <a:ext cx="4291881" cy="3085267"/>
          </a:xfrm>
          <a:prstGeom prst="rect">
            <a:avLst/>
          </a:prstGeom>
        </p:spPr>
      </p:pic>
      <p:sp>
        <p:nvSpPr>
          <p:cNvPr id="6" name="Alternate Process 5"/>
          <p:cNvSpPr/>
          <p:nvPr/>
        </p:nvSpPr>
        <p:spPr>
          <a:xfrm>
            <a:off x="4691097" y="475937"/>
            <a:ext cx="7285220" cy="5906125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FF00"/>
                </a:solidFill>
              </a:rPr>
              <a:t>Công dụng:</a:t>
            </a:r>
          </a:p>
          <a:p>
            <a:pPr marL="285750" indent="-285750">
              <a:buFontTx/>
              <a:buChar char="-"/>
            </a:pPr>
            <a:r>
              <a:rPr lang="en-US" sz="2600" dirty="0">
                <a:solidFill>
                  <a:srgbClr val="FFFF00"/>
                </a:solidFill>
              </a:rPr>
              <a:t>Vệ sinh mắt, tai, mũi, họng và vòm họng.</a:t>
            </a:r>
          </a:p>
          <a:p>
            <a:pPr algn="ctr"/>
            <a:r>
              <a:rPr lang="en-US" sz="2600" dirty="0">
                <a:solidFill>
                  <a:srgbClr val="FFFF00"/>
                </a:solidFill>
              </a:rPr>
              <a:t>Cách dùng:</a:t>
            </a:r>
          </a:p>
          <a:p>
            <a:pPr marL="285750" indent="-285750">
              <a:buFontTx/>
              <a:buChar char="-"/>
            </a:pPr>
            <a:r>
              <a:rPr lang="en-US" sz="2600" dirty="0">
                <a:solidFill>
                  <a:srgbClr val="FFFF00"/>
                </a:solidFill>
              </a:rPr>
              <a:t>Rửa tay sạch bằng xà phòng và nước sạch</a:t>
            </a:r>
          </a:p>
          <a:p>
            <a:r>
              <a:rPr lang="en-US" sz="2600" dirty="0">
                <a:solidFill>
                  <a:srgbClr val="FFFF00"/>
                </a:solidFill>
              </a:rPr>
              <a:t>   trước khi vệ sinh mắt.</a:t>
            </a:r>
          </a:p>
          <a:p>
            <a:pPr marL="285750" indent="-285750">
              <a:buFontTx/>
              <a:buChar char="-"/>
            </a:pPr>
            <a:r>
              <a:rPr lang="en-US" sz="2600" dirty="0">
                <a:solidFill>
                  <a:srgbClr val="FFFF00"/>
                </a:solidFill>
              </a:rPr>
              <a:t>Nghiêng đầu nhỏ của lọ nước muối sinh lý,</a:t>
            </a:r>
          </a:p>
          <a:p>
            <a:r>
              <a:rPr lang="en-US" sz="2600" dirty="0">
                <a:solidFill>
                  <a:srgbClr val="FFFF00"/>
                </a:solidFill>
              </a:rPr>
              <a:t>    nhỏ lần lượt 1-2 giọt nước muối sinh lý vào.       mỗi. bên mắt.</a:t>
            </a:r>
          </a:p>
          <a:p>
            <a:pPr marL="285750" indent="-285750">
              <a:buFontTx/>
              <a:buChar char="-"/>
            </a:pPr>
            <a:r>
              <a:rPr lang="en-US" sz="2600" dirty="0">
                <a:solidFill>
                  <a:srgbClr val="FFFF00"/>
                </a:solidFill>
              </a:rPr>
              <a:t>Dùng gạc vô khuẩn thấm, sau đó lau nhẹ nhàng theo chiều từ đầu đuôi mắt đến hốc mắt để loại bỏ bụi bẩn.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0494" y="5366729"/>
            <a:ext cx="3409326" cy="5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Nước muối sinh lí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00" y="1478613"/>
            <a:ext cx="3835400" cy="2641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933013" y="4332157"/>
            <a:ext cx="2325974" cy="5246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Mũ đội đầu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335</Words>
  <Application>Microsoft Office PowerPoint</Application>
  <PresentationFormat>Widescreen</PresentationFormat>
  <Paragraphs>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ismail - [2010]</cp:lastModifiedBy>
  <cp:revision>6</cp:revision>
  <dcterms:created xsi:type="dcterms:W3CDTF">2023-02-11T12:07:00Z</dcterms:created>
  <dcterms:modified xsi:type="dcterms:W3CDTF">2025-04-05T14:28:27Z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9234998CA2A644E49D8DD77E7251AF8B_13</vt:lpwstr>
  </property>
  <property fmtid="{D5CDD505-2E9C-101B-9397-08002B2CF9AE}" pid="3" name="KSOProductBuildVer">
    <vt:lpwstr>1033-12.2.0.20782</vt:lpwstr>
  </property>
</Properties>
</file>