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38"/>
  </p:notesMasterIdLst>
  <p:sldIdLst>
    <p:sldId id="470" r:id="rId11"/>
    <p:sldId id="324" r:id="rId12"/>
    <p:sldId id="519" r:id="rId13"/>
    <p:sldId id="524" r:id="rId14"/>
    <p:sldId id="561" r:id="rId15"/>
    <p:sldId id="569" r:id="rId16"/>
    <p:sldId id="556" r:id="rId17"/>
    <p:sldId id="570" r:id="rId18"/>
    <p:sldId id="567" r:id="rId19"/>
    <p:sldId id="329" r:id="rId20"/>
    <p:sldId id="571" r:id="rId21"/>
    <p:sldId id="566" r:id="rId22"/>
    <p:sldId id="528" r:id="rId23"/>
    <p:sldId id="529" r:id="rId24"/>
    <p:sldId id="563" r:id="rId25"/>
    <p:sldId id="521" r:id="rId26"/>
    <p:sldId id="572" r:id="rId27"/>
    <p:sldId id="539" r:id="rId28"/>
    <p:sldId id="564" r:id="rId29"/>
    <p:sldId id="530" r:id="rId30"/>
    <p:sldId id="547" r:id="rId31"/>
    <p:sldId id="565" r:id="rId32"/>
    <p:sldId id="559" r:id="rId33"/>
    <p:sldId id="552" r:id="rId34"/>
    <p:sldId id="573" r:id="rId35"/>
    <p:sldId id="523" r:id="rId36"/>
    <p:sldId id="574" r:id="rId37"/>
  </p:sldIdLst>
  <p:sldSz cx="12190413" cy="6859588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B00000"/>
    <a:srgbClr val="A50021"/>
    <a:srgbClr val="C1ED38"/>
    <a:srgbClr val="74EEF6"/>
    <a:srgbClr val="82F4FC"/>
    <a:srgbClr val="FF7379"/>
    <a:srgbClr val="FCFCF9"/>
    <a:srgbClr val="F8F8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7778" autoAdjust="0"/>
  </p:normalViewPr>
  <p:slideViewPr>
    <p:cSldViewPr snapToGrid="0" showGuides="1">
      <p:cViewPr varScale="1">
        <p:scale>
          <a:sx n="87" d="100"/>
          <a:sy n="87" d="100"/>
        </p:scale>
        <p:origin x="528" y="48"/>
      </p:cViewPr>
      <p:guideLst>
        <p:guide orient="horz" pos="2161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ags" Target="tags/tag1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34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535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23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3086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206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775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4" y="1122628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4" y="3602877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5" y="365209"/>
            <a:ext cx="2628559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3" y="479936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4" y="195154"/>
            <a:ext cx="3125771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6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60" y="206382"/>
            <a:ext cx="3050390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3" y="0"/>
            <a:ext cx="12202285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3" y="479936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4" y="195154"/>
            <a:ext cx="3125771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6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60" y="206382"/>
            <a:ext cx="3050390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3" y="0"/>
            <a:ext cx="12202285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3" y="479936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4" y="195154"/>
            <a:ext cx="3125771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6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60" y="206382"/>
            <a:ext cx="3050390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3" y="0"/>
            <a:ext cx="12202285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3" y="479936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4" y="195154"/>
            <a:ext cx="3125771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6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60" y="206382"/>
            <a:ext cx="3050390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3" y="0"/>
            <a:ext cx="12202285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3" y="479936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4" y="195154"/>
            <a:ext cx="3125771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6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60" y="206382"/>
            <a:ext cx="3050390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3" y="0"/>
            <a:ext cx="12202285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3" y="479936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4" y="195154"/>
            <a:ext cx="3125771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6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60" y="206382"/>
            <a:ext cx="3050390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3" y="0"/>
            <a:ext cx="12202285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4" y="1710135"/>
            <a:ext cx="10514230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4" y="4590527"/>
            <a:ext cx="10514230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3" y="479936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4" y="195154"/>
            <a:ext cx="3125771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6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60" y="206382"/>
            <a:ext cx="3050390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3" y="0"/>
            <a:ext cx="12202285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3" y="479936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4" y="195154"/>
            <a:ext cx="3125771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6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60" y="206382"/>
            <a:ext cx="3050390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3" y="0"/>
            <a:ext cx="12202285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6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90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1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1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5" y="1600575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6" y="1600575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7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7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5384"/>
            <a:ext cx="5386217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8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8" y="2175384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7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4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3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3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8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8" y="612922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8" y="5368588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2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5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571178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3" y="365211"/>
            <a:ext cx="10514230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4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60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4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60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1" y="457311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81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1" y="457311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81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4" y="365211"/>
            <a:ext cx="10514230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4" y="1826048"/>
            <a:ext cx="10514230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5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3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4" y="274707"/>
            <a:ext cx="10971371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4" y="1600575"/>
            <a:ext cx="10971371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2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60" y="6357825"/>
            <a:ext cx="3860298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4" y="355684"/>
            <a:ext cx="10971371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4" y="1600573"/>
            <a:ext cx="10971371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51" y="6045091"/>
            <a:ext cx="541705" cy="47993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60" y="6334005"/>
            <a:ext cx="3860298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6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4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4" y="355684"/>
            <a:ext cx="10971371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4" y="1600573"/>
            <a:ext cx="10971371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51" y="6045091"/>
            <a:ext cx="541705" cy="47993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60" y="6334005"/>
            <a:ext cx="3860298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6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4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4" y="355684"/>
            <a:ext cx="10971371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4" y="1600573"/>
            <a:ext cx="10971371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51" y="6045091"/>
            <a:ext cx="541705" cy="47993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60" y="6334005"/>
            <a:ext cx="3860298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6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4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4" y="355684"/>
            <a:ext cx="10971371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4" y="1600573"/>
            <a:ext cx="10971371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51" y="6045091"/>
            <a:ext cx="541705" cy="47993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60" y="6334005"/>
            <a:ext cx="3860298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6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4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4" y="355684"/>
            <a:ext cx="10971371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4" y="1600573"/>
            <a:ext cx="10971371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51" y="6045091"/>
            <a:ext cx="541705" cy="47993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60" y="6334005"/>
            <a:ext cx="3860298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6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4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4" y="355684"/>
            <a:ext cx="10971371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4" y="1600573"/>
            <a:ext cx="10971371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51" y="6045091"/>
            <a:ext cx="541705" cy="47993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60" y="6334005"/>
            <a:ext cx="3860298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6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4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4" y="355684"/>
            <a:ext cx="10971371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4" y="1600573"/>
            <a:ext cx="10971371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51" y="6045091"/>
            <a:ext cx="541705" cy="47993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60" y="6334005"/>
            <a:ext cx="3860298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6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4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4" y="355684"/>
            <a:ext cx="10971371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4" y="1600573"/>
            <a:ext cx="10971371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51" y="6045091"/>
            <a:ext cx="541705" cy="47993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60" y="6334005"/>
            <a:ext cx="3860298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6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4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5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6.xml"/><Relationship Id="rId5" Type="http://schemas.openxmlformats.org/officeDocument/2006/relationships/hyperlink" Target="https://wordwall.net/vi/resource/21639576/s%e1%ba%afp-x%e1%ba%bfp-c%c3%a1c-%c4%91%e1%bb%93-d%c3%b9ng-c%c3%a1-nh%c3%a2n-v%c3%a0o-%c4%91%c3%bang-h%e1%bb%99p" TargetMode="Externa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7.xml"/><Relationship Id="rId5" Type="http://schemas.openxmlformats.org/officeDocument/2006/relationships/hyperlink" Target="https://wordwall.net/vi/resource/21639576/s%e1%ba%afp-x%e1%ba%bfp-c%c3%a1c-%c4%91%e1%bb%93-d%c3%b9ng-c%c3%a1-nh%c3%a2n-v%c3%a0o-%c4%91%c3%bang-h%e1%bb%99p" TargetMode="Externa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8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fif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14.png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31" y="0"/>
            <a:ext cx="12402355" cy="6859588"/>
          </a:xfrm>
          <a:prstGeom prst="rect">
            <a:avLst/>
          </a:prstGeom>
        </p:spPr>
      </p:pic>
      <p:sp>
        <p:nvSpPr>
          <p:cNvPr id="10" name="矩形: 圆角 10">
            <a:extLst>
              <a:ext uri="{FF2B5EF4-FFF2-40B4-BE49-F238E27FC236}">
                <a16:creationId xmlns:a16="http://schemas.microsoft.com/office/drawing/2014/main" id="{A78A5398-FD46-4F0A-AE03-CF4F4B371ABB}"/>
              </a:ext>
            </a:extLst>
          </p:cNvPr>
          <p:cNvSpPr/>
          <p:nvPr/>
        </p:nvSpPr>
        <p:spPr>
          <a:xfrm>
            <a:off x="5525037" y="5171070"/>
            <a:ext cx="2098912" cy="45719"/>
          </a:xfrm>
          <a:prstGeom prst="roundRect">
            <a:avLst>
              <a:gd name="adj" fmla="val 50000"/>
            </a:avLst>
          </a:prstGeom>
          <a:solidFill>
            <a:srgbClr val="248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DFBA7C-A47E-D947-BAC0-0CC25B3EBCE1}"/>
              </a:ext>
            </a:extLst>
          </p:cNvPr>
          <p:cNvSpPr txBox="1"/>
          <p:nvPr/>
        </p:nvSpPr>
        <p:spPr>
          <a:xfrm>
            <a:off x="1705584" y="2856739"/>
            <a:ext cx="932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n w="12700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ln w="12700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ln w="12700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800" b="1" dirty="0">
                <a:ln w="12700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800" b="1" dirty="0">
                <a:ln w="12700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37D4B0-5D54-E74F-BAC9-A9B38444EE2C}"/>
              </a:ext>
            </a:extLst>
          </p:cNvPr>
          <p:cNvSpPr txBox="1"/>
          <p:nvPr/>
        </p:nvSpPr>
        <p:spPr>
          <a:xfrm>
            <a:off x="2860708" y="3802197"/>
            <a:ext cx="6968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viên: Nguyễn Vũ Hải Linh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34863" y="1409440"/>
            <a:ext cx="9311424" cy="1522539"/>
          </a:xfrm>
          <a:prstGeom prst="rect">
            <a:avLst/>
          </a:prstGeom>
          <a:noFill/>
        </p:spPr>
        <p:txBody>
          <a:bodyPr wrap="square" rtlCol="0">
            <a:prstTxWarp prst="textCanUp">
              <a:avLst>
                <a:gd name="adj" fmla="val 81484"/>
              </a:avLst>
            </a:prstTxWarp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DỰ GIỜ LỚP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0460" y="4638866"/>
            <a:ext cx="23102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1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1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trải</a:t>
            </a:r>
            <a:r>
              <a:rPr lang="en-US" sz="1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nghiệm</a:t>
            </a:r>
            <a:r>
              <a:rPr lang="en-US" sz="1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3C894E-8F1B-49CF-8469-4678898C0C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028" y="25598"/>
            <a:ext cx="1511225" cy="138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1458726" y="333751"/>
            <a:ext cx="9872420" cy="5900795"/>
            <a:chOff x="6581496" y="1032838"/>
            <a:chExt cx="6568560" cy="3295447"/>
          </a:xfrm>
        </p:grpSpPr>
        <p:pic>
          <p:nvPicPr>
            <p:cNvPr id="3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1496" y="1032838"/>
              <a:ext cx="6568560" cy="329544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792007" y="2339140"/>
              <a:ext cx="4412576" cy="670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khó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khăn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592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id="{252B56A6-F8A5-41AB-882B-0D76DBF04F5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36162"/>
            <a:ext cx="12784945" cy="7690713"/>
          </a:xfrm>
          <a:prstGeom prst="rect">
            <a:avLst/>
          </a:prstGeom>
        </p:spPr>
      </p:pic>
      <p:pic>
        <p:nvPicPr>
          <p:cNvPr id="13" name="图片 174" descr="D:\资料\图片2.png图片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7869" y="589289"/>
            <a:ext cx="961259" cy="15363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E946BE-9A68-0D4A-95DB-073A37E8C10D}"/>
              </a:ext>
            </a:extLst>
          </p:cNvPr>
          <p:cNvSpPr txBox="1"/>
          <p:nvPr/>
        </p:nvSpPr>
        <p:spPr>
          <a:xfrm>
            <a:off x="3063166" y="2982562"/>
            <a:ext cx="75097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EE914E-8103-4B25-9A66-471F0D9E2213}"/>
              </a:ext>
            </a:extLst>
          </p:cNvPr>
          <p:cNvSpPr txBox="1"/>
          <p:nvPr/>
        </p:nvSpPr>
        <p:spPr>
          <a:xfrm>
            <a:off x="3748215" y="834232"/>
            <a:ext cx="5679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THẢO LUẬN</a:t>
            </a:r>
            <a:endParaRPr lang="vi-V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28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18" y="602424"/>
            <a:ext cx="4414824" cy="26083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6" y="602424"/>
            <a:ext cx="4800599" cy="26083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6" y="3574472"/>
            <a:ext cx="4800599" cy="2753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18" y="3574472"/>
            <a:ext cx="4482776" cy="275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0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839"/>
            <a:ext cx="12190413" cy="68519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76EBDC-6849-7F47-A8EA-9D19A4465651}"/>
              </a:ext>
            </a:extLst>
          </p:cNvPr>
          <p:cNvSpPr txBox="1"/>
          <p:nvPr/>
        </p:nvSpPr>
        <p:spPr>
          <a:xfrm>
            <a:off x="3484268" y="1361113"/>
            <a:ext cx="5226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71DC7-24F2-B246-9C3C-F0D5D4C636A2}"/>
              </a:ext>
            </a:extLst>
          </p:cNvPr>
          <p:cNvSpPr txBox="1"/>
          <p:nvPr/>
        </p:nvSpPr>
        <p:spPr>
          <a:xfrm>
            <a:off x="2218203" y="2515601"/>
            <a:ext cx="7754006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 gia xây dựng kế hoạch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521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8">
            <a:extLst>
              <a:ext uri="{FF2B5EF4-FFF2-40B4-BE49-F238E27FC236}">
                <a16:creationId xmlns:a16="http://schemas.microsoft.com/office/drawing/2014/main" id="{6F9804A4-5B15-47E3-B43D-FABB728322FF}"/>
              </a:ext>
            </a:extLst>
          </p:cNvPr>
          <p:cNvGrpSpPr/>
          <p:nvPr/>
        </p:nvGrpSpPr>
        <p:grpSpPr>
          <a:xfrm>
            <a:off x="648662" y="1449473"/>
            <a:ext cx="2349471" cy="1600239"/>
            <a:chOff x="3983855" y="1659591"/>
            <a:chExt cx="2810797" cy="1914451"/>
          </a:xfrm>
        </p:grpSpPr>
        <p:sp>
          <p:nvSpPr>
            <p:cNvPr id="3" name="五角星 2">
              <a:extLst>
                <a:ext uri="{FF2B5EF4-FFF2-40B4-BE49-F238E27FC236}">
                  <a16:creationId xmlns:a16="http://schemas.microsoft.com/office/drawing/2014/main" id="{55DB0829-8492-4FFD-AC4F-FCDC88EEF0DF}"/>
                </a:ext>
              </a:extLst>
            </p:cNvPr>
            <p:cNvSpPr/>
            <p:nvPr/>
          </p:nvSpPr>
          <p:spPr>
            <a:xfrm rot="20227648">
              <a:off x="4851510" y="1823391"/>
              <a:ext cx="1571083" cy="158028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C4EF3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五角星 2">
              <a:extLst>
                <a:ext uri="{FF2B5EF4-FFF2-40B4-BE49-F238E27FC236}">
                  <a16:creationId xmlns:a16="http://schemas.microsoft.com/office/drawing/2014/main" id="{9825F5D2-D16B-4D28-9B27-3880F725937C}"/>
                </a:ext>
              </a:extLst>
            </p:cNvPr>
            <p:cNvSpPr/>
            <p:nvPr/>
          </p:nvSpPr>
          <p:spPr>
            <a:xfrm rot="20227648">
              <a:off x="3983855" y="1659591"/>
              <a:ext cx="2402178" cy="1914451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C4EF39"/>
            </a:solidFill>
            <a:ln w="25400">
              <a:solidFill>
                <a:schemeClr val="bg1"/>
              </a:solidFill>
            </a:ln>
            <a:effectLst>
              <a:innerShdw blurRad="368300">
                <a:srgbClr val="81C147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" name="五角星 2">
              <a:extLst>
                <a:ext uri="{FF2B5EF4-FFF2-40B4-BE49-F238E27FC236}">
                  <a16:creationId xmlns:a16="http://schemas.microsoft.com/office/drawing/2014/main" id="{36194626-F1D8-4E5E-9220-1439F45E42DD}"/>
                </a:ext>
              </a:extLst>
            </p:cNvPr>
            <p:cNvSpPr/>
            <p:nvPr/>
          </p:nvSpPr>
          <p:spPr>
            <a:xfrm rot="20463093">
              <a:off x="4926374" y="2194893"/>
              <a:ext cx="563426" cy="43041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199" h="349269">
                  <a:moveTo>
                    <a:pt x="0" y="349269"/>
                  </a:moveTo>
                  <a:cubicBezTo>
                    <a:pt x="20092" y="284249"/>
                    <a:pt x="185939" y="281384"/>
                    <a:pt x="262139" y="223173"/>
                  </a:cubicBezTo>
                  <a:cubicBezTo>
                    <a:pt x="338339" y="164962"/>
                    <a:pt x="392179" y="0"/>
                    <a:pt x="457199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" name="任意多边形 42">
              <a:extLst>
                <a:ext uri="{FF2B5EF4-FFF2-40B4-BE49-F238E27FC236}">
                  <a16:creationId xmlns:a16="http://schemas.microsoft.com/office/drawing/2014/main" id="{5AD7D9D7-E069-473A-A080-03B64CE16D82}"/>
                </a:ext>
              </a:extLst>
            </p:cNvPr>
            <p:cNvSpPr/>
            <p:nvPr/>
          </p:nvSpPr>
          <p:spPr>
            <a:xfrm>
              <a:off x="5086277" y="1951851"/>
              <a:ext cx="732999" cy="499698"/>
            </a:xfrm>
            <a:custGeom>
              <a:avLst/>
              <a:gdLst>
                <a:gd name="connsiteX0" fmla="*/ 0 w 895738"/>
                <a:gd name="connsiteY0" fmla="*/ 499698 h 499698"/>
                <a:gd name="connsiteX1" fmla="*/ 242595 w 895738"/>
                <a:gd name="connsiteY1" fmla="*/ 79820 h 499698"/>
                <a:gd name="connsiteX2" fmla="*/ 625151 w 895738"/>
                <a:gd name="connsiteY2" fmla="*/ 5175 h 499698"/>
                <a:gd name="connsiteX3" fmla="*/ 895738 w 895738"/>
                <a:gd name="connsiteY3" fmla="*/ 154465 h 49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5738" h="499698">
                  <a:moveTo>
                    <a:pt x="0" y="499698"/>
                  </a:moveTo>
                  <a:cubicBezTo>
                    <a:pt x="69201" y="330969"/>
                    <a:pt x="138403" y="162240"/>
                    <a:pt x="242595" y="79820"/>
                  </a:cubicBezTo>
                  <a:cubicBezTo>
                    <a:pt x="346787" y="-2600"/>
                    <a:pt x="516294" y="-7266"/>
                    <a:pt x="625151" y="5175"/>
                  </a:cubicBezTo>
                  <a:cubicBezTo>
                    <a:pt x="734008" y="17616"/>
                    <a:pt x="814873" y="86040"/>
                    <a:pt x="895738" y="154465"/>
                  </a:cubicBezTo>
                </a:path>
              </a:pathLst>
            </a:custGeom>
            <a:noFill/>
            <a:ln w="50800" cap="rnd">
              <a:solidFill>
                <a:srgbClr val="FDDF03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FDDF03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7" name="任意多边形 43">
              <a:extLst>
                <a:ext uri="{FF2B5EF4-FFF2-40B4-BE49-F238E27FC236}">
                  <a16:creationId xmlns:a16="http://schemas.microsoft.com/office/drawing/2014/main" id="{53E2B71D-EDD1-431F-90A1-056C5E88BAA7}"/>
                </a:ext>
              </a:extLst>
            </p:cNvPr>
            <p:cNvSpPr/>
            <p:nvPr/>
          </p:nvSpPr>
          <p:spPr>
            <a:xfrm>
              <a:off x="4640063" y="233425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任意多边形 44">
              <a:extLst>
                <a:ext uri="{FF2B5EF4-FFF2-40B4-BE49-F238E27FC236}">
                  <a16:creationId xmlns:a16="http://schemas.microsoft.com/office/drawing/2014/main" id="{731CE76A-7984-40CA-8A57-20579E6B6C9A}"/>
                </a:ext>
              </a:extLst>
            </p:cNvPr>
            <p:cNvSpPr/>
            <p:nvPr/>
          </p:nvSpPr>
          <p:spPr>
            <a:xfrm rot="2733597">
              <a:off x="4715345" y="2211235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9" name="任意多边形 45">
              <a:extLst>
                <a:ext uri="{FF2B5EF4-FFF2-40B4-BE49-F238E27FC236}">
                  <a16:creationId xmlns:a16="http://schemas.microsoft.com/office/drawing/2014/main" id="{BE9FC916-7C64-408F-9DB1-8453E25E5B76}"/>
                </a:ext>
              </a:extLst>
            </p:cNvPr>
            <p:cNvSpPr/>
            <p:nvPr/>
          </p:nvSpPr>
          <p:spPr>
            <a:xfrm>
              <a:off x="5054178" y="2956295"/>
              <a:ext cx="1189822" cy="462707"/>
            </a:xfrm>
            <a:custGeom>
              <a:avLst/>
              <a:gdLst>
                <a:gd name="connsiteX0" fmla="*/ 0 w 1244906"/>
                <a:gd name="connsiteY0" fmla="*/ 0 h 526264"/>
                <a:gd name="connsiteX1" fmla="*/ 165253 w 1244906"/>
                <a:gd name="connsiteY1" fmla="*/ 429658 h 526264"/>
                <a:gd name="connsiteX2" fmla="*/ 760163 w 1244906"/>
                <a:gd name="connsiteY2" fmla="*/ 517793 h 526264"/>
                <a:gd name="connsiteX3" fmla="*/ 1244906 w 1244906"/>
                <a:gd name="connsiteY3" fmla="*/ 286438 h 52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906" h="526264">
                  <a:moveTo>
                    <a:pt x="0" y="0"/>
                  </a:moveTo>
                  <a:cubicBezTo>
                    <a:pt x="19279" y="171679"/>
                    <a:pt x="38559" y="343359"/>
                    <a:pt x="165253" y="429658"/>
                  </a:cubicBezTo>
                  <a:cubicBezTo>
                    <a:pt x="291947" y="515957"/>
                    <a:pt x="580221" y="541663"/>
                    <a:pt x="760163" y="517793"/>
                  </a:cubicBezTo>
                  <a:cubicBezTo>
                    <a:pt x="940105" y="493923"/>
                    <a:pt x="1092505" y="390180"/>
                    <a:pt x="1244906" y="286438"/>
                  </a:cubicBezTo>
                </a:path>
              </a:pathLst>
            </a:custGeom>
            <a:noFill/>
            <a:ln w="50800" cap="rnd">
              <a:solidFill>
                <a:srgbClr val="FDDF03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FDDF03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0" name="任意多边形 46">
              <a:extLst>
                <a:ext uri="{FF2B5EF4-FFF2-40B4-BE49-F238E27FC236}">
                  <a16:creationId xmlns:a16="http://schemas.microsoft.com/office/drawing/2014/main" id="{ED8D5453-EACF-4CDF-8BC9-DEF6CA8626A7}"/>
                </a:ext>
              </a:extLst>
            </p:cNvPr>
            <p:cNvSpPr/>
            <p:nvPr/>
          </p:nvSpPr>
          <p:spPr>
            <a:xfrm>
              <a:off x="6288480" y="2416467"/>
              <a:ext cx="299147" cy="539826"/>
            </a:xfrm>
            <a:custGeom>
              <a:avLst/>
              <a:gdLst>
                <a:gd name="connsiteX0" fmla="*/ 0 w 299147"/>
                <a:gd name="connsiteY0" fmla="*/ 0 h 539826"/>
                <a:gd name="connsiteX1" fmla="*/ 297456 w 299147"/>
                <a:gd name="connsiteY1" fmla="*/ 165253 h 539826"/>
                <a:gd name="connsiteX2" fmla="*/ 99152 w 299147"/>
                <a:gd name="connsiteY2" fmla="*/ 539826 h 53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9147" h="539826">
                  <a:moveTo>
                    <a:pt x="0" y="0"/>
                  </a:moveTo>
                  <a:cubicBezTo>
                    <a:pt x="140465" y="37641"/>
                    <a:pt x="280931" y="75282"/>
                    <a:pt x="297456" y="165253"/>
                  </a:cubicBezTo>
                  <a:cubicBezTo>
                    <a:pt x="313981" y="255224"/>
                    <a:pt x="206566" y="397525"/>
                    <a:pt x="99152" y="539826"/>
                  </a:cubicBezTo>
                </a:path>
              </a:pathLst>
            </a:custGeom>
            <a:noFill/>
            <a:ln w="50800" cap="rnd">
              <a:solidFill>
                <a:srgbClr val="FDDF03"/>
              </a:solidFill>
            </a:ln>
            <a:scene3d>
              <a:camera prst="orthographicFront"/>
              <a:lightRig rig="soft" dir="t"/>
            </a:scene3d>
            <a:sp3d contourW="12700" prstMaterial="plastic">
              <a:bevelT w="69850" h="19050"/>
              <a:bevelB w="38100" h="101600"/>
              <a:contourClr>
                <a:srgbClr val="FDDF03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1" name="任意多边形 47">
              <a:extLst>
                <a:ext uri="{FF2B5EF4-FFF2-40B4-BE49-F238E27FC236}">
                  <a16:creationId xmlns:a16="http://schemas.microsoft.com/office/drawing/2014/main" id="{0B815484-2C60-4DCB-A452-04ABEAE53BF9}"/>
                </a:ext>
              </a:extLst>
            </p:cNvPr>
            <p:cNvSpPr/>
            <p:nvPr/>
          </p:nvSpPr>
          <p:spPr>
            <a:xfrm rot="20610461">
              <a:off x="6327351" y="2781616"/>
              <a:ext cx="467301" cy="231299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" name="五角星 2">
              <a:extLst>
                <a:ext uri="{FF2B5EF4-FFF2-40B4-BE49-F238E27FC236}">
                  <a16:creationId xmlns:a16="http://schemas.microsoft.com/office/drawing/2014/main" id="{FB035A34-2B25-419C-9734-C4F75DE19B1B}"/>
                </a:ext>
              </a:extLst>
            </p:cNvPr>
            <p:cNvSpPr/>
            <p:nvPr/>
          </p:nvSpPr>
          <p:spPr>
            <a:xfrm rot="7138278">
              <a:off x="6084827" y="2744429"/>
              <a:ext cx="234826" cy="268670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  <a:gd name="connsiteX0" fmla="*/ 0 w 195060"/>
                <a:gd name="connsiteY0" fmla="*/ 223173 h 223173"/>
                <a:gd name="connsiteX1" fmla="*/ 195060 w 195060"/>
                <a:gd name="connsiteY1" fmla="*/ 0 h 22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060" h="223173">
                  <a:moveTo>
                    <a:pt x="0" y="223173"/>
                  </a:moveTo>
                  <a:cubicBezTo>
                    <a:pt x="76200" y="164962"/>
                    <a:pt x="130040" y="0"/>
                    <a:pt x="195060" y="0"/>
                  </a:cubicBezTo>
                </a:path>
              </a:pathLst>
            </a:custGeom>
            <a:noFill/>
            <a:ln w="6350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49">
              <a:extLst>
                <a:ext uri="{FF2B5EF4-FFF2-40B4-BE49-F238E27FC236}">
                  <a16:creationId xmlns:a16="http://schemas.microsoft.com/office/drawing/2014/main" id="{58C4537E-4078-4FF6-8458-D561CECFD9B6}"/>
                </a:ext>
              </a:extLst>
            </p:cNvPr>
            <p:cNvSpPr/>
            <p:nvPr/>
          </p:nvSpPr>
          <p:spPr>
            <a:xfrm>
              <a:off x="4909575" y="3275667"/>
              <a:ext cx="302010" cy="193710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8AFA4C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" name="任意多边形 50">
              <a:extLst>
                <a:ext uri="{FF2B5EF4-FFF2-40B4-BE49-F238E27FC236}">
                  <a16:creationId xmlns:a16="http://schemas.microsoft.com/office/drawing/2014/main" id="{2187FA51-6D5B-452F-A22C-3C54D66165CA}"/>
                </a:ext>
              </a:extLst>
            </p:cNvPr>
            <p:cNvSpPr/>
            <p:nvPr/>
          </p:nvSpPr>
          <p:spPr>
            <a:xfrm rot="3820380">
              <a:off x="5144154" y="3137501"/>
              <a:ext cx="293117" cy="188006"/>
            </a:xfrm>
            <a:custGeom>
              <a:avLst/>
              <a:gdLst>
                <a:gd name="connsiteX0" fmla="*/ 408045 w 807528"/>
                <a:gd name="connsiteY0" fmla="*/ 0 h 340759"/>
                <a:gd name="connsiteX1" fmla="*/ 770124 w 807528"/>
                <a:gd name="connsiteY1" fmla="*/ 120039 h 340759"/>
                <a:gd name="connsiteX2" fmla="*/ 807528 w 807528"/>
                <a:gd name="connsiteY2" fmla="*/ 163008 h 340759"/>
                <a:gd name="connsiteX3" fmla="*/ 801821 w 807528"/>
                <a:gd name="connsiteY3" fmla="*/ 174472 h 340759"/>
                <a:gd name="connsiteX4" fmla="*/ 399483 w 807528"/>
                <a:gd name="connsiteY4" fmla="*/ 340759 h 340759"/>
                <a:gd name="connsiteX5" fmla="*/ 37405 w 807528"/>
                <a:gd name="connsiteY5" fmla="*/ 220720 h 340759"/>
                <a:gd name="connsiteX6" fmla="*/ 0 w 807528"/>
                <a:gd name="connsiteY6" fmla="*/ 177751 h 340759"/>
                <a:gd name="connsiteX7" fmla="*/ 5708 w 807528"/>
                <a:gd name="connsiteY7" fmla="*/ 166287 h 340759"/>
                <a:gd name="connsiteX8" fmla="*/ 408045 w 807528"/>
                <a:gd name="connsiteY8" fmla="*/ 0 h 340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528" h="340759">
                  <a:moveTo>
                    <a:pt x="408045" y="0"/>
                  </a:moveTo>
                  <a:cubicBezTo>
                    <a:pt x="558768" y="0"/>
                    <a:pt x="691654" y="47616"/>
                    <a:pt x="770124" y="120039"/>
                  </a:cubicBezTo>
                  <a:lnTo>
                    <a:pt x="807528" y="163008"/>
                  </a:lnTo>
                  <a:lnTo>
                    <a:pt x="801821" y="174472"/>
                  </a:lnTo>
                  <a:cubicBezTo>
                    <a:pt x="735534" y="272192"/>
                    <a:pt x="580350" y="340759"/>
                    <a:pt x="399483" y="340759"/>
                  </a:cubicBezTo>
                  <a:cubicBezTo>
                    <a:pt x="248761" y="340759"/>
                    <a:pt x="115874" y="293143"/>
                    <a:pt x="37405" y="220720"/>
                  </a:cubicBezTo>
                  <a:lnTo>
                    <a:pt x="0" y="177751"/>
                  </a:lnTo>
                  <a:lnTo>
                    <a:pt x="5708" y="166287"/>
                  </a:lnTo>
                  <a:cubicBezTo>
                    <a:pt x="71995" y="68567"/>
                    <a:pt x="227178" y="0"/>
                    <a:pt x="408045" y="0"/>
                  </a:cubicBezTo>
                  <a:close/>
                </a:path>
              </a:pathLst>
            </a:custGeom>
            <a:solidFill>
              <a:srgbClr val="3FA705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" name="文本框 51">
              <a:extLst>
                <a:ext uri="{FF2B5EF4-FFF2-40B4-BE49-F238E27FC236}">
                  <a16:creationId xmlns:a16="http://schemas.microsoft.com/office/drawing/2014/main" id="{48400533-6D3D-452F-9503-772FBB828719}"/>
                </a:ext>
              </a:extLst>
            </p:cNvPr>
            <p:cNvSpPr txBox="1"/>
            <p:nvPr/>
          </p:nvSpPr>
          <p:spPr>
            <a:xfrm>
              <a:off x="4485125" y="2373402"/>
              <a:ext cx="2190036" cy="6259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2800" b="1" dirty="0" err="1">
                  <a:ln w="25400">
                    <a:noFill/>
                  </a:ln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Bước</a:t>
              </a:r>
              <a:r>
                <a:rPr lang="en-US" altLang="zh-CN" sz="2800" b="1" dirty="0">
                  <a:ln w="25400">
                    <a:noFill/>
                  </a:ln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1</a:t>
              </a:r>
              <a:endParaRPr lang="zh-CN" altLang="en-US" sz="2800" b="1" dirty="0">
                <a:ln w="25400">
                  <a:noFill/>
                </a:ln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C153C45A-B5D6-449D-95DE-B5F4E0CA7A2A}"/>
              </a:ext>
            </a:extLst>
          </p:cNvPr>
          <p:cNvSpPr txBox="1"/>
          <p:nvPr/>
        </p:nvSpPr>
        <p:spPr>
          <a:xfrm>
            <a:off x="3172770" y="5045253"/>
            <a:ext cx="7892821" cy="1339632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FDDC03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b="1" dirty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b="1" dirty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5BCBF37-EBBC-47D1-804C-EF807AF69D38}"/>
              </a:ext>
            </a:extLst>
          </p:cNvPr>
          <p:cNvSpPr txBox="1"/>
          <p:nvPr/>
        </p:nvSpPr>
        <p:spPr>
          <a:xfrm>
            <a:off x="3172770" y="3480922"/>
            <a:ext cx="7892821" cy="1339632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82F4FC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</a:t>
            </a:r>
            <a:r>
              <a:rPr lang="en-US" sz="3600" b="1" dirty="0" err="1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b="1" dirty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3D6FF41-4C76-4328-996B-EE38824F23E4}"/>
              </a:ext>
            </a:extLst>
          </p:cNvPr>
          <p:cNvSpPr txBox="1"/>
          <p:nvPr/>
        </p:nvSpPr>
        <p:spPr>
          <a:xfrm>
            <a:off x="3172770" y="2032314"/>
            <a:ext cx="7892821" cy="1339632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84EC37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600" b="1" dirty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srgbClr val="B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5" name="文本框 65">
            <a:extLst>
              <a:ext uri="{FF2B5EF4-FFF2-40B4-BE49-F238E27FC236}">
                <a16:creationId xmlns:a16="http://schemas.microsoft.com/office/drawing/2014/main" id="{CAE039F4-5D23-4653-A11D-0BC6B2ECF770}"/>
              </a:ext>
            </a:extLst>
          </p:cNvPr>
          <p:cNvSpPr txBox="1"/>
          <p:nvPr/>
        </p:nvSpPr>
        <p:spPr>
          <a:xfrm>
            <a:off x="2599714" y="859793"/>
            <a:ext cx="10466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215968"/>
                </a:solidFill>
                <a:latin typeface="Times New Roman" panose="02020603050405020304" pitchFamily="18" charset="0"/>
                <a:ea typeface="字体视界-熊孩子体" panose="02000500000000000000" pitchFamily="2" charset="-122"/>
                <a:cs typeface="Times New Roman" panose="02020603050405020304" pitchFamily="18" charset="0"/>
              </a:rPr>
              <a:t>CÁC BƯỚC THỰC HIỆN DỰ ÁN</a:t>
            </a:r>
            <a:endParaRPr lang="en-US" altLang="zh-CN" sz="4000" b="1" dirty="0">
              <a:solidFill>
                <a:srgbClr val="FFD33C"/>
              </a:solidFill>
              <a:latin typeface="Times New Roman" panose="02020603050405020304" pitchFamily="18" charset="0"/>
              <a:ea typeface="字体视界-熊孩子体" panose="02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52595" y="3075345"/>
            <a:ext cx="2595783" cy="1710418"/>
            <a:chOff x="452595" y="3075345"/>
            <a:chExt cx="2595783" cy="1710418"/>
          </a:xfrm>
        </p:grpSpPr>
        <p:grpSp>
          <p:nvGrpSpPr>
            <p:cNvPr id="30" name="组合 66">
              <a:extLst>
                <a:ext uri="{FF2B5EF4-FFF2-40B4-BE49-F238E27FC236}">
                  <a16:creationId xmlns:a16="http://schemas.microsoft.com/office/drawing/2014/main" id="{86AD45CA-BFED-4BB6-892D-298195FBBB12}"/>
                </a:ext>
              </a:extLst>
            </p:cNvPr>
            <p:cNvGrpSpPr/>
            <p:nvPr/>
          </p:nvGrpSpPr>
          <p:grpSpPr>
            <a:xfrm rot="253194">
              <a:off x="452595" y="3075345"/>
              <a:ext cx="2595783" cy="1710418"/>
              <a:chOff x="4640063" y="1823391"/>
              <a:chExt cx="2154589" cy="1645986"/>
            </a:xfrm>
          </p:grpSpPr>
          <p:sp>
            <p:nvSpPr>
              <p:cNvPr id="31" name="五角星 2">
                <a:extLst>
                  <a:ext uri="{FF2B5EF4-FFF2-40B4-BE49-F238E27FC236}">
                    <a16:creationId xmlns:a16="http://schemas.microsoft.com/office/drawing/2014/main" id="{A18B3800-5835-4189-AA8F-6DBBD18F0A6A}"/>
                  </a:ext>
                </a:extLst>
              </p:cNvPr>
              <p:cNvSpPr/>
              <p:nvPr/>
            </p:nvSpPr>
            <p:spPr>
              <a:xfrm rot="20227648">
                <a:off x="4851510" y="1823391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2" name="五角星 2">
                <a:extLst>
                  <a:ext uri="{FF2B5EF4-FFF2-40B4-BE49-F238E27FC236}">
                    <a16:creationId xmlns:a16="http://schemas.microsoft.com/office/drawing/2014/main" id="{D48DBE60-B7F6-44C9-854A-65C8A5AE78D5}"/>
                  </a:ext>
                </a:extLst>
              </p:cNvPr>
              <p:cNvSpPr/>
              <p:nvPr/>
            </p:nvSpPr>
            <p:spPr>
              <a:xfrm rot="20227648">
                <a:off x="4863198" y="1834323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4F6FC"/>
              </a:solidFill>
              <a:ln w="25400">
                <a:solidFill>
                  <a:schemeClr val="bg1"/>
                </a:solidFill>
              </a:ln>
              <a:effectLst>
                <a:innerShdw blurRad="368300">
                  <a:srgbClr val="13CCDF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3" name="五角星 2">
                <a:extLst>
                  <a:ext uri="{FF2B5EF4-FFF2-40B4-BE49-F238E27FC236}">
                    <a16:creationId xmlns:a16="http://schemas.microsoft.com/office/drawing/2014/main" id="{B1849054-2B42-41C3-AD64-CFE978A2C49E}"/>
                  </a:ext>
                </a:extLst>
              </p:cNvPr>
              <p:cNvSpPr/>
              <p:nvPr/>
            </p:nvSpPr>
            <p:spPr>
              <a:xfrm rot="20463093">
                <a:off x="4926374" y="2194893"/>
                <a:ext cx="563426" cy="43041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635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4" name="任意多边形 70">
                <a:extLst>
                  <a:ext uri="{FF2B5EF4-FFF2-40B4-BE49-F238E27FC236}">
                    <a16:creationId xmlns:a16="http://schemas.microsoft.com/office/drawing/2014/main" id="{9176F398-9930-4E16-9085-7739F370AA6D}"/>
                  </a:ext>
                </a:extLst>
              </p:cNvPr>
              <p:cNvSpPr/>
              <p:nvPr/>
            </p:nvSpPr>
            <p:spPr>
              <a:xfrm>
                <a:off x="5086277" y="1951851"/>
                <a:ext cx="732999" cy="499698"/>
              </a:xfrm>
              <a:custGeom>
                <a:avLst/>
                <a:gdLst>
                  <a:gd name="connsiteX0" fmla="*/ 0 w 895738"/>
                  <a:gd name="connsiteY0" fmla="*/ 499698 h 499698"/>
                  <a:gd name="connsiteX1" fmla="*/ 242595 w 895738"/>
                  <a:gd name="connsiteY1" fmla="*/ 79820 h 499698"/>
                  <a:gd name="connsiteX2" fmla="*/ 625151 w 895738"/>
                  <a:gd name="connsiteY2" fmla="*/ 5175 h 499698"/>
                  <a:gd name="connsiteX3" fmla="*/ 895738 w 895738"/>
                  <a:gd name="connsiteY3" fmla="*/ 154465 h 499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5738" h="499698">
                    <a:moveTo>
                      <a:pt x="0" y="499698"/>
                    </a:moveTo>
                    <a:cubicBezTo>
                      <a:pt x="69201" y="330969"/>
                      <a:pt x="138403" y="162240"/>
                      <a:pt x="242595" y="79820"/>
                    </a:cubicBezTo>
                    <a:cubicBezTo>
                      <a:pt x="346787" y="-2600"/>
                      <a:pt x="516294" y="-7266"/>
                      <a:pt x="625151" y="5175"/>
                    </a:cubicBezTo>
                    <a:cubicBezTo>
                      <a:pt x="734008" y="17616"/>
                      <a:pt x="814873" y="86040"/>
                      <a:pt x="895738" y="154465"/>
                    </a:cubicBezTo>
                  </a:path>
                </a:pathLst>
              </a:custGeom>
              <a:noFill/>
              <a:ln w="50800" cap="rnd">
                <a:solidFill>
                  <a:srgbClr val="1CD8EC"/>
                </a:solidFill>
              </a:ln>
              <a:scene3d>
                <a:camera prst="orthographicFront"/>
                <a:lightRig rig="soft" dir="t"/>
              </a:scene3d>
              <a:sp3d contourW="12700" prstMaterial="plastic">
                <a:bevelT w="69850" h="19050"/>
                <a:bevelB w="38100" h="101600"/>
                <a:contourClr>
                  <a:srgbClr val="1CD8EC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38100" h="38100"/>
                </a:sp3d>
              </a:bodyPr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5" name="任意多边形 71">
                <a:extLst>
                  <a:ext uri="{FF2B5EF4-FFF2-40B4-BE49-F238E27FC236}">
                    <a16:creationId xmlns:a16="http://schemas.microsoft.com/office/drawing/2014/main" id="{BC927A94-BC24-4DDC-9E67-DBF12B171272}"/>
                  </a:ext>
                </a:extLst>
              </p:cNvPr>
              <p:cNvSpPr/>
              <p:nvPr/>
            </p:nvSpPr>
            <p:spPr>
              <a:xfrm>
                <a:off x="4640063" y="2334256"/>
                <a:ext cx="467301" cy="231299"/>
              </a:xfrm>
              <a:custGeom>
                <a:avLst/>
                <a:gdLst>
                  <a:gd name="connsiteX0" fmla="*/ 408045 w 807528"/>
                  <a:gd name="connsiteY0" fmla="*/ 0 h 340759"/>
                  <a:gd name="connsiteX1" fmla="*/ 770124 w 807528"/>
                  <a:gd name="connsiteY1" fmla="*/ 120039 h 340759"/>
                  <a:gd name="connsiteX2" fmla="*/ 807528 w 807528"/>
                  <a:gd name="connsiteY2" fmla="*/ 163008 h 340759"/>
                  <a:gd name="connsiteX3" fmla="*/ 801821 w 807528"/>
                  <a:gd name="connsiteY3" fmla="*/ 174472 h 340759"/>
                  <a:gd name="connsiteX4" fmla="*/ 399483 w 807528"/>
                  <a:gd name="connsiteY4" fmla="*/ 340759 h 340759"/>
                  <a:gd name="connsiteX5" fmla="*/ 37405 w 807528"/>
                  <a:gd name="connsiteY5" fmla="*/ 220720 h 340759"/>
                  <a:gd name="connsiteX6" fmla="*/ 0 w 807528"/>
                  <a:gd name="connsiteY6" fmla="*/ 177751 h 340759"/>
                  <a:gd name="connsiteX7" fmla="*/ 5708 w 807528"/>
                  <a:gd name="connsiteY7" fmla="*/ 166287 h 340759"/>
                  <a:gd name="connsiteX8" fmla="*/ 408045 w 807528"/>
                  <a:gd name="connsiteY8" fmla="*/ 0 h 340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7528" h="340759">
                    <a:moveTo>
                      <a:pt x="408045" y="0"/>
                    </a:moveTo>
                    <a:cubicBezTo>
                      <a:pt x="558768" y="0"/>
                      <a:pt x="691654" y="47616"/>
                      <a:pt x="770124" y="120039"/>
                    </a:cubicBezTo>
                    <a:lnTo>
                      <a:pt x="807528" y="163008"/>
                    </a:lnTo>
                    <a:lnTo>
                      <a:pt x="801821" y="174472"/>
                    </a:lnTo>
                    <a:cubicBezTo>
                      <a:pt x="735534" y="272192"/>
                      <a:pt x="580350" y="340759"/>
                      <a:pt x="399483" y="340759"/>
                    </a:cubicBezTo>
                    <a:cubicBezTo>
                      <a:pt x="248761" y="340759"/>
                      <a:pt x="115874" y="293143"/>
                      <a:pt x="37405" y="220720"/>
                    </a:cubicBezTo>
                    <a:lnTo>
                      <a:pt x="0" y="177751"/>
                    </a:lnTo>
                    <a:lnTo>
                      <a:pt x="5708" y="166287"/>
                    </a:lnTo>
                    <a:cubicBezTo>
                      <a:pt x="71995" y="68567"/>
                      <a:pt x="227178" y="0"/>
                      <a:pt x="408045" y="0"/>
                    </a:cubicBezTo>
                    <a:close/>
                  </a:path>
                </a:pathLst>
              </a:custGeom>
              <a:solidFill>
                <a:srgbClr val="FC9204"/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6" name="任意多边形 72">
                <a:extLst>
                  <a:ext uri="{FF2B5EF4-FFF2-40B4-BE49-F238E27FC236}">
                    <a16:creationId xmlns:a16="http://schemas.microsoft.com/office/drawing/2014/main" id="{6FBC3CE2-74FD-4F72-81A2-4E04F772FBFA}"/>
                  </a:ext>
                </a:extLst>
              </p:cNvPr>
              <p:cNvSpPr/>
              <p:nvPr/>
            </p:nvSpPr>
            <p:spPr>
              <a:xfrm rot="2733597">
                <a:off x="4715345" y="2211235"/>
                <a:ext cx="467301" cy="231299"/>
              </a:xfrm>
              <a:custGeom>
                <a:avLst/>
                <a:gdLst>
                  <a:gd name="connsiteX0" fmla="*/ 408045 w 807528"/>
                  <a:gd name="connsiteY0" fmla="*/ 0 h 340759"/>
                  <a:gd name="connsiteX1" fmla="*/ 770124 w 807528"/>
                  <a:gd name="connsiteY1" fmla="*/ 120039 h 340759"/>
                  <a:gd name="connsiteX2" fmla="*/ 807528 w 807528"/>
                  <a:gd name="connsiteY2" fmla="*/ 163008 h 340759"/>
                  <a:gd name="connsiteX3" fmla="*/ 801821 w 807528"/>
                  <a:gd name="connsiteY3" fmla="*/ 174472 h 340759"/>
                  <a:gd name="connsiteX4" fmla="*/ 399483 w 807528"/>
                  <a:gd name="connsiteY4" fmla="*/ 340759 h 340759"/>
                  <a:gd name="connsiteX5" fmla="*/ 37405 w 807528"/>
                  <a:gd name="connsiteY5" fmla="*/ 220720 h 340759"/>
                  <a:gd name="connsiteX6" fmla="*/ 0 w 807528"/>
                  <a:gd name="connsiteY6" fmla="*/ 177751 h 340759"/>
                  <a:gd name="connsiteX7" fmla="*/ 5708 w 807528"/>
                  <a:gd name="connsiteY7" fmla="*/ 166287 h 340759"/>
                  <a:gd name="connsiteX8" fmla="*/ 408045 w 807528"/>
                  <a:gd name="connsiteY8" fmla="*/ 0 h 340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7528" h="340759">
                    <a:moveTo>
                      <a:pt x="408045" y="0"/>
                    </a:moveTo>
                    <a:cubicBezTo>
                      <a:pt x="558768" y="0"/>
                      <a:pt x="691654" y="47616"/>
                      <a:pt x="770124" y="120039"/>
                    </a:cubicBezTo>
                    <a:lnTo>
                      <a:pt x="807528" y="163008"/>
                    </a:lnTo>
                    <a:lnTo>
                      <a:pt x="801821" y="174472"/>
                    </a:lnTo>
                    <a:cubicBezTo>
                      <a:pt x="735534" y="272192"/>
                      <a:pt x="580350" y="340759"/>
                      <a:pt x="399483" y="340759"/>
                    </a:cubicBezTo>
                    <a:cubicBezTo>
                      <a:pt x="248761" y="340759"/>
                      <a:pt x="115874" y="293143"/>
                      <a:pt x="37405" y="220720"/>
                    </a:cubicBezTo>
                    <a:lnTo>
                      <a:pt x="0" y="177751"/>
                    </a:lnTo>
                    <a:lnTo>
                      <a:pt x="5708" y="166287"/>
                    </a:lnTo>
                    <a:cubicBezTo>
                      <a:pt x="71995" y="68567"/>
                      <a:pt x="227178" y="0"/>
                      <a:pt x="408045" y="0"/>
                    </a:cubicBezTo>
                    <a:close/>
                  </a:path>
                </a:pathLst>
              </a:custGeom>
              <a:solidFill>
                <a:srgbClr val="F4B502"/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7" name="任意多边形 73">
                <a:extLst>
                  <a:ext uri="{FF2B5EF4-FFF2-40B4-BE49-F238E27FC236}">
                    <a16:creationId xmlns:a16="http://schemas.microsoft.com/office/drawing/2014/main" id="{33446386-72F9-4EFF-A8A9-096D5BF6EC60}"/>
                  </a:ext>
                </a:extLst>
              </p:cNvPr>
              <p:cNvSpPr/>
              <p:nvPr/>
            </p:nvSpPr>
            <p:spPr>
              <a:xfrm>
                <a:off x="5054178" y="2956295"/>
                <a:ext cx="1189822" cy="462707"/>
              </a:xfrm>
              <a:custGeom>
                <a:avLst/>
                <a:gdLst>
                  <a:gd name="connsiteX0" fmla="*/ 0 w 1244906"/>
                  <a:gd name="connsiteY0" fmla="*/ 0 h 526264"/>
                  <a:gd name="connsiteX1" fmla="*/ 165253 w 1244906"/>
                  <a:gd name="connsiteY1" fmla="*/ 429658 h 526264"/>
                  <a:gd name="connsiteX2" fmla="*/ 760163 w 1244906"/>
                  <a:gd name="connsiteY2" fmla="*/ 517793 h 526264"/>
                  <a:gd name="connsiteX3" fmla="*/ 1244906 w 1244906"/>
                  <a:gd name="connsiteY3" fmla="*/ 286438 h 526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4906" h="526264">
                    <a:moveTo>
                      <a:pt x="0" y="0"/>
                    </a:moveTo>
                    <a:cubicBezTo>
                      <a:pt x="19279" y="171679"/>
                      <a:pt x="38559" y="343359"/>
                      <a:pt x="165253" y="429658"/>
                    </a:cubicBezTo>
                    <a:cubicBezTo>
                      <a:pt x="291947" y="515957"/>
                      <a:pt x="580221" y="541663"/>
                      <a:pt x="760163" y="517793"/>
                    </a:cubicBezTo>
                    <a:cubicBezTo>
                      <a:pt x="940105" y="493923"/>
                      <a:pt x="1092505" y="390180"/>
                      <a:pt x="1244906" y="286438"/>
                    </a:cubicBezTo>
                  </a:path>
                </a:pathLst>
              </a:custGeom>
              <a:noFill/>
              <a:ln w="50800" cap="rnd">
                <a:solidFill>
                  <a:srgbClr val="1CD8EC"/>
                </a:solidFill>
              </a:ln>
              <a:scene3d>
                <a:camera prst="orthographicFront"/>
                <a:lightRig rig="soft" dir="t"/>
              </a:scene3d>
              <a:sp3d contourW="12700" prstMaterial="plastic">
                <a:bevelT w="69850" h="19050"/>
                <a:bevelB w="38100" h="101600"/>
                <a:contourClr>
                  <a:srgbClr val="1CD8EC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38100" h="38100"/>
                </a:sp3d>
              </a:bodyPr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8" name="任意多边形 74">
                <a:extLst>
                  <a:ext uri="{FF2B5EF4-FFF2-40B4-BE49-F238E27FC236}">
                    <a16:creationId xmlns:a16="http://schemas.microsoft.com/office/drawing/2014/main" id="{B10FE87D-1433-499F-B553-0451CD60309E}"/>
                  </a:ext>
                </a:extLst>
              </p:cNvPr>
              <p:cNvSpPr/>
              <p:nvPr/>
            </p:nvSpPr>
            <p:spPr>
              <a:xfrm>
                <a:off x="6288480" y="2416467"/>
                <a:ext cx="299147" cy="539826"/>
              </a:xfrm>
              <a:custGeom>
                <a:avLst/>
                <a:gdLst>
                  <a:gd name="connsiteX0" fmla="*/ 0 w 299147"/>
                  <a:gd name="connsiteY0" fmla="*/ 0 h 539826"/>
                  <a:gd name="connsiteX1" fmla="*/ 297456 w 299147"/>
                  <a:gd name="connsiteY1" fmla="*/ 165253 h 539826"/>
                  <a:gd name="connsiteX2" fmla="*/ 99152 w 299147"/>
                  <a:gd name="connsiteY2" fmla="*/ 539826 h 53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9147" h="539826">
                    <a:moveTo>
                      <a:pt x="0" y="0"/>
                    </a:moveTo>
                    <a:cubicBezTo>
                      <a:pt x="140465" y="37641"/>
                      <a:pt x="280931" y="75282"/>
                      <a:pt x="297456" y="165253"/>
                    </a:cubicBezTo>
                    <a:cubicBezTo>
                      <a:pt x="313981" y="255224"/>
                      <a:pt x="206566" y="397525"/>
                      <a:pt x="99152" y="539826"/>
                    </a:cubicBezTo>
                  </a:path>
                </a:pathLst>
              </a:custGeom>
              <a:noFill/>
              <a:ln w="50800" cap="rnd">
                <a:solidFill>
                  <a:srgbClr val="1CD8EC"/>
                </a:solidFill>
              </a:ln>
              <a:scene3d>
                <a:camera prst="orthographicFront"/>
                <a:lightRig rig="soft" dir="t"/>
              </a:scene3d>
              <a:sp3d contourW="12700" prstMaterial="plastic">
                <a:bevelT w="69850" h="19050"/>
                <a:bevelB w="38100" h="101600"/>
                <a:contourClr>
                  <a:srgbClr val="1CD8EC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38100" h="38100"/>
                </a:sp3d>
              </a:bodyPr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9" name="任意多边形 75">
                <a:extLst>
                  <a:ext uri="{FF2B5EF4-FFF2-40B4-BE49-F238E27FC236}">
                    <a16:creationId xmlns:a16="http://schemas.microsoft.com/office/drawing/2014/main" id="{33CE5A2D-3FE9-4294-B275-83F04E2FBD3D}"/>
                  </a:ext>
                </a:extLst>
              </p:cNvPr>
              <p:cNvSpPr/>
              <p:nvPr/>
            </p:nvSpPr>
            <p:spPr>
              <a:xfrm rot="20610461">
                <a:off x="6327351" y="2781616"/>
                <a:ext cx="467301" cy="231299"/>
              </a:xfrm>
              <a:custGeom>
                <a:avLst/>
                <a:gdLst>
                  <a:gd name="connsiteX0" fmla="*/ 408045 w 807528"/>
                  <a:gd name="connsiteY0" fmla="*/ 0 h 340759"/>
                  <a:gd name="connsiteX1" fmla="*/ 770124 w 807528"/>
                  <a:gd name="connsiteY1" fmla="*/ 120039 h 340759"/>
                  <a:gd name="connsiteX2" fmla="*/ 807528 w 807528"/>
                  <a:gd name="connsiteY2" fmla="*/ 163008 h 340759"/>
                  <a:gd name="connsiteX3" fmla="*/ 801821 w 807528"/>
                  <a:gd name="connsiteY3" fmla="*/ 174472 h 340759"/>
                  <a:gd name="connsiteX4" fmla="*/ 399483 w 807528"/>
                  <a:gd name="connsiteY4" fmla="*/ 340759 h 340759"/>
                  <a:gd name="connsiteX5" fmla="*/ 37405 w 807528"/>
                  <a:gd name="connsiteY5" fmla="*/ 220720 h 340759"/>
                  <a:gd name="connsiteX6" fmla="*/ 0 w 807528"/>
                  <a:gd name="connsiteY6" fmla="*/ 177751 h 340759"/>
                  <a:gd name="connsiteX7" fmla="*/ 5708 w 807528"/>
                  <a:gd name="connsiteY7" fmla="*/ 166287 h 340759"/>
                  <a:gd name="connsiteX8" fmla="*/ 408045 w 807528"/>
                  <a:gd name="connsiteY8" fmla="*/ 0 h 340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7528" h="340759">
                    <a:moveTo>
                      <a:pt x="408045" y="0"/>
                    </a:moveTo>
                    <a:cubicBezTo>
                      <a:pt x="558768" y="0"/>
                      <a:pt x="691654" y="47616"/>
                      <a:pt x="770124" y="120039"/>
                    </a:cubicBezTo>
                    <a:lnTo>
                      <a:pt x="807528" y="163008"/>
                    </a:lnTo>
                    <a:lnTo>
                      <a:pt x="801821" y="174472"/>
                    </a:lnTo>
                    <a:cubicBezTo>
                      <a:pt x="735534" y="272192"/>
                      <a:pt x="580350" y="340759"/>
                      <a:pt x="399483" y="340759"/>
                    </a:cubicBezTo>
                    <a:cubicBezTo>
                      <a:pt x="248761" y="340759"/>
                      <a:pt x="115874" y="293143"/>
                      <a:pt x="37405" y="220720"/>
                    </a:cubicBezTo>
                    <a:lnTo>
                      <a:pt x="0" y="177751"/>
                    </a:lnTo>
                    <a:lnTo>
                      <a:pt x="5708" y="166287"/>
                    </a:lnTo>
                    <a:cubicBezTo>
                      <a:pt x="71995" y="68567"/>
                      <a:pt x="227178" y="0"/>
                      <a:pt x="408045" y="0"/>
                    </a:cubicBezTo>
                    <a:close/>
                  </a:path>
                </a:pathLst>
              </a:custGeom>
              <a:solidFill>
                <a:srgbClr val="FC9204"/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40" name="五角星 2">
                <a:extLst>
                  <a:ext uri="{FF2B5EF4-FFF2-40B4-BE49-F238E27FC236}">
                    <a16:creationId xmlns:a16="http://schemas.microsoft.com/office/drawing/2014/main" id="{7CDD1DF6-CEE9-4370-95B0-E45D68F04DFC}"/>
                  </a:ext>
                </a:extLst>
              </p:cNvPr>
              <p:cNvSpPr/>
              <p:nvPr/>
            </p:nvSpPr>
            <p:spPr>
              <a:xfrm rot="7138278">
                <a:off x="6084827" y="2744429"/>
                <a:ext cx="234826" cy="26867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635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41" name="任意多边形 77">
                <a:extLst>
                  <a:ext uri="{FF2B5EF4-FFF2-40B4-BE49-F238E27FC236}">
                    <a16:creationId xmlns:a16="http://schemas.microsoft.com/office/drawing/2014/main" id="{92F209AE-803F-4B40-9A25-F838024D8F05}"/>
                  </a:ext>
                </a:extLst>
              </p:cNvPr>
              <p:cNvSpPr/>
              <p:nvPr/>
            </p:nvSpPr>
            <p:spPr>
              <a:xfrm>
                <a:off x="4909575" y="3275667"/>
                <a:ext cx="302010" cy="193710"/>
              </a:xfrm>
              <a:custGeom>
                <a:avLst/>
                <a:gdLst>
                  <a:gd name="connsiteX0" fmla="*/ 408045 w 807528"/>
                  <a:gd name="connsiteY0" fmla="*/ 0 h 340759"/>
                  <a:gd name="connsiteX1" fmla="*/ 770124 w 807528"/>
                  <a:gd name="connsiteY1" fmla="*/ 120039 h 340759"/>
                  <a:gd name="connsiteX2" fmla="*/ 807528 w 807528"/>
                  <a:gd name="connsiteY2" fmla="*/ 163008 h 340759"/>
                  <a:gd name="connsiteX3" fmla="*/ 801821 w 807528"/>
                  <a:gd name="connsiteY3" fmla="*/ 174472 h 340759"/>
                  <a:gd name="connsiteX4" fmla="*/ 399483 w 807528"/>
                  <a:gd name="connsiteY4" fmla="*/ 340759 h 340759"/>
                  <a:gd name="connsiteX5" fmla="*/ 37405 w 807528"/>
                  <a:gd name="connsiteY5" fmla="*/ 220720 h 340759"/>
                  <a:gd name="connsiteX6" fmla="*/ 0 w 807528"/>
                  <a:gd name="connsiteY6" fmla="*/ 177751 h 340759"/>
                  <a:gd name="connsiteX7" fmla="*/ 5708 w 807528"/>
                  <a:gd name="connsiteY7" fmla="*/ 166287 h 340759"/>
                  <a:gd name="connsiteX8" fmla="*/ 408045 w 807528"/>
                  <a:gd name="connsiteY8" fmla="*/ 0 h 340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7528" h="340759">
                    <a:moveTo>
                      <a:pt x="408045" y="0"/>
                    </a:moveTo>
                    <a:cubicBezTo>
                      <a:pt x="558768" y="0"/>
                      <a:pt x="691654" y="47616"/>
                      <a:pt x="770124" y="120039"/>
                    </a:cubicBezTo>
                    <a:lnTo>
                      <a:pt x="807528" y="163008"/>
                    </a:lnTo>
                    <a:lnTo>
                      <a:pt x="801821" y="174472"/>
                    </a:lnTo>
                    <a:cubicBezTo>
                      <a:pt x="735534" y="272192"/>
                      <a:pt x="580350" y="340759"/>
                      <a:pt x="399483" y="340759"/>
                    </a:cubicBezTo>
                    <a:cubicBezTo>
                      <a:pt x="248761" y="340759"/>
                      <a:pt x="115874" y="293143"/>
                      <a:pt x="37405" y="220720"/>
                    </a:cubicBezTo>
                    <a:lnTo>
                      <a:pt x="0" y="177751"/>
                    </a:lnTo>
                    <a:lnTo>
                      <a:pt x="5708" y="166287"/>
                    </a:lnTo>
                    <a:cubicBezTo>
                      <a:pt x="71995" y="68567"/>
                      <a:pt x="227178" y="0"/>
                      <a:pt x="4080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42" name="任意多边形 78">
                <a:extLst>
                  <a:ext uri="{FF2B5EF4-FFF2-40B4-BE49-F238E27FC236}">
                    <a16:creationId xmlns:a16="http://schemas.microsoft.com/office/drawing/2014/main" id="{58CD214C-4DCF-4E3B-AD04-A44B2B2ABB2A}"/>
                  </a:ext>
                </a:extLst>
              </p:cNvPr>
              <p:cNvSpPr/>
              <p:nvPr/>
            </p:nvSpPr>
            <p:spPr>
              <a:xfrm rot="3820380">
                <a:off x="5144154" y="3137501"/>
                <a:ext cx="293117" cy="188006"/>
              </a:xfrm>
              <a:custGeom>
                <a:avLst/>
                <a:gdLst>
                  <a:gd name="connsiteX0" fmla="*/ 408045 w 807528"/>
                  <a:gd name="connsiteY0" fmla="*/ 0 h 340759"/>
                  <a:gd name="connsiteX1" fmla="*/ 770124 w 807528"/>
                  <a:gd name="connsiteY1" fmla="*/ 120039 h 340759"/>
                  <a:gd name="connsiteX2" fmla="*/ 807528 w 807528"/>
                  <a:gd name="connsiteY2" fmla="*/ 163008 h 340759"/>
                  <a:gd name="connsiteX3" fmla="*/ 801821 w 807528"/>
                  <a:gd name="connsiteY3" fmla="*/ 174472 h 340759"/>
                  <a:gd name="connsiteX4" fmla="*/ 399483 w 807528"/>
                  <a:gd name="connsiteY4" fmla="*/ 340759 h 340759"/>
                  <a:gd name="connsiteX5" fmla="*/ 37405 w 807528"/>
                  <a:gd name="connsiteY5" fmla="*/ 220720 h 340759"/>
                  <a:gd name="connsiteX6" fmla="*/ 0 w 807528"/>
                  <a:gd name="connsiteY6" fmla="*/ 177751 h 340759"/>
                  <a:gd name="connsiteX7" fmla="*/ 5708 w 807528"/>
                  <a:gd name="connsiteY7" fmla="*/ 166287 h 340759"/>
                  <a:gd name="connsiteX8" fmla="*/ 408045 w 807528"/>
                  <a:gd name="connsiteY8" fmla="*/ 0 h 340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7528" h="340759">
                    <a:moveTo>
                      <a:pt x="408045" y="0"/>
                    </a:moveTo>
                    <a:cubicBezTo>
                      <a:pt x="558768" y="0"/>
                      <a:pt x="691654" y="47616"/>
                      <a:pt x="770124" y="120039"/>
                    </a:cubicBezTo>
                    <a:lnTo>
                      <a:pt x="807528" y="163008"/>
                    </a:lnTo>
                    <a:lnTo>
                      <a:pt x="801821" y="174472"/>
                    </a:lnTo>
                    <a:cubicBezTo>
                      <a:pt x="735534" y="272192"/>
                      <a:pt x="580350" y="340759"/>
                      <a:pt x="399483" y="340759"/>
                    </a:cubicBezTo>
                    <a:cubicBezTo>
                      <a:pt x="248761" y="340759"/>
                      <a:pt x="115874" y="293143"/>
                      <a:pt x="37405" y="220720"/>
                    </a:cubicBezTo>
                    <a:lnTo>
                      <a:pt x="0" y="177751"/>
                    </a:lnTo>
                    <a:lnTo>
                      <a:pt x="5708" y="166287"/>
                    </a:lnTo>
                    <a:cubicBezTo>
                      <a:pt x="71995" y="68567"/>
                      <a:pt x="227178" y="0"/>
                      <a:pt x="408045" y="0"/>
                    </a:cubicBezTo>
                    <a:close/>
                  </a:path>
                </a:pathLst>
              </a:custGeom>
              <a:solidFill>
                <a:srgbClr val="F4B502"/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57" name="文本框 51">
              <a:extLst>
                <a:ext uri="{FF2B5EF4-FFF2-40B4-BE49-F238E27FC236}">
                  <a16:creationId xmlns:a16="http://schemas.microsoft.com/office/drawing/2014/main" id="{48400533-6D3D-452F-9503-772FBB828719}"/>
                </a:ext>
              </a:extLst>
            </p:cNvPr>
            <p:cNvSpPr txBox="1"/>
            <p:nvPr/>
          </p:nvSpPr>
          <p:spPr>
            <a:xfrm>
              <a:off x="998416" y="3627782"/>
              <a:ext cx="183059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2800" b="1" dirty="0" err="1">
                  <a:ln w="25400">
                    <a:noFill/>
                  </a:ln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Bước</a:t>
              </a:r>
              <a:r>
                <a:rPr lang="en-US" altLang="zh-CN" sz="2800" b="1" dirty="0">
                  <a:ln w="25400">
                    <a:noFill/>
                  </a:ln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2</a:t>
              </a:r>
              <a:endParaRPr lang="zh-CN" altLang="en-US" sz="2800" b="1" dirty="0">
                <a:ln w="25400">
                  <a:noFill/>
                </a:ln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88558" y="4769593"/>
            <a:ext cx="2447420" cy="1524206"/>
            <a:chOff x="588558" y="4769593"/>
            <a:chExt cx="2447420" cy="1524206"/>
          </a:xfrm>
        </p:grpSpPr>
        <p:grpSp>
          <p:nvGrpSpPr>
            <p:cNvPr id="16" name="组合 52">
              <a:extLst>
                <a:ext uri="{FF2B5EF4-FFF2-40B4-BE49-F238E27FC236}">
                  <a16:creationId xmlns:a16="http://schemas.microsoft.com/office/drawing/2014/main" id="{A1F24EA6-49F0-43E2-945C-555D6AAA3762}"/>
                </a:ext>
              </a:extLst>
            </p:cNvPr>
            <p:cNvGrpSpPr/>
            <p:nvPr/>
          </p:nvGrpSpPr>
          <p:grpSpPr>
            <a:xfrm>
              <a:off x="588558" y="4769593"/>
              <a:ext cx="2447420" cy="1524206"/>
              <a:chOff x="4640063" y="1813835"/>
              <a:chExt cx="2154589" cy="1655542"/>
            </a:xfrm>
          </p:grpSpPr>
          <p:sp>
            <p:nvSpPr>
              <p:cNvPr id="17" name="五角星 2">
                <a:extLst>
                  <a:ext uri="{FF2B5EF4-FFF2-40B4-BE49-F238E27FC236}">
                    <a16:creationId xmlns:a16="http://schemas.microsoft.com/office/drawing/2014/main" id="{DE1A0A05-5B1B-4BB2-9E61-CA18AD54D929}"/>
                  </a:ext>
                </a:extLst>
              </p:cNvPr>
              <p:cNvSpPr/>
              <p:nvPr/>
            </p:nvSpPr>
            <p:spPr>
              <a:xfrm rot="20227648">
                <a:off x="4851510" y="1823391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" name="五角星 2">
                <a:extLst>
                  <a:ext uri="{FF2B5EF4-FFF2-40B4-BE49-F238E27FC236}">
                    <a16:creationId xmlns:a16="http://schemas.microsoft.com/office/drawing/2014/main" id="{092A85D0-4DF9-41B1-A202-BC1AF5D5E094}"/>
                  </a:ext>
                </a:extLst>
              </p:cNvPr>
              <p:cNvSpPr/>
              <p:nvPr/>
            </p:nvSpPr>
            <p:spPr>
              <a:xfrm rot="20227648">
                <a:off x="4843841" y="1813835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DDF03"/>
              </a:solidFill>
              <a:ln w="25400">
                <a:solidFill>
                  <a:schemeClr val="bg1"/>
                </a:solidFill>
              </a:ln>
              <a:effectLst>
                <a:innerShdw blurRad="368300">
                  <a:srgbClr val="F4B502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9" name="五角星 2">
                <a:extLst>
                  <a:ext uri="{FF2B5EF4-FFF2-40B4-BE49-F238E27FC236}">
                    <a16:creationId xmlns:a16="http://schemas.microsoft.com/office/drawing/2014/main" id="{DD9EB2BF-C53A-4C9C-BC58-68689710F900}"/>
                  </a:ext>
                </a:extLst>
              </p:cNvPr>
              <p:cNvSpPr/>
              <p:nvPr/>
            </p:nvSpPr>
            <p:spPr>
              <a:xfrm rot="20463093">
                <a:off x="4926374" y="2194893"/>
                <a:ext cx="563426" cy="43041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635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0" name="任意多边形 56">
                <a:extLst>
                  <a:ext uri="{FF2B5EF4-FFF2-40B4-BE49-F238E27FC236}">
                    <a16:creationId xmlns:a16="http://schemas.microsoft.com/office/drawing/2014/main" id="{554F67DE-3FD1-44D7-8D42-4119AFF5D221}"/>
                  </a:ext>
                </a:extLst>
              </p:cNvPr>
              <p:cNvSpPr/>
              <p:nvPr/>
            </p:nvSpPr>
            <p:spPr>
              <a:xfrm>
                <a:off x="5086277" y="1951851"/>
                <a:ext cx="732999" cy="499698"/>
              </a:xfrm>
              <a:custGeom>
                <a:avLst/>
                <a:gdLst>
                  <a:gd name="connsiteX0" fmla="*/ 0 w 895738"/>
                  <a:gd name="connsiteY0" fmla="*/ 499698 h 499698"/>
                  <a:gd name="connsiteX1" fmla="*/ 242595 w 895738"/>
                  <a:gd name="connsiteY1" fmla="*/ 79820 h 499698"/>
                  <a:gd name="connsiteX2" fmla="*/ 625151 w 895738"/>
                  <a:gd name="connsiteY2" fmla="*/ 5175 h 499698"/>
                  <a:gd name="connsiteX3" fmla="*/ 895738 w 895738"/>
                  <a:gd name="connsiteY3" fmla="*/ 154465 h 499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5738" h="499698">
                    <a:moveTo>
                      <a:pt x="0" y="499698"/>
                    </a:moveTo>
                    <a:cubicBezTo>
                      <a:pt x="69201" y="330969"/>
                      <a:pt x="138403" y="162240"/>
                      <a:pt x="242595" y="79820"/>
                    </a:cubicBezTo>
                    <a:cubicBezTo>
                      <a:pt x="346787" y="-2600"/>
                      <a:pt x="516294" y="-7266"/>
                      <a:pt x="625151" y="5175"/>
                    </a:cubicBezTo>
                    <a:cubicBezTo>
                      <a:pt x="734008" y="17616"/>
                      <a:pt x="814873" y="86040"/>
                      <a:pt x="895738" y="154465"/>
                    </a:cubicBezTo>
                  </a:path>
                </a:pathLst>
              </a:custGeom>
              <a:noFill/>
              <a:ln w="50800" cap="rnd">
                <a:solidFill>
                  <a:srgbClr val="92D050"/>
                </a:solidFill>
              </a:ln>
              <a:scene3d>
                <a:camera prst="orthographicFront"/>
                <a:lightRig rig="soft" dir="t"/>
              </a:scene3d>
              <a:sp3d contourW="12700" prstMaterial="plastic">
                <a:bevelT w="69850" h="19050"/>
                <a:bevelB w="38100" h="101600"/>
                <a:contourClr>
                  <a:srgbClr val="92D050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38100" h="38100"/>
                </a:sp3d>
              </a:bodyPr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1" name="任意多边形 57">
                <a:extLst>
                  <a:ext uri="{FF2B5EF4-FFF2-40B4-BE49-F238E27FC236}">
                    <a16:creationId xmlns:a16="http://schemas.microsoft.com/office/drawing/2014/main" id="{E7D9DD39-5FB3-4A9C-A1B8-2E71AB7DE33D}"/>
                  </a:ext>
                </a:extLst>
              </p:cNvPr>
              <p:cNvSpPr/>
              <p:nvPr/>
            </p:nvSpPr>
            <p:spPr>
              <a:xfrm>
                <a:off x="4640063" y="2334256"/>
                <a:ext cx="467301" cy="231299"/>
              </a:xfrm>
              <a:custGeom>
                <a:avLst/>
                <a:gdLst>
                  <a:gd name="connsiteX0" fmla="*/ 408045 w 807528"/>
                  <a:gd name="connsiteY0" fmla="*/ 0 h 340759"/>
                  <a:gd name="connsiteX1" fmla="*/ 770124 w 807528"/>
                  <a:gd name="connsiteY1" fmla="*/ 120039 h 340759"/>
                  <a:gd name="connsiteX2" fmla="*/ 807528 w 807528"/>
                  <a:gd name="connsiteY2" fmla="*/ 163008 h 340759"/>
                  <a:gd name="connsiteX3" fmla="*/ 801821 w 807528"/>
                  <a:gd name="connsiteY3" fmla="*/ 174472 h 340759"/>
                  <a:gd name="connsiteX4" fmla="*/ 399483 w 807528"/>
                  <a:gd name="connsiteY4" fmla="*/ 340759 h 340759"/>
                  <a:gd name="connsiteX5" fmla="*/ 37405 w 807528"/>
                  <a:gd name="connsiteY5" fmla="*/ 220720 h 340759"/>
                  <a:gd name="connsiteX6" fmla="*/ 0 w 807528"/>
                  <a:gd name="connsiteY6" fmla="*/ 177751 h 340759"/>
                  <a:gd name="connsiteX7" fmla="*/ 5708 w 807528"/>
                  <a:gd name="connsiteY7" fmla="*/ 166287 h 340759"/>
                  <a:gd name="connsiteX8" fmla="*/ 408045 w 807528"/>
                  <a:gd name="connsiteY8" fmla="*/ 0 h 340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7528" h="340759">
                    <a:moveTo>
                      <a:pt x="408045" y="0"/>
                    </a:moveTo>
                    <a:cubicBezTo>
                      <a:pt x="558768" y="0"/>
                      <a:pt x="691654" y="47616"/>
                      <a:pt x="770124" y="120039"/>
                    </a:cubicBezTo>
                    <a:lnTo>
                      <a:pt x="807528" y="163008"/>
                    </a:lnTo>
                    <a:lnTo>
                      <a:pt x="801821" y="174472"/>
                    </a:lnTo>
                    <a:cubicBezTo>
                      <a:pt x="735534" y="272192"/>
                      <a:pt x="580350" y="340759"/>
                      <a:pt x="399483" y="340759"/>
                    </a:cubicBezTo>
                    <a:cubicBezTo>
                      <a:pt x="248761" y="340759"/>
                      <a:pt x="115874" y="293143"/>
                      <a:pt x="37405" y="220720"/>
                    </a:cubicBezTo>
                    <a:lnTo>
                      <a:pt x="0" y="177751"/>
                    </a:lnTo>
                    <a:lnTo>
                      <a:pt x="5708" y="166287"/>
                    </a:lnTo>
                    <a:cubicBezTo>
                      <a:pt x="71995" y="68567"/>
                      <a:pt x="227178" y="0"/>
                      <a:pt x="408045" y="0"/>
                    </a:cubicBezTo>
                    <a:close/>
                  </a:path>
                </a:pathLst>
              </a:custGeom>
              <a:solidFill>
                <a:srgbClr val="3FA705"/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2" name="任意多边形 58">
                <a:extLst>
                  <a:ext uri="{FF2B5EF4-FFF2-40B4-BE49-F238E27FC236}">
                    <a16:creationId xmlns:a16="http://schemas.microsoft.com/office/drawing/2014/main" id="{CC422D69-BCAD-45FB-97F7-CD741C6F6353}"/>
                  </a:ext>
                </a:extLst>
              </p:cNvPr>
              <p:cNvSpPr/>
              <p:nvPr/>
            </p:nvSpPr>
            <p:spPr>
              <a:xfrm rot="2733597">
                <a:off x="4715345" y="2211235"/>
                <a:ext cx="467301" cy="231299"/>
              </a:xfrm>
              <a:custGeom>
                <a:avLst/>
                <a:gdLst>
                  <a:gd name="connsiteX0" fmla="*/ 408045 w 807528"/>
                  <a:gd name="connsiteY0" fmla="*/ 0 h 340759"/>
                  <a:gd name="connsiteX1" fmla="*/ 770124 w 807528"/>
                  <a:gd name="connsiteY1" fmla="*/ 120039 h 340759"/>
                  <a:gd name="connsiteX2" fmla="*/ 807528 w 807528"/>
                  <a:gd name="connsiteY2" fmla="*/ 163008 h 340759"/>
                  <a:gd name="connsiteX3" fmla="*/ 801821 w 807528"/>
                  <a:gd name="connsiteY3" fmla="*/ 174472 h 340759"/>
                  <a:gd name="connsiteX4" fmla="*/ 399483 w 807528"/>
                  <a:gd name="connsiteY4" fmla="*/ 340759 h 340759"/>
                  <a:gd name="connsiteX5" fmla="*/ 37405 w 807528"/>
                  <a:gd name="connsiteY5" fmla="*/ 220720 h 340759"/>
                  <a:gd name="connsiteX6" fmla="*/ 0 w 807528"/>
                  <a:gd name="connsiteY6" fmla="*/ 177751 h 340759"/>
                  <a:gd name="connsiteX7" fmla="*/ 5708 w 807528"/>
                  <a:gd name="connsiteY7" fmla="*/ 166287 h 340759"/>
                  <a:gd name="connsiteX8" fmla="*/ 408045 w 807528"/>
                  <a:gd name="connsiteY8" fmla="*/ 0 h 340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7528" h="340759">
                    <a:moveTo>
                      <a:pt x="408045" y="0"/>
                    </a:moveTo>
                    <a:cubicBezTo>
                      <a:pt x="558768" y="0"/>
                      <a:pt x="691654" y="47616"/>
                      <a:pt x="770124" y="120039"/>
                    </a:cubicBezTo>
                    <a:lnTo>
                      <a:pt x="807528" y="163008"/>
                    </a:lnTo>
                    <a:lnTo>
                      <a:pt x="801821" y="174472"/>
                    </a:lnTo>
                    <a:cubicBezTo>
                      <a:pt x="735534" y="272192"/>
                      <a:pt x="580350" y="340759"/>
                      <a:pt x="399483" y="340759"/>
                    </a:cubicBezTo>
                    <a:cubicBezTo>
                      <a:pt x="248761" y="340759"/>
                      <a:pt x="115874" y="293143"/>
                      <a:pt x="37405" y="220720"/>
                    </a:cubicBezTo>
                    <a:lnTo>
                      <a:pt x="0" y="177751"/>
                    </a:lnTo>
                    <a:lnTo>
                      <a:pt x="5708" y="166287"/>
                    </a:lnTo>
                    <a:cubicBezTo>
                      <a:pt x="71995" y="68567"/>
                      <a:pt x="227178" y="0"/>
                      <a:pt x="408045" y="0"/>
                    </a:cubicBezTo>
                    <a:close/>
                  </a:path>
                </a:pathLst>
              </a:custGeom>
              <a:solidFill>
                <a:srgbClr val="8AFA4C"/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3" name="任意多边形 59">
                <a:extLst>
                  <a:ext uri="{FF2B5EF4-FFF2-40B4-BE49-F238E27FC236}">
                    <a16:creationId xmlns:a16="http://schemas.microsoft.com/office/drawing/2014/main" id="{F5820254-CEA9-43EE-BC9C-43800CA5F668}"/>
                  </a:ext>
                </a:extLst>
              </p:cNvPr>
              <p:cNvSpPr/>
              <p:nvPr/>
            </p:nvSpPr>
            <p:spPr>
              <a:xfrm>
                <a:off x="5054178" y="2956295"/>
                <a:ext cx="1189822" cy="462707"/>
              </a:xfrm>
              <a:custGeom>
                <a:avLst/>
                <a:gdLst>
                  <a:gd name="connsiteX0" fmla="*/ 0 w 1244906"/>
                  <a:gd name="connsiteY0" fmla="*/ 0 h 526264"/>
                  <a:gd name="connsiteX1" fmla="*/ 165253 w 1244906"/>
                  <a:gd name="connsiteY1" fmla="*/ 429658 h 526264"/>
                  <a:gd name="connsiteX2" fmla="*/ 760163 w 1244906"/>
                  <a:gd name="connsiteY2" fmla="*/ 517793 h 526264"/>
                  <a:gd name="connsiteX3" fmla="*/ 1244906 w 1244906"/>
                  <a:gd name="connsiteY3" fmla="*/ 286438 h 526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4906" h="526264">
                    <a:moveTo>
                      <a:pt x="0" y="0"/>
                    </a:moveTo>
                    <a:cubicBezTo>
                      <a:pt x="19279" y="171679"/>
                      <a:pt x="38559" y="343359"/>
                      <a:pt x="165253" y="429658"/>
                    </a:cubicBezTo>
                    <a:cubicBezTo>
                      <a:pt x="291947" y="515957"/>
                      <a:pt x="580221" y="541663"/>
                      <a:pt x="760163" y="517793"/>
                    </a:cubicBezTo>
                    <a:cubicBezTo>
                      <a:pt x="940105" y="493923"/>
                      <a:pt x="1092505" y="390180"/>
                      <a:pt x="1244906" y="286438"/>
                    </a:cubicBezTo>
                  </a:path>
                </a:pathLst>
              </a:custGeom>
              <a:noFill/>
              <a:ln w="50800" cap="rnd">
                <a:solidFill>
                  <a:srgbClr val="92D050"/>
                </a:solidFill>
              </a:ln>
              <a:scene3d>
                <a:camera prst="orthographicFront"/>
                <a:lightRig rig="soft" dir="t"/>
              </a:scene3d>
              <a:sp3d contourW="12700" prstMaterial="plastic">
                <a:bevelT w="69850" h="19050"/>
                <a:bevelB w="38100" h="101600"/>
                <a:contourClr>
                  <a:srgbClr val="81C147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38100" h="38100"/>
                </a:sp3d>
              </a:bodyPr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4" name="任意多边形 60">
                <a:extLst>
                  <a:ext uri="{FF2B5EF4-FFF2-40B4-BE49-F238E27FC236}">
                    <a16:creationId xmlns:a16="http://schemas.microsoft.com/office/drawing/2014/main" id="{28F4B8B8-626B-4742-A850-03B25A7B6020}"/>
                  </a:ext>
                </a:extLst>
              </p:cNvPr>
              <p:cNvSpPr/>
              <p:nvPr/>
            </p:nvSpPr>
            <p:spPr>
              <a:xfrm>
                <a:off x="6288480" y="2416467"/>
                <a:ext cx="299147" cy="539826"/>
              </a:xfrm>
              <a:custGeom>
                <a:avLst/>
                <a:gdLst>
                  <a:gd name="connsiteX0" fmla="*/ 0 w 299147"/>
                  <a:gd name="connsiteY0" fmla="*/ 0 h 539826"/>
                  <a:gd name="connsiteX1" fmla="*/ 297456 w 299147"/>
                  <a:gd name="connsiteY1" fmla="*/ 165253 h 539826"/>
                  <a:gd name="connsiteX2" fmla="*/ 99152 w 299147"/>
                  <a:gd name="connsiteY2" fmla="*/ 539826 h 53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9147" h="539826">
                    <a:moveTo>
                      <a:pt x="0" y="0"/>
                    </a:moveTo>
                    <a:cubicBezTo>
                      <a:pt x="140465" y="37641"/>
                      <a:pt x="280931" y="75282"/>
                      <a:pt x="297456" y="165253"/>
                    </a:cubicBezTo>
                    <a:cubicBezTo>
                      <a:pt x="313981" y="255224"/>
                      <a:pt x="206566" y="397525"/>
                      <a:pt x="99152" y="539826"/>
                    </a:cubicBezTo>
                  </a:path>
                </a:pathLst>
              </a:custGeom>
              <a:noFill/>
              <a:ln w="50800" cap="rnd">
                <a:solidFill>
                  <a:srgbClr val="92D050"/>
                </a:solidFill>
              </a:ln>
              <a:scene3d>
                <a:camera prst="orthographicFront"/>
                <a:lightRig rig="soft" dir="t"/>
              </a:scene3d>
              <a:sp3d contourW="12700" prstMaterial="plastic">
                <a:bevelT w="69850" h="19050"/>
                <a:bevelB w="38100" h="101600"/>
                <a:contourClr>
                  <a:srgbClr val="97BF17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38100" h="38100"/>
                </a:sp3d>
              </a:bodyPr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5" name="任意多边形 61">
                <a:extLst>
                  <a:ext uri="{FF2B5EF4-FFF2-40B4-BE49-F238E27FC236}">
                    <a16:creationId xmlns:a16="http://schemas.microsoft.com/office/drawing/2014/main" id="{9B6D0048-8C81-4F5D-8F68-FE490B7980DE}"/>
                  </a:ext>
                </a:extLst>
              </p:cNvPr>
              <p:cNvSpPr/>
              <p:nvPr/>
            </p:nvSpPr>
            <p:spPr>
              <a:xfrm rot="20610461">
                <a:off x="6327351" y="2781616"/>
                <a:ext cx="467301" cy="231299"/>
              </a:xfrm>
              <a:custGeom>
                <a:avLst/>
                <a:gdLst>
                  <a:gd name="connsiteX0" fmla="*/ 408045 w 807528"/>
                  <a:gd name="connsiteY0" fmla="*/ 0 h 340759"/>
                  <a:gd name="connsiteX1" fmla="*/ 770124 w 807528"/>
                  <a:gd name="connsiteY1" fmla="*/ 120039 h 340759"/>
                  <a:gd name="connsiteX2" fmla="*/ 807528 w 807528"/>
                  <a:gd name="connsiteY2" fmla="*/ 163008 h 340759"/>
                  <a:gd name="connsiteX3" fmla="*/ 801821 w 807528"/>
                  <a:gd name="connsiteY3" fmla="*/ 174472 h 340759"/>
                  <a:gd name="connsiteX4" fmla="*/ 399483 w 807528"/>
                  <a:gd name="connsiteY4" fmla="*/ 340759 h 340759"/>
                  <a:gd name="connsiteX5" fmla="*/ 37405 w 807528"/>
                  <a:gd name="connsiteY5" fmla="*/ 220720 h 340759"/>
                  <a:gd name="connsiteX6" fmla="*/ 0 w 807528"/>
                  <a:gd name="connsiteY6" fmla="*/ 177751 h 340759"/>
                  <a:gd name="connsiteX7" fmla="*/ 5708 w 807528"/>
                  <a:gd name="connsiteY7" fmla="*/ 166287 h 340759"/>
                  <a:gd name="connsiteX8" fmla="*/ 408045 w 807528"/>
                  <a:gd name="connsiteY8" fmla="*/ 0 h 340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7528" h="340759">
                    <a:moveTo>
                      <a:pt x="408045" y="0"/>
                    </a:moveTo>
                    <a:cubicBezTo>
                      <a:pt x="558768" y="0"/>
                      <a:pt x="691654" y="47616"/>
                      <a:pt x="770124" y="120039"/>
                    </a:cubicBezTo>
                    <a:lnTo>
                      <a:pt x="807528" y="163008"/>
                    </a:lnTo>
                    <a:lnTo>
                      <a:pt x="801821" y="174472"/>
                    </a:lnTo>
                    <a:cubicBezTo>
                      <a:pt x="735534" y="272192"/>
                      <a:pt x="580350" y="340759"/>
                      <a:pt x="399483" y="340759"/>
                    </a:cubicBezTo>
                    <a:cubicBezTo>
                      <a:pt x="248761" y="340759"/>
                      <a:pt x="115874" y="293143"/>
                      <a:pt x="37405" y="220720"/>
                    </a:cubicBezTo>
                    <a:lnTo>
                      <a:pt x="0" y="177751"/>
                    </a:lnTo>
                    <a:lnTo>
                      <a:pt x="5708" y="166287"/>
                    </a:lnTo>
                    <a:cubicBezTo>
                      <a:pt x="71995" y="68567"/>
                      <a:pt x="227178" y="0"/>
                      <a:pt x="408045" y="0"/>
                    </a:cubicBezTo>
                    <a:close/>
                  </a:path>
                </a:pathLst>
              </a:custGeom>
              <a:solidFill>
                <a:srgbClr val="8AFA4C"/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6" name="五角星 2">
                <a:extLst>
                  <a:ext uri="{FF2B5EF4-FFF2-40B4-BE49-F238E27FC236}">
                    <a16:creationId xmlns:a16="http://schemas.microsoft.com/office/drawing/2014/main" id="{686B33E1-3A13-41C8-9D2E-713E3B81B13A}"/>
                  </a:ext>
                </a:extLst>
              </p:cNvPr>
              <p:cNvSpPr/>
              <p:nvPr/>
            </p:nvSpPr>
            <p:spPr>
              <a:xfrm rot="7138278">
                <a:off x="6084827" y="2744429"/>
                <a:ext cx="234826" cy="26867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63500" cap="rnd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7" name="任意多边形 63">
                <a:extLst>
                  <a:ext uri="{FF2B5EF4-FFF2-40B4-BE49-F238E27FC236}">
                    <a16:creationId xmlns:a16="http://schemas.microsoft.com/office/drawing/2014/main" id="{8BF839F5-135F-4755-A0AB-D2A27E57A92F}"/>
                  </a:ext>
                </a:extLst>
              </p:cNvPr>
              <p:cNvSpPr/>
              <p:nvPr/>
            </p:nvSpPr>
            <p:spPr>
              <a:xfrm>
                <a:off x="4909575" y="3275667"/>
                <a:ext cx="302010" cy="193710"/>
              </a:xfrm>
              <a:custGeom>
                <a:avLst/>
                <a:gdLst>
                  <a:gd name="connsiteX0" fmla="*/ 408045 w 807528"/>
                  <a:gd name="connsiteY0" fmla="*/ 0 h 340759"/>
                  <a:gd name="connsiteX1" fmla="*/ 770124 w 807528"/>
                  <a:gd name="connsiteY1" fmla="*/ 120039 h 340759"/>
                  <a:gd name="connsiteX2" fmla="*/ 807528 w 807528"/>
                  <a:gd name="connsiteY2" fmla="*/ 163008 h 340759"/>
                  <a:gd name="connsiteX3" fmla="*/ 801821 w 807528"/>
                  <a:gd name="connsiteY3" fmla="*/ 174472 h 340759"/>
                  <a:gd name="connsiteX4" fmla="*/ 399483 w 807528"/>
                  <a:gd name="connsiteY4" fmla="*/ 340759 h 340759"/>
                  <a:gd name="connsiteX5" fmla="*/ 37405 w 807528"/>
                  <a:gd name="connsiteY5" fmla="*/ 220720 h 340759"/>
                  <a:gd name="connsiteX6" fmla="*/ 0 w 807528"/>
                  <a:gd name="connsiteY6" fmla="*/ 177751 h 340759"/>
                  <a:gd name="connsiteX7" fmla="*/ 5708 w 807528"/>
                  <a:gd name="connsiteY7" fmla="*/ 166287 h 340759"/>
                  <a:gd name="connsiteX8" fmla="*/ 408045 w 807528"/>
                  <a:gd name="connsiteY8" fmla="*/ 0 h 340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7528" h="340759">
                    <a:moveTo>
                      <a:pt x="408045" y="0"/>
                    </a:moveTo>
                    <a:cubicBezTo>
                      <a:pt x="558768" y="0"/>
                      <a:pt x="691654" y="47616"/>
                      <a:pt x="770124" y="120039"/>
                    </a:cubicBezTo>
                    <a:lnTo>
                      <a:pt x="807528" y="163008"/>
                    </a:lnTo>
                    <a:lnTo>
                      <a:pt x="801821" y="174472"/>
                    </a:lnTo>
                    <a:cubicBezTo>
                      <a:pt x="735534" y="272192"/>
                      <a:pt x="580350" y="340759"/>
                      <a:pt x="399483" y="340759"/>
                    </a:cubicBezTo>
                    <a:cubicBezTo>
                      <a:pt x="248761" y="340759"/>
                      <a:pt x="115874" y="293143"/>
                      <a:pt x="37405" y="220720"/>
                    </a:cubicBezTo>
                    <a:lnTo>
                      <a:pt x="0" y="177751"/>
                    </a:lnTo>
                    <a:lnTo>
                      <a:pt x="5708" y="166287"/>
                    </a:lnTo>
                    <a:cubicBezTo>
                      <a:pt x="71995" y="68567"/>
                      <a:pt x="227178" y="0"/>
                      <a:pt x="408045" y="0"/>
                    </a:cubicBezTo>
                    <a:close/>
                  </a:path>
                </a:pathLst>
              </a:custGeom>
              <a:solidFill>
                <a:srgbClr val="318109"/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8" name="任意多边形 64">
                <a:extLst>
                  <a:ext uri="{FF2B5EF4-FFF2-40B4-BE49-F238E27FC236}">
                    <a16:creationId xmlns:a16="http://schemas.microsoft.com/office/drawing/2014/main" id="{4143ECCE-7282-4B1B-BCC2-7D098679D025}"/>
                  </a:ext>
                </a:extLst>
              </p:cNvPr>
              <p:cNvSpPr/>
              <p:nvPr/>
            </p:nvSpPr>
            <p:spPr>
              <a:xfrm rot="3820380">
                <a:off x="5144154" y="3137501"/>
                <a:ext cx="293117" cy="188006"/>
              </a:xfrm>
              <a:custGeom>
                <a:avLst/>
                <a:gdLst>
                  <a:gd name="connsiteX0" fmla="*/ 408045 w 807528"/>
                  <a:gd name="connsiteY0" fmla="*/ 0 h 340759"/>
                  <a:gd name="connsiteX1" fmla="*/ 770124 w 807528"/>
                  <a:gd name="connsiteY1" fmla="*/ 120039 h 340759"/>
                  <a:gd name="connsiteX2" fmla="*/ 807528 w 807528"/>
                  <a:gd name="connsiteY2" fmla="*/ 163008 h 340759"/>
                  <a:gd name="connsiteX3" fmla="*/ 801821 w 807528"/>
                  <a:gd name="connsiteY3" fmla="*/ 174472 h 340759"/>
                  <a:gd name="connsiteX4" fmla="*/ 399483 w 807528"/>
                  <a:gd name="connsiteY4" fmla="*/ 340759 h 340759"/>
                  <a:gd name="connsiteX5" fmla="*/ 37405 w 807528"/>
                  <a:gd name="connsiteY5" fmla="*/ 220720 h 340759"/>
                  <a:gd name="connsiteX6" fmla="*/ 0 w 807528"/>
                  <a:gd name="connsiteY6" fmla="*/ 177751 h 340759"/>
                  <a:gd name="connsiteX7" fmla="*/ 5708 w 807528"/>
                  <a:gd name="connsiteY7" fmla="*/ 166287 h 340759"/>
                  <a:gd name="connsiteX8" fmla="*/ 408045 w 807528"/>
                  <a:gd name="connsiteY8" fmla="*/ 0 h 340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7528" h="340759">
                    <a:moveTo>
                      <a:pt x="408045" y="0"/>
                    </a:moveTo>
                    <a:cubicBezTo>
                      <a:pt x="558768" y="0"/>
                      <a:pt x="691654" y="47616"/>
                      <a:pt x="770124" y="120039"/>
                    </a:cubicBezTo>
                    <a:lnTo>
                      <a:pt x="807528" y="163008"/>
                    </a:lnTo>
                    <a:lnTo>
                      <a:pt x="801821" y="174472"/>
                    </a:lnTo>
                    <a:cubicBezTo>
                      <a:pt x="735534" y="272192"/>
                      <a:pt x="580350" y="340759"/>
                      <a:pt x="399483" y="340759"/>
                    </a:cubicBezTo>
                    <a:cubicBezTo>
                      <a:pt x="248761" y="340759"/>
                      <a:pt x="115874" y="293143"/>
                      <a:pt x="37405" y="220720"/>
                    </a:cubicBezTo>
                    <a:lnTo>
                      <a:pt x="0" y="177751"/>
                    </a:lnTo>
                    <a:lnTo>
                      <a:pt x="5708" y="166287"/>
                    </a:lnTo>
                    <a:cubicBezTo>
                      <a:pt x="71995" y="68567"/>
                      <a:pt x="227178" y="0"/>
                      <a:pt x="408045" y="0"/>
                    </a:cubicBezTo>
                    <a:close/>
                  </a:path>
                </a:pathLst>
              </a:custGeom>
              <a:solidFill>
                <a:srgbClr val="8AFA4C"/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59" name="文本框 51">
              <a:extLst>
                <a:ext uri="{FF2B5EF4-FFF2-40B4-BE49-F238E27FC236}">
                  <a16:creationId xmlns:a16="http://schemas.microsoft.com/office/drawing/2014/main" id="{48400533-6D3D-452F-9503-772FBB828719}"/>
                </a:ext>
              </a:extLst>
            </p:cNvPr>
            <p:cNvSpPr txBox="1"/>
            <p:nvPr/>
          </p:nvSpPr>
          <p:spPr>
            <a:xfrm>
              <a:off x="1166026" y="5337328"/>
              <a:ext cx="183059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2800" b="1" dirty="0" err="1">
                  <a:ln w="25400">
                    <a:noFill/>
                  </a:ln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Bước</a:t>
              </a:r>
              <a:r>
                <a:rPr lang="en-US" altLang="zh-CN" sz="2800" b="1" dirty="0">
                  <a:ln w="25400">
                    <a:noFill/>
                  </a:ln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3</a:t>
              </a:r>
              <a:endParaRPr lang="zh-CN" altLang="en-US" sz="2800" b="1" dirty="0">
                <a:ln w="25400">
                  <a:noFill/>
                </a:ln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945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779" y="447921"/>
            <a:ext cx="7204193" cy="1757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81" y="339213"/>
            <a:ext cx="10625166" cy="6859588"/>
          </a:xfrm>
          <a:prstGeom prst="rect">
            <a:avLst/>
          </a:prstGeom>
        </p:spPr>
      </p:pic>
      <p:sp>
        <p:nvSpPr>
          <p:cNvPr id="4" name="TextBox 3">
            <a:hlinkClick r:id="rId5"/>
            <a:extLst>
              <a:ext uri="{FF2B5EF4-FFF2-40B4-BE49-F238E27FC236}">
                <a16:creationId xmlns:a16="http://schemas.microsoft.com/office/drawing/2014/main" id="{DA44E148-8F18-7540-9579-0EE330BFBC97}"/>
              </a:ext>
            </a:extLst>
          </p:cNvPr>
          <p:cNvSpPr txBox="1"/>
          <p:nvPr/>
        </p:nvSpPr>
        <p:spPr>
          <a:xfrm>
            <a:off x="2884936" y="2837073"/>
            <a:ext cx="6273056" cy="131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</a:p>
        </p:txBody>
      </p:sp>
    </p:spTree>
    <p:extLst>
      <p:ext uri="{BB962C8B-B14F-4D97-AF65-F5344CB8AC3E}">
        <p14:creationId xmlns:p14="http://schemas.microsoft.com/office/powerpoint/2010/main" val="183792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504043" y="147488"/>
            <a:ext cx="2400807" cy="2403987"/>
            <a:chOff x="6260690" y="162232"/>
            <a:chExt cx="3101355" cy="3335212"/>
          </a:xfrm>
        </p:grpSpPr>
        <p:pic>
          <p:nvPicPr>
            <p:cNvPr id="2" name="图片 12">
              <a:extLst>
                <a:ext uri="{FF2B5EF4-FFF2-40B4-BE49-F238E27FC236}">
                  <a16:creationId xmlns:a16="http://schemas.microsoft.com/office/drawing/2014/main" id="{D49F2B36-D97A-41DE-8724-0B49C92817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552" t="18280"/>
            <a:stretch/>
          </p:blipFill>
          <p:spPr>
            <a:xfrm>
              <a:off x="6282813" y="162232"/>
              <a:ext cx="3079232" cy="3335212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6260690" y="162232"/>
              <a:ext cx="1305233" cy="486697"/>
            </a:xfrm>
            <a:prstGeom prst="rect">
              <a:avLst/>
            </a:prstGeom>
            <a:solidFill>
              <a:srgbClr val="F8F8E5"/>
            </a:solidFill>
            <a:ln>
              <a:solidFill>
                <a:srgbClr val="F8F8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387713" y="162232"/>
              <a:ext cx="400665" cy="191729"/>
            </a:xfrm>
            <a:prstGeom prst="rect">
              <a:avLst/>
            </a:prstGeom>
            <a:solidFill>
              <a:srgbClr val="F8F8E5"/>
            </a:solidFill>
            <a:ln>
              <a:solidFill>
                <a:srgbClr val="F8F8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图片 6">
            <a:extLst>
              <a:ext uri="{FF2B5EF4-FFF2-40B4-BE49-F238E27FC236}">
                <a16:creationId xmlns:a16="http://schemas.microsoft.com/office/drawing/2014/main" id="{D8F3CAB5-241C-4434-966E-B147D8FC3A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208" y="285684"/>
            <a:ext cx="11636477" cy="65739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CF407B-8E9A-CC47-91F6-DA48AF745905}"/>
              </a:ext>
            </a:extLst>
          </p:cNvPr>
          <p:cNvSpPr txBox="1"/>
          <p:nvPr/>
        </p:nvSpPr>
        <p:spPr>
          <a:xfrm>
            <a:off x="2940838" y="3130272"/>
            <a:ext cx="71606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“Nhà thiết kế </a:t>
            </a:r>
          </a:p>
          <a:p>
            <a:pPr algn="ctr"/>
            <a:r>
              <a:rPr lang="vi-VN" sz="7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tài ba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58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79420" y="675408"/>
            <a:ext cx="910243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              KẾ HOẠCH TÔI LUÔN BÊN BẠN</a:t>
            </a:r>
          </a:p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</a:rPr>
              <a:t>1: …………………………………………………………………………….</a:t>
            </a:r>
          </a:p>
          <a:p>
            <a:r>
              <a:rPr lang="en-US" sz="2800" b="1" dirty="0">
                <a:solidFill>
                  <a:srgbClr val="002060"/>
                </a:solidFill>
              </a:rPr>
              <a:t>……………………………………………………………………………..………….</a:t>
            </a:r>
          </a:p>
          <a:p>
            <a:r>
              <a:rPr lang="en-US" sz="2800" b="1" dirty="0" err="1">
                <a:solidFill>
                  <a:srgbClr val="002060"/>
                </a:solidFill>
              </a:rPr>
              <a:t>Bước</a:t>
            </a:r>
            <a:r>
              <a:rPr lang="en-US" sz="2800" b="1" dirty="0">
                <a:solidFill>
                  <a:srgbClr val="002060"/>
                </a:solidFill>
              </a:rPr>
              <a:t> 2: ……………………………………………………….…………………..</a:t>
            </a:r>
          </a:p>
          <a:p>
            <a:r>
              <a:rPr lang="en-US" sz="2800" b="1" dirty="0">
                <a:solidFill>
                  <a:srgbClr val="002060"/>
                </a:solidFill>
              </a:rPr>
              <a:t>………………………………………………………………………………………..</a:t>
            </a:r>
          </a:p>
          <a:p>
            <a:r>
              <a:rPr lang="en-US" sz="2800" b="1" dirty="0" err="1">
                <a:solidFill>
                  <a:srgbClr val="002060"/>
                </a:solidFill>
              </a:rPr>
              <a:t>Bước</a:t>
            </a:r>
            <a:r>
              <a:rPr lang="en-US" sz="2800" b="1" dirty="0">
                <a:solidFill>
                  <a:srgbClr val="002060"/>
                </a:solidFill>
              </a:rPr>
              <a:t> 3: …………………………………………………………………………..</a:t>
            </a:r>
          </a:p>
          <a:p>
            <a:r>
              <a:rPr lang="en-US" sz="2800" b="1" dirty="0">
                <a:solidFill>
                  <a:srgbClr val="002060"/>
                </a:solidFill>
              </a:rPr>
              <a:t>…………………………………………………………………………………………</a:t>
            </a:r>
          </a:p>
          <a:p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80594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779" y="447921"/>
            <a:ext cx="7204193" cy="1757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81" y="339213"/>
            <a:ext cx="10625166" cy="6859588"/>
          </a:xfrm>
          <a:prstGeom prst="rect">
            <a:avLst/>
          </a:prstGeom>
        </p:spPr>
      </p:pic>
      <p:sp>
        <p:nvSpPr>
          <p:cNvPr id="4" name="TextBox 3">
            <a:hlinkClick r:id="rId5"/>
            <a:extLst>
              <a:ext uri="{FF2B5EF4-FFF2-40B4-BE49-F238E27FC236}">
                <a16:creationId xmlns:a16="http://schemas.microsoft.com/office/drawing/2014/main" id="{DA44E148-8F18-7540-9579-0EE330BFBC97}"/>
              </a:ext>
            </a:extLst>
          </p:cNvPr>
          <p:cNvSpPr txBox="1"/>
          <p:nvPr/>
        </p:nvSpPr>
        <p:spPr>
          <a:xfrm>
            <a:off x="2884936" y="2837073"/>
            <a:ext cx="6273056" cy="131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</a:p>
        </p:txBody>
      </p:sp>
    </p:spTree>
    <p:extLst>
      <p:ext uri="{BB962C8B-B14F-4D97-AF65-F5344CB8AC3E}">
        <p14:creationId xmlns:p14="http://schemas.microsoft.com/office/powerpoint/2010/main" val="47602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31B7C4-EF8D-C032-2409-E6FB0A41535D}"/>
              </a:ext>
            </a:extLst>
          </p:cNvPr>
          <p:cNvSpPr/>
          <p:nvPr/>
        </p:nvSpPr>
        <p:spPr>
          <a:xfrm>
            <a:off x="2227659" y="1694263"/>
            <a:ext cx="7735094" cy="34710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Trình</a:t>
            </a:r>
            <a:r>
              <a:rPr lang="en-US" sz="96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9600" b="1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bày</a:t>
            </a:r>
            <a:endParaRPr lang="en-US" sz="96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36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arp dir="in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29080" y="1309285"/>
            <a:ext cx="5336676" cy="464954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9" name="组合 8"/>
          <p:cNvGrpSpPr/>
          <p:nvPr/>
        </p:nvGrpSpPr>
        <p:grpSpPr>
          <a:xfrm>
            <a:off x="3120131" y="2356084"/>
            <a:ext cx="2376797" cy="116089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424" y="5238146"/>
            <a:ext cx="1794562" cy="877207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0779" y="4614067"/>
            <a:ext cx="562995" cy="1026668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38924" y="5420455"/>
            <a:ext cx="949550" cy="46754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2426" y="2818378"/>
            <a:ext cx="562995" cy="1026668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7856" y="3544126"/>
            <a:ext cx="967985" cy="46754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5908" y="1668355"/>
            <a:ext cx="562995" cy="1026668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0206" y="1659323"/>
            <a:ext cx="467398" cy="968283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4633" y="2389885"/>
            <a:ext cx="2716621" cy="1398329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3976" y="48759"/>
            <a:ext cx="1398329" cy="2716621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135449" y="95669"/>
            <a:ext cx="6286687" cy="621095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537164" y="2092489"/>
            <a:ext cx="4782440" cy="2307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8CB823"/>
                  </a:fgClr>
                  <a:bgClr>
                    <a:srgbClr val="4CA420"/>
                  </a:bgClr>
                </a:pattFill>
                <a:effectLst>
                  <a:outerShdw dist="38100" dir="2700000" algn="tl" rotWithShape="0">
                    <a:srgbClr val="679C31"/>
                  </a:outerShdw>
                </a:effectLst>
                <a:cs typeface="+mn-ea"/>
              </a:defRPr>
            </a:lvl1pPr>
          </a:lstStyle>
          <a:p>
            <a:r>
              <a:rPr lang="en-US" altLang="zh-CN" sz="7197" dirty="0">
                <a:latin typeface="Times New Roman" pitchFamily="18" charset="0"/>
                <a:cs typeface="Times New Roman" pitchFamily="18" charset="0"/>
                <a:sym typeface="+mn-lt"/>
              </a:rPr>
              <a:t>KHỞI ĐỘNG</a:t>
            </a:r>
            <a:endParaRPr lang="zh-CN" altLang="en-US" sz="7197" dirty="0"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901" y="606861"/>
            <a:ext cx="2996743" cy="1004051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30" y="3270272"/>
            <a:ext cx="1500455" cy="34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7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6.17284E-7 L -4.72222E-6 -0.07222 " pathEditMode="relative" rAng="0" ptsTypes="AA">
                                      <p:cBhvr>
                                        <p:cTn id="7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839"/>
            <a:ext cx="12190413" cy="68519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76EBDC-6849-7F47-A8EA-9D19A4465651}"/>
              </a:ext>
            </a:extLst>
          </p:cNvPr>
          <p:cNvSpPr txBox="1"/>
          <p:nvPr/>
        </p:nvSpPr>
        <p:spPr>
          <a:xfrm>
            <a:off x="3484268" y="1361113"/>
            <a:ext cx="5226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DF56C7-715E-144F-BBA6-35DE9AE6EEF9}"/>
              </a:ext>
            </a:extLst>
          </p:cNvPr>
          <p:cNvSpPr txBox="1"/>
          <p:nvPr/>
        </p:nvSpPr>
        <p:spPr>
          <a:xfrm>
            <a:off x="2090178" y="2301899"/>
            <a:ext cx="8010063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 và tổng kết chủ đề</a:t>
            </a:r>
            <a:endParaRPr lang="vi-VN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69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8167E989-995B-418D-911F-33D3554289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941" y="-967627"/>
            <a:ext cx="9148887" cy="7381305"/>
          </a:xfrm>
          <a:prstGeom prst="rect">
            <a:avLst/>
          </a:prstGeom>
        </p:spPr>
      </p:pic>
      <p:pic>
        <p:nvPicPr>
          <p:cNvPr id="3" name="图片 12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50B367B6-A700-4BF0-AEE1-998AC79D8A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49815">
            <a:off x="2939523" y="-99904"/>
            <a:ext cx="3542059" cy="35420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44E148-8F18-7540-9579-0EE330BFBC97}"/>
              </a:ext>
            </a:extLst>
          </p:cNvPr>
          <p:cNvSpPr txBox="1"/>
          <p:nvPr/>
        </p:nvSpPr>
        <p:spPr>
          <a:xfrm>
            <a:off x="2419366" y="2737656"/>
            <a:ext cx="69683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b</a:t>
            </a:r>
            <a:r>
              <a:rPr lang="vi-VN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thiếp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7DABE9-741F-BB45-99D2-B3D2508178B5}"/>
              </a:ext>
            </a:extLst>
          </p:cNvPr>
          <p:cNvSpPr txBox="1"/>
          <p:nvPr/>
        </p:nvSpPr>
        <p:spPr>
          <a:xfrm>
            <a:off x="2638144" y="3743542"/>
            <a:ext cx="7094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977FD786-A304-4F9F-A833-3A59EBB80C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162"/>
          <a:stretch/>
        </p:blipFill>
        <p:spPr>
          <a:xfrm>
            <a:off x="7528530" y="5520335"/>
            <a:ext cx="1859215" cy="1471993"/>
          </a:xfrm>
          <a:prstGeom prst="rect">
            <a:avLst/>
          </a:prstGeom>
        </p:spPr>
      </p:pic>
      <p:pic>
        <p:nvPicPr>
          <p:cNvPr id="7" name="图片 15">
            <a:extLst>
              <a:ext uri="{FF2B5EF4-FFF2-40B4-BE49-F238E27FC236}">
                <a16:creationId xmlns:a16="http://schemas.microsoft.com/office/drawing/2014/main" id="{FCD24166-7697-4EB2-8E37-E8481D70236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68041" y="3969066"/>
            <a:ext cx="1134765" cy="939437"/>
          </a:xfrm>
          <a:prstGeom prst="rect">
            <a:avLst/>
          </a:prstGeom>
        </p:spPr>
      </p:pic>
      <p:pic>
        <p:nvPicPr>
          <p:cNvPr id="8" name="图片 17">
            <a:extLst>
              <a:ext uri="{FF2B5EF4-FFF2-40B4-BE49-F238E27FC236}">
                <a16:creationId xmlns:a16="http://schemas.microsoft.com/office/drawing/2014/main" id="{10DB5C15-9E78-4607-8DD7-8E40BFE8061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17394" y="1"/>
            <a:ext cx="884962" cy="1054202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53A5889E-0D2A-4A7B-92FE-982CF12015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92117" y="3667720"/>
            <a:ext cx="1869420" cy="1121715"/>
          </a:xfrm>
          <a:prstGeom prst="rect">
            <a:avLst/>
          </a:prstGeom>
        </p:spPr>
      </p:pic>
      <p:pic>
        <p:nvPicPr>
          <p:cNvPr id="10" name="图片 23">
            <a:extLst>
              <a:ext uri="{FF2B5EF4-FFF2-40B4-BE49-F238E27FC236}">
                <a16:creationId xmlns:a16="http://schemas.microsoft.com/office/drawing/2014/main" id="{8D9E7E80-9468-4D07-B5B3-DA2AC8B63CD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84188" y="3683513"/>
            <a:ext cx="689851" cy="57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2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839"/>
            <a:ext cx="12190413" cy="68519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76EBDC-6849-7F47-A8EA-9D19A4465651}"/>
              </a:ext>
            </a:extLst>
          </p:cNvPr>
          <p:cNvSpPr txBox="1"/>
          <p:nvPr/>
        </p:nvSpPr>
        <p:spPr>
          <a:xfrm>
            <a:off x="3484268" y="1361113"/>
            <a:ext cx="5226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DF56C7-715E-144F-BBA6-35DE9AE6EEF9}"/>
              </a:ext>
            </a:extLst>
          </p:cNvPr>
          <p:cNvSpPr txBox="1"/>
          <p:nvPr/>
        </p:nvSpPr>
        <p:spPr>
          <a:xfrm>
            <a:off x="2090178" y="2301899"/>
            <a:ext cx="8010063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vi-VN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02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A06C307-C173-9502-075B-F2A20248AD9D}"/>
              </a:ext>
            </a:extLst>
          </p:cNvPr>
          <p:cNvGrpSpPr/>
          <p:nvPr/>
        </p:nvGrpSpPr>
        <p:grpSpPr>
          <a:xfrm>
            <a:off x="1345080" y="555389"/>
            <a:ext cx="9646366" cy="5748810"/>
            <a:chOff x="1676630" y="1110778"/>
            <a:chExt cx="7145338" cy="5748810"/>
          </a:xfrm>
        </p:grpSpPr>
        <p:pic>
          <p:nvPicPr>
            <p:cNvPr id="4" name="PA_图片 2">
              <a:extLst>
                <a:ext uri="{FF2B5EF4-FFF2-40B4-BE49-F238E27FC236}">
                  <a16:creationId xmlns:a16="http://schemas.microsoft.com/office/drawing/2014/main" id="{55CAAD8C-D026-05A1-7673-B4F050A924AF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6630" y="1110778"/>
              <a:ext cx="7145338" cy="5748810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E95E358-DF5F-9231-D709-DF2458616F5B}"/>
                </a:ext>
              </a:extLst>
            </p:cNvPr>
            <p:cNvSpPr/>
            <p:nvPr/>
          </p:nvSpPr>
          <p:spPr>
            <a:xfrm>
              <a:off x="3185652" y="3985183"/>
              <a:ext cx="3185651" cy="793294"/>
            </a:xfrm>
            <a:prstGeom prst="ellipse">
              <a:avLst/>
            </a:prstGeom>
            <a:solidFill>
              <a:srgbClr val="FCFCF9"/>
            </a:solidFill>
            <a:ln>
              <a:solidFill>
                <a:srgbClr val="FCFC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4ED11AB-E5FF-4736-26D0-D3E6C8E9B0D7}"/>
              </a:ext>
            </a:extLst>
          </p:cNvPr>
          <p:cNvSpPr txBox="1"/>
          <p:nvPr/>
        </p:nvSpPr>
        <p:spPr>
          <a:xfrm>
            <a:off x="2972990" y="2275632"/>
            <a:ext cx="62444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entury Schoolbook" panose="02040604050505020304" pitchFamily="18" charset="0"/>
              </a:rPr>
              <a:t>Tìm hiểu thêm về những hoàn cảnh khó khăn</a:t>
            </a:r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id="{C2339362-A1D4-8937-7CCB-B20865D78C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1789" y="3280232"/>
            <a:ext cx="2239102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4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arp dir="in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451644-140E-7A7B-525E-633BDE1D5617}"/>
              </a:ext>
            </a:extLst>
          </p:cNvPr>
          <p:cNvSpPr/>
          <p:nvPr/>
        </p:nvSpPr>
        <p:spPr>
          <a:xfrm>
            <a:off x="2227658" y="1694259"/>
            <a:ext cx="7735094" cy="34710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Lên kế hoạch hành động thiết thực với hoàn cảnh khó </a:t>
            </a:r>
            <a:r>
              <a:rPr lang="en-US" sz="5400" b="1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khăn</a:t>
            </a:r>
            <a:r>
              <a:rPr lang="en-US" sz="54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5400" b="1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nơi</a:t>
            </a:r>
            <a:r>
              <a:rPr lang="en-US" sz="54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em ở</a:t>
            </a:r>
          </a:p>
        </p:txBody>
      </p:sp>
    </p:spTree>
    <p:extLst>
      <p:ext uri="{BB962C8B-B14F-4D97-AF65-F5344CB8AC3E}">
        <p14:creationId xmlns:p14="http://schemas.microsoft.com/office/powerpoint/2010/main" val="253126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arp dir="in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ông có mô tả ảnh.">
            <a:extLst>
              <a:ext uri="{FF2B5EF4-FFF2-40B4-BE49-F238E27FC236}">
                <a16:creationId xmlns:a16="http://schemas.microsoft.com/office/drawing/2014/main" id="{EE0329D7-8F60-4B7B-B584-DCFA64D23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555" y="174143"/>
            <a:ext cx="6511301" cy="651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45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942" y="0"/>
            <a:ext cx="12402355" cy="68595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86350" y="2625216"/>
            <a:ext cx="9792929" cy="1268361"/>
          </a:xfrm>
          <a:prstGeom prst="rect">
            <a:avLst/>
          </a:prstGeom>
          <a:noFill/>
        </p:spPr>
        <p:txBody>
          <a:bodyPr wrap="square" rtlCol="0">
            <a:prstTxWarp prst="textCanUp">
              <a:avLst>
                <a:gd name="adj" fmla="val 94077"/>
              </a:avLst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THẦY CÔ GIÁO MẠNH KHOẺ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NGOAN, HỌC GIỎI!</a:t>
            </a:r>
          </a:p>
        </p:txBody>
      </p:sp>
      <p:sp>
        <p:nvSpPr>
          <p:cNvPr id="5" name="Rectangle 4"/>
          <p:cNvSpPr/>
          <p:nvPr/>
        </p:nvSpPr>
        <p:spPr>
          <a:xfrm>
            <a:off x="550460" y="4638866"/>
            <a:ext cx="23102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1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1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trải</a:t>
            </a:r>
            <a:r>
              <a:rPr lang="en-US" sz="1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nghiệm</a:t>
            </a:r>
            <a:r>
              <a:rPr lang="en-US" sz="1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253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arp dir="in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7155E-6 -1.49965E-6 L -1.47155E-6 -0.07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0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64181" cy="701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9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886" y="2481"/>
            <a:ext cx="12190413" cy="685710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3416C99-D207-294C-A61F-1FC8FC9F8CB4}"/>
              </a:ext>
            </a:extLst>
          </p:cNvPr>
          <p:cNvGrpSpPr/>
          <p:nvPr/>
        </p:nvGrpSpPr>
        <p:grpSpPr>
          <a:xfrm>
            <a:off x="767672" y="933894"/>
            <a:ext cx="9539092" cy="1304990"/>
            <a:chOff x="-371780" y="505218"/>
            <a:chExt cx="7537269" cy="77429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E6B9D11-D5F0-5243-83C8-263766BAD74B}"/>
                </a:ext>
              </a:extLst>
            </p:cNvPr>
            <p:cNvSpPr txBox="1"/>
            <p:nvPr/>
          </p:nvSpPr>
          <p:spPr>
            <a:xfrm>
              <a:off x="-371780" y="505218"/>
              <a:ext cx="7537269" cy="383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HP001 5 hàng" panose="020B0603050302020204" pitchFamily="34" charset="77"/>
                  <a:cs typeface="Times New Roman" panose="02020603050405020304" pitchFamily="18" charset="0"/>
                </a:rPr>
                <a:t>Thứ</a:t>
              </a:r>
              <a:r>
                <a:rPr lang="en-US" sz="3600" b="1" dirty="0">
                  <a:solidFill>
                    <a:schemeClr val="bg1"/>
                  </a:solidFill>
                  <a:latin typeface="HP001 5 hàng" panose="020B0603050302020204" pitchFamily="34" charset="77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HP001 5 hàng" panose="020B0603050302020204" pitchFamily="34" charset="77"/>
                  <a:cs typeface="Times New Roman" panose="02020603050405020304" pitchFamily="18" charset="0"/>
                </a:rPr>
                <a:t>Năm</a:t>
              </a:r>
              <a:r>
                <a:rPr lang="en-US" sz="3600" b="1" dirty="0">
                  <a:solidFill>
                    <a:schemeClr val="bg1"/>
                  </a:solidFill>
                  <a:latin typeface="HP001 5 hàng" panose="020B0603050302020204" pitchFamily="34" charset="77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HP001 5 hàng" panose="020B0603050302020204" pitchFamily="34" charset="77"/>
                  <a:cs typeface="Times New Roman" panose="02020603050405020304" pitchFamily="18" charset="0"/>
                </a:rPr>
                <a:t>ngày</a:t>
              </a:r>
              <a:r>
                <a:rPr lang="en-US" sz="3600" b="1" dirty="0">
                  <a:solidFill>
                    <a:schemeClr val="bg1"/>
                  </a:solidFill>
                  <a:latin typeface="HP001 5 hàng" panose="020B0603050302020204" pitchFamily="34" charset="77"/>
                  <a:cs typeface="Times New Roman" panose="02020603050405020304" pitchFamily="18" charset="0"/>
                </a:rPr>
                <a:t> 16 </a:t>
              </a:r>
              <a:r>
                <a:rPr lang="en-US" sz="3600" b="1" dirty="0" err="1">
                  <a:solidFill>
                    <a:schemeClr val="bg1"/>
                  </a:solidFill>
                  <a:latin typeface="HP001 5 hàng" panose="020B0603050302020204" pitchFamily="34" charset="77"/>
                  <a:cs typeface="Times New Roman" panose="02020603050405020304" pitchFamily="18" charset="0"/>
                </a:rPr>
                <a:t>tháng</a:t>
              </a:r>
              <a:r>
                <a:rPr lang="en-US" sz="3600" b="1" dirty="0">
                  <a:solidFill>
                    <a:schemeClr val="bg1"/>
                  </a:solidFill>
                  <a:latin typeface="HP001 5 hàng" panose="020B0603050302020204" pitchFamily="34" charset="77"/>
                  <a:cs typeface="Times New Roman" panose="02020603050405020304" pitchFamily="18" charset="0"/>
                </a:rPr>
                <a:t> 3 </a:t>
              </a:r>
              <a:r>
                <a:rPr lang="en-US" sz="3600" b="1" dirty="0" err="1">
                  <a:solidFill>
                    <a:schemeClr val="bg1"/>
                  </a:solidFill>
                  <a:latin typeface="HP001 5 hàng" panose="020B0603050302020204" pitchFamily="34" charset="77"/>
                  <a:cs typeface="Times New Roman" panose="02020603050405020304" pitchFamily="18" charset="0"/>
                </a:rPr>
                <a:t>năm</a:t>
              </a:r>
              <a:r>
                <a:rPr lang="en-US" sz="3600" b="1" dirty="0">
                  <a:solidFill>
                    <a:schemeClr val="bg1"/>
                  </a:solidFill>
                  <a:latin typeface="HP001 5 hàng" panose="020B0603050302020204" pitchFamily="34" charset="77"/>
                  <a:cs typeface="Times New Roman" panose="02020603050405020304" pitchFamily="18" charset="0"/>
                </a:rPr>
                <a:t> 2023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28282B-E715-FE40-8A78-BFBF88F273AD}"/>
                </a:ext>
              </a:extLst>
            </p:cNvPr>
            <p:cNvSpPr txBox="1"/>
            <p:nvPr/>
          </p:nvSpPr>
          <p:spPr>
            <a:xfrm>
              <a:off x="1182524" y="883885"/>
              <a:ext cx="4428661" cy="395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HP001 5 hàng" panose="020B0603050302020204" pitchFamily="34" charset="77"/>
                  <a:cs typeface="Times New Roman" panose="02020603050405020304" pitchFamily="18" charset="0"/>
                </a:rPr>
                <a:t>Hoạt</a:t>
              </a:r>
              <a:r>
                <a:rPr lang="en-US" sz="3600" b="1" dirty="0">
                  <a:solidFill>
                    <a:schemeClr val="bg1"/>
                  </a:solidFill>
                  <a:latin typeface="HP001 5 hàng" panose="020B0603050302020204" pitchFamily="34" charset="77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HP001 5 hàng" panose="020B0603050302020204" pitchFamily="34" charset="77"/>
                  <a:cs typeface="Times New Roman" panose="02020603050405020304" pitchFamily="18" charset="0"/>
                </a:rPr>
                <a:t>động</a:t>
              </a:r>
              <a:r>
                <a:rPr lang="en-US" sz="3600" b="1" dirty="0">
                  <a:solidFill>
                    <a:schemeClr val="bg1"/>
                  </a:solidFill>
                  <a:latin typeface="HP001 5 hàng" panose="020B0603050302020204" pitchFamily="34" charset="77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HP001 5 hàng" panose="020B0603050302020204" pitchFamily="34" charset="77"/>
                  <a:cs typeface="Times New Roman" panose="02020603050405020304" pitchFamily="18" charset="0"/>
                </a:rPr>
                <a:t>trải</a:t>
              </a:r>
              <a:r>
                <a:rPr lang="en-US" sz="3600" b="1" dirty="0">
                  <a:solidFill>
                    <a:schemeClr val="bg1"/>
                  </a:solidFill>
                  <a:latin typeface="HP001 5 hàng" panose="020B0603050302020204" pitchFamily="34" charset="77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HP001 5 hàng" panose="020B0603050302020204" pitchFamily="34" charset="77"/>
                  <a:cs typeface="Times New Roman" panose="02020603050405020304" pitchFamily="18" charset="0"/>
                </a:rPr>
                <a:t>nghiệm</a:t>
              </a:r>
              <a:r>
                <a:rPr lang="en-US" sz="3600" b="1" dirty="0">
                  <a:solidFill>
                    <a:schemeClr val="bg1"/>
                  </a:solidFill>
                  <a:latin typeface="HP001 5 hàng" panose="020B0603050302020204" pitchFamily="34" charset="77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E46827B-308D-5443-A32D-029A223730D0}"/>
              </a:ext>
            </a:extLst>
          </p:cNvPr>
          <p:cNvSpPr/>
          <p:nvPr/>
        </p:nvSpPr>
        <p:spPr>
          <a:xfrm>
            <a:off x="767672" y="2285385"/>
            <a:ext cx="81531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err="1">
                <a:solidFill>
                  <a:srgbClr val="FFFF00"/>
                </a:solidFill>
                <a:latin typeface="HP001 5 hàng" panose="020B0603050302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GB" sz="3600" b="1" dirty="0">
                <a:solidFill>
                  <a:srgbClr val="FFFF00"/>
                </a:solidFill>
                <a:latin typeface="HP001 5 hàng" panose="020B0603050302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26: </a:t>
            </a:r>
            <a:r>
              <a:rPr lang="en-GB" sz="3600" b="1" dirty="0" err="1">
                <a:solidFill>
                  <a:srgbClr val="FFFF00"/>
                </a:solidFill>
                <a:latin typeface="HP001 5 hàng" panose="020B0603050302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GB" sz="3600" b="1" dirty="0">
                <a:solidFill>
                  <a:srgbClr val="FFFF00"/>
                </a:solidFill>
                <a:latin typeface="HP001 5 hàng" panose="020B0603050302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HP001 5 hàng" panose="020B0603050302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GB" sz="3600" b="1" dirty="0">
                <a:solidFill>
                  <a:srgbClr val="FFFF00"/>
                </a:solidFill>
                <a:latin typeface="HP001 5 hàng" panose="020B0603050302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HP001 5 hàng" panose="020B0603050302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GB" sz="3600" b="1" dirty="0">
                <a:solidFill>
                  <a:srgbClr val="FFFF00"/>
                </a:solidFill>
                <a:latin typeface="HP001 5 hàng" panose="020B0603050302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HP001 5 hàng" panose="020B060305030202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vi-VN" sz="3600" b="1" dirty="0">
                <a:solidFill>
                  <a:srgbClr val="FFFF00"/>
                </a:solidFill>
                <a:latin typeface="HP001 5 hàng" panose="020B0603050302020204" pitchFamily="34" charset="77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555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839"/>
            <a:ext cx="12190413" cy="68519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76EBDC-6849-7F47-A8EA-9D19A4465651}"/>
              </a:ext>
            </a:extLst>
          </p:cNvPr>
          <p:cNvSpPr txBox="1"/>
          <p:nvPr/>
        </p:nvSpPr>
        <p:spPr>
          <a:xfrm>
            <a:off x="3484268" y="1361113"/>
            <a:ext cx="5226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5B8F44-67C1-E148-8556-F4B90A670F18}"/>
              </a:ext>
            </a:extLst>
          </p:cNvPr>
          <p:cNvSpPr txBox="1"/>
          <p:nvPr/>
        </p:nvSpPr>
        <p:spPr>
          <a:xfrm>
            <a:off x="2220407" y="2321798"/>
            <a:ext cx="7754006" cy="200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endParaRPr lang="vi-VN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42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id="{252B56A6-F8A5-41AB-882B-0D76DBF04F5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36162"/>
            <a:ext cx="12784945" cy="7690713"/>
          </a:xfrm>
          <a:prstGeom prst="rect">
            <a:avLst/>
          </a:prstGeom>
        </p:spPr>
      </p:pic>
      <p:pic>
        <p:nvPicPr>
          <p:cNvPr id="13" name="图片 174" descr="D:\资料\图片2.png图片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7869" y="589289"/>
            <a:ext cx="961259" cy="15363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E946BE-9A68-0D4A-95DB-073A37E8C10D}"/>
              </a:ext>
            </a:extLst>
          </p:cNvPr>
          <p:cNvSpPr txBox="1"/>
          <p:nvPr/>
        </p:nvSpPr>
        <p:spPr>
          <a:xfrm>
            <a:off x="3063166" y="2982562"/>
            <a:ext cx="75097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đoạn video sau có những hoàn cảnh khó khăn nào?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EE914E-8103-4B25-9A66-471F0D9E2213}"/>
              </a:ext>
            </a:extLst>
          </p:cNvPr>
          <p:cNvSpPr txBox="1"/>
          <p:nvPr/>
        </p:nvSpPr>
        <p:spPr>
          <a:xfrm>
            <a:off x="3748215" y="834232"/>
            <a:ext cx="5679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THẢO LUẬN</a:t>
            </a:r>
            <a:endParaRPr lang="vi-V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0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id="{252B56A6-F8A5-41AB-882B-0D76DBF04F5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480" y="-432477"/>
            <a:ext cx="12784945" cy="7690713"/>
          </a:xfrm>
          <a:prstGeom prst="rect">
            <a:avLst/>
          </a:prstGeom>
        </p:spPr>
      </p:pic>
      <p:pic>
        <p:nvPicPr>
          <p:cNvPr id="13" name="图片 174" descr="D:\资料\图片2.png图片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7869" y="589289"/>
            <a:ext cx="961259" cy="15363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E946BE-9A68-0D4A-95DB-073A37E8C10D}"/>
              </a:ext>
            </a:extLst>
          </p:cNvPr>
          <p:cNvSpPr txBox="1"/>
          <p:nvPr/>
        </p:nvSpPr>
        <p:spPr>
          <a:xfrm>
            <a:off x="3063166" y="2982562"/>
            <a:ext cx="75097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đoạn video trên có những hoàn cảnh khó khăn nào?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EE914E-8103-4B25-9A66-471F0D9E2213}"/>
              </a:ext>
            </a:extLst>
          </p:cNvPr>
          <p:cNvSpPr txBox="1"/>
          <p:nvPr/>
        </p:nvSpPr>
        <p:spPr>
          <a:xfrm>
            <a:off x="3748215" y="834232"/>
            <a:ext cx="5679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THẢO LUẬN</a:t>
            </a:r>
            <a:endParaRPr lang="vi-V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2 phút chỉnh ">
            <a:hlinkClick r:id="" action="ppaction://media"/>
            <a:extLst>
              <a:ext uri="{FF2B5EF4-FFF2-40B4-BE49-F238E27FC236}">
                <a16:creationId xmlns:a16="http://schemas.microsoft.com/office/drawing/2014/main" id="{E8E233CD-7FC5-46DE-8CB0-5150CB4C0E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6654.5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5254144"/>
            <a:ext cx="2854411" cy="160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50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20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31B7C4-EF8D-C032-2409-E6FB0A41535D}"/>
              </a:ext>
            </a:extLst>
          </p:cNvPr>
          <p:cNvSpPr/>
          <p:nvPr/>
        </p:nvSpPr>
        <p:spPr>
          <a:xfrm>
            <a:off x="2227659" y="1694263"/>
            <a:ext cx="7735094" cy="34710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Trình</a:t>
            </a:r>
            <a:r>
              <a:rPr lang="en-US" sz="96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9600" b="1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bày</a:t>
            </a:r>
            <a:endParaRPr lang="en-US" sz="96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49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warp dir="in"/>
        <p:sndAc>
          <p:endSnd/>
        </p:sndAc>
      </p:transition>
    </mc:Choice>
    <mc:Fallback xmlns="">
      <p:transition advClick="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063" y="3615761"/>
            <a:ext cx="3282028" cy="2175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361" y="3603745"/>
            <a:ext cx="2917176" cy="21878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177" y="3603745"/>
            <a:ext cx="3182722" cy="21878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362" y="623454"/>
            <a:ext cx="2917176" cy="22756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654" y="623454"/>
            <a:ext cx="3109768" cy="22756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545" y="667225"/>
            <a:ext cx="3375546" cy="223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7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18" y="397081"/>
            <a:ext cx="3111509" cy="242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171" y="3184406"/>
            <a:ext cx="3075709" cy="3424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299" y="3184406"/>
            <a:ext cx="3581328" cy="23891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B7BF0C-4B19-41E5-ACDF-5E95494B3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82" y="3429794"/>
            <a:ext cx="3138380" cy="2429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32EA02-E442-4715-90F1-8005398E87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523" y="397081"/>
            <a:ext cx="3489004" cy="24292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39219F-5D4B-4BB5-8D77-12C69FE7B8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623" y="424349"/>
            <a:ext cx="3489004" cy="242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9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绿色卡通教育说课公开课课件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17471</TotalTime>
  <Words>307</Words>
  <Application>Microsoft Office PowerPoint</Application>
  <PresentationFormat>Custom</PresentationFormat>
  <Paragraphs>61</Paragraphs>
  <Slides>27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27</vt:i4>
      </vt:variant>
    </vt:vector>
  </HeadingPairs>
  <TitlesOfParts>
    <vt:vector size="55" baseType="lpstr">
      <vt:lpstr>等线</vt:lpstr>
      <vt:lpstr>等线 Light</vt:lpstr>
      <vt:lpstr>inpin heiti</vt:lpstr>
      <vt:lpstr>ITC Avant Garde Std Bk</vt:lpstr>
      <vt:lpstr>LiHei Pro</vt:lpstr>
      <vt:lpstr>Open Sans Extrabold</vt:lpstr>
      <vt:lpstr>Signika</vt:lpstr>
      <vt:lpstr>宋体</vt:lpstr>
      <vt:lpstr>华文中宋</vt:lpstr>
      <vt:lpstr>字体视界-熊孩子体</vt:lpstr>
      <vt:lpstr>迷你简汉真广标</vt:lpstr>
      <vt:lpstr>Arial</vt:lpstr>
      <vt:lpstr>Calibri</vt:lpstr>
      <vt:lpstr>Century Schoolbook</vt:lpstr>
      <vt:lpstr>HP001 4 hàng</vt:lpstr>
      <vt:lpstr>HP001 5 hàng</vt:lpstr>
      <vt:lpstr>Impact</vt:lpstr>
      <vt:lpstr>Times New Roman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绿色卡通教育说课公开课课件PPT模板</dc:title>
  <dc:creator>lzj</dc:creator>
  <cp:lastModifiedBy>ismail - [2010]</cp:lastModifiedBy>
  <cp:revision>3331</cp:revision>
  <dcterms:created xsi:type="dcterms:W3CDTF">2015-12-01T09:06:39Z</dcterms:created>
  <dcterms:modified xsi:type="dcterms:W3CDTF">2025-04-05T14:22:25Z</dcterms:modified>
</cp:coreProperties>
</file>