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41" r:id="rId5"/>
    <p:sldMasterId id="2147483953" r:id="rId6"/>
    <p:sldMasterId id="2147483965" r:id="rId7"/>
    <p:sldMasterId id="2147483977" r:id="rId8"/>
    <p:sldMasterId id="2147483989" r:id="rId9"/>
  </p:sldMasterIdLst>
  <p:notesMasterIdLst>
    <p:notesMasterId r:id="rId31"/>
  </p:notesMasterIdLst>
  <p:sldIdLst>
    <p:sldId id="2007577141" r:id="rId10"/>
    <p:sldId id="2007577114" r:id="rId11"/>
    <p:sldId id="258" r:id="rId12"/>
    <p:sldId id="259" r:id="rId13"/>
    <p:sldId id="260" r:id="rId14"/>
    <p:sldId id="261" r:id="rId15"/>
    <p:sldId id="262" r:id="rId16"/>
    <p:sldId id="263" r:id="rId17"/>
    <p:sldId id="266" r:id="rId18"/>
    <p:sldId id="2007577144" r:id="rId19"/>
    <p:sldId id="2007577111" r:id="rId20"/>
    <p:sldId id="515" r:id="rId21"/>
    <p:sldId id="2007577147" r:id="rId22"/>
    <p:sldId id="2007577143" r:id="rId23"/>
    <p:sldId id="2007577122" r:id="rId24"/>
    <p:sldId id="2007577139" r:id="rId25"/>
    <p:sldId id="2007577137" r:id="rId26"/>
    <p:sldId id="2007577140" r:id="rId27"/>
    <p:sldId id="2007577145" r:id="rId28"/>
    <p:sldId id="2007577146" r:id="rId29"/>
    <p:sldId id="27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9" autoAdjust="0"/>
    <p:restoredTop sz="94660"/>
  </p:normalViewPr>
  <p:slideViewPr>
    <p:cSldViewPr snapToGrid="0">
      <p:cViewPr varScale="1">
        <p:scale>
          <a:sx n="65" d="100"/>
          <a:sy n="65" d="100"/>
        </p:scale>
        <p:origin x="74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5.png"/><Relationship Id="rId7" Type="http://schemas.openxmlformats.org/officeDocument/2006/relationships/image" Target="../media/image62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microsoft.com/office/2007/relationships/hdphoto" Target="../media/hdphoto4.wdp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5.png"/><Relationship Id="rId7" Type="http://schemas.openxmlformats.org/officeDocument/2006/relationships/image" Target="../media/image6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2.png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microsoft.com/office/2007/relationships/hdphoto" Target="../media/hdphoto4.wdp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3.pn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6.png"/><Relationship Id="rId5" Type="http://schemas.openxmlformats.org/officeDocument/2006/relationships/image" Target="../media/image76.png"/><Relationship Id="rId4" Type="http://schemas.openxmlformats.org/officeDocument/2006/relationships/image" Target="../media/image45.png"/><Relationship Id="rId9" Type="http://schemas.microsoft.com/office/2007/relationships/hdphoto" Target="../media/hdphoto5.wdp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8.pn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10" Type="http://schemas.openxmlformats.org/officeDocument/2006/relationships/image" Target="../media/image43.png"/><Relationship Id="rId4" Type="http://schemas.openxmlformats.org/officeDocument/2006/relationships/image" Target="../media/image79.png"/><Relationship Id="rId9" Type="http://schemas.microsoft.com/office/2007/relationships/hdphoto" Target="../media/hdphoto3.wdp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10" Type="http://schemas.openxmlformats.org/officeDocument/2006/relationships/image" Target="../media/image80.png"/><Relationship Id="rId4" Type="http://schemas.openxmlformats.org/officeDocument/2006/relationships/image" Target="../media/image58.png"/><Relationship Id="rId9" Type="http://schemas.microsoft.com/office/2007/relationships/hdphoto" Target="../media/hdphoto3.wdp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5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2.png"/><Relationship Id="rId7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9.xml"/><Relationship Id="rId6" Type="http://schemas.microsoft.com/office/2007/relationships/hdphoto" Target="../media/hdphoto6.wdp"/><Relationship Id="rId5" Type="http://schemas.openxmlformats.org/officeDocument/2006/relationships/image" Target="../media/image83.png"/><Relationship Id="rId10" Type="http://schemas.microsoft.com/office/2007/relationships/hdphoto" Target="../media/hdphoto7.wdp"/><Relationship Id="rId4" Type="http://schemas.openxmlformats.org/officeDocument/2006/relationships/image" Target="../media/image44.png"/><Relationship Id="rId9" Type="http://schemas.openxmlformats.org/officeDocument/2006/relationships/image" Target="../media/image8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9.xml"/><Relationship Id="rId4" Type="http://schemas.microsoft.com/office/2007/relationships/hdphoto" Target="../media/hdphoto8.wdp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7.png"/><Relationship Id="rId7" Type="http://schemas.openxmlformats.org/officeDocument/2006/relationships/image" Target="../media/image84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8.png"/><Relationship Id="rId5" Type="http://schemas.openxmlformats.org/officeDocument/2006/relationships/image" Target="../media/image76.png"/><Relationship Id="rId10" Type="http://schemas.openxmlformats.org/officeDocument/2006/relationships/image" Target="../media/image90.png"/><Relationship Id="rId4" Type="http://schemas.microsoft.com/office/2007/relationships/hdphoto" Target="../media/hdphoto9.wdp"/><Relationship Id="rId9" Type="http://schemas.openxmlformats.org/officeDocument/2006/relationships/image" Target="../media/image8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4.png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4.png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2.png"/><Relationship Id="rId5" Type="http://schemas.openxmlformats.org/officeDocument/2006/relationships/image" Target="../media/image75.png"/><Relationship Id="rId4" Type="http://schemas.microsoft.com/office/2007/relationships/hdphoto" Target="../media/hdphoto6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4.png"/><Relationship Id="rId7" Type="http://schemas.openxmlformats.org/officeDocument/2006/relationships/image" Target="../media/image45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9.xml"/><Relationship Id="rId6" Type="http://schemas.microsoft.com/office/2007/relationships/hdphoto" Target="../media/hdphoto6.wdp"/><Relationship Id="rId5" Type="http://schemas.openxmlformats.org/officeDocument/2006/relationships/image" Target="../media/image83.png"/><Relationship Id="rId4" Type="http://schemas.openxmlformats.org/officeDocument/2006/relationships/image" Target="../media/image44.png"/><Relationship Id="rId9" Type="http://schemas.microsoft.com/office/2007/relationships/hdphoto" Target="../media/hdphoto7.wdp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9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4.png"/><Relationship Id="rId5" Type="http://schemas.openxmlformats.org/officeDocument/2006/relationships/image" Target="../media/image45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5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4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image" Target="../media/image43.png"/><Relationship Id="rId4" Type="http://schemas.openxmlformats.org/officeDocument/2006/relationships/image" Target="../media/image58.png"/><Relationship Id="rId9" Type="http://schemas.microsoft.com/office/2007/relationships/hdphoto" Target="../media/hdphoto3.wdp"/></Relationships>
</file>

<file path=ppt/slideLayouts/_rels/slideLayout9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4" Type="http://schemas.openxmlformats.org/officeDocument/2006/relationships/image" Target="../media/image45.png"/><Relationship Id="rId9" Type="http://schemas.openxmlformats.org/officeDocument/2006/relationships/image" Target="../media/image62.png"/></Relationships>
</file>

<file path=ppt/slideLayouts/_rels/slideLayout9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2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6.png"/><Relationship Id="rId7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180940"/>
      </p:ext>
    </p:extLst>
  </p:cSld>
  <p:clrMapOvr>
    <a:masterClrMapping/>
  </p:clrMapOvr>
  <p:transition spd="slow">
    <p:cover dir="r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8834775"/>
      </p:ext>
    </p:extLst>
  </p:cSld>
  <p:clrMapOvr>
    <a:masterClrMapping/>
  </p:clrMapOvr>
  <p:transition spd="slow">
    <p:cover dir="r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03018"/>
      </p:ext>
    </p:extLst>
  </p:cSld>
  <p:clrMapOvr>
    <a:masterClrMapping/>
  </p:clrMapOvr>
  <p:transition spd="slow">
    <p:cover dir="r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576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137210"/>
      </p:ext>
    </p:extLst>
  </p:cSld>
  <p:clrMapOvr>
    <a:masterClrMapping/>
  </p:clrMapOvr>
  <p:transition spd="slow">
    <p:cover dir="r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94127161"/>
      </p:ext>
    </p:extLst>
  </p:cSld>
  <p:clrMapOvr>
    <a:masterClrMapping/>
  </p:clrMapOvr>
  <p:transition spd="slow">
    <p:cover dir="r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81908150"/>
      </p:ext>
    </p:extLst>
  </p:cSld>
  <p:clrMapOvr>
    <a:masterClrMapping/>
  </p:clrMapOvr>
  <p:transition spd="slow">
    <p:cover dir="r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30426550"/>
      </p:ext>
    </p:extLst>
  </p:cSld>
  <p:clrMapOvr>
    <a:masterClrMapping/>
  </p:clrMapOvr>
  <p:transition spd="slow">
    <p:cover dir="r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635340"/>
      </p:ext>
    </p:extLst>
  </p:cSld>
  <p:clrMapOvr>
    <a:masterClrMapping/>
  </p:clrMapOvr>
  <p:transition spd="slow">
    <p:cover dir="r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96966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07445816"/>
      </p:ext>
    </p:extLst>
  </p:cSld>
  <p:clrMapOvr>
    <a:masterClrMapping/>
  </p:clrMapOvr>
  <p:transition spd="slow">
    <p:cover dir="r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37171344"/>
      </p:ext>
    </p:extLst>
  </p:cSld>
  <p:clrMapOvr>
    <a:masterClrMapping/>
  </p:clrMapOvr>
  <p:transition spd="slow">
    <p:cover dir="r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8960"/>
      </p:ext>
    </p:extLst>
  </p:cSld>
  <p:clrMapOvr>
    <a:masterClrMapping/>
  </p:clrMapOvr>
  <p:transition spd="slow">
    <p:cover dir="r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0562497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518208"/>
      </p:ext>
    </p:extLst>
  </p:cSld>
  <p:clrMapOvr>
    <a:masterClrMapping/>
  </p:clrMapOvr>
  <p:transition spd="slow">
    <p:cover dir="r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29886"/>
      </p:ext>
    </p:extLst>
  </p:cSld>
  <p:clrMapOvr>
    <a:masterClrMapping/>
  </p:clrMapOvr>
  <p:transition spd="slow">
    <p:cover dir="r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13037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355" y="471897"/>
            <a:ext cx="8307647" cy="63000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134" y="765387"/>
            <a:ext cx="4724363" cy="3094458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705080"/>
            <a:ext cx="11848906" cy="61529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5012663"/>
      </p:ext>
    </p:extLst>
  </p:cSld>
  <p:clrMapOvr>
    <a:masterClrMapping/>
  </p:clrMapOvr>
  <p:transition spd="slow">
    <p:cover dir="r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39824162"/>
      </p:ext>
    </p:extLst>
  </p:cSld>
  <p:clrMapOvr>
    <a:masterClrMapping/>
  </p:clrMapOvr>
  <p:transition spd="slow">
    <p:cover dir="r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83843"/>
      </p:ext>
    </p:extLst>
  </p:cSld>
  <p:clrMapOvr>
    <a:masterClrMapping/>
  </p:clrMapOvr>
  <p:transition spd="slow">
    <p:cover dir="r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741"/>
      </p:ext>
    </p:extLst>
  </p:cSld>
  <p:clrMapOvr>
    <a:masterClrMapping/>
  </p:clrMapOvr>
  <p:transition spd="slow">
    <p:cover dir="r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78589473"/>
      </p:ext>
    </p:extLst>
  </p:cSld>
  <p:clrMapOvr>
    <a:masterClrMapping/>
  </p:clrMapOvr>
  <p:transition spd="slow">
    <p:cover dir="r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736643785"/>
      </p:ext>
    </p:extLst>
  </p:cSld>
  <p:clrMapOvr>
    <a:masterClrMapping/>
  </p:clrMapOvr>
  <p:transition spd="slow">
    <p:cover dir="r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99873807"/>
      </p:ext>
    </p:extLst>
  </p:cSld>
  <p:clrMapOvr>
    <a:masterClrMapping/>
  </p:clrMapOvr>
  <p:transition spd="slow">
    <p:cover dir="r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68213"/>
      </p:ext>
    </p:extLst>
  </p:cSld>
  <p:clrMapOvr>
    <a:masterClrMapping/>
  </p:clrMapOvr>
  <p:transition spd="slow">
    <p:cover dir="r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11/07/67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97305679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image" Target="../media/image42.jpeg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9" r:id="rId14"/>
    <p:sldLayoutId id="2147483660" r:id="rId15"/>
    <p:sldLayoutId id="2147483658" r:id="rId16"/>
    <p:sldLayoutId id="2147483663" r:id="rId17"/>
    <p:sldLayoutId id="2147483662" r:id="rId18"/>
    <p:sldLayoutId id="2147483655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9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401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E4AB05D-49FF-417B-9E8F-07A714E9FCF9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9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  <p:sldLayoutId id="2147484007" r:id="rId18"/>
    <p:sldLayoutId id="2147484008" r:id="rId19"/>
    <p:sldLayoutId id="2147484009" r:id="rId20"/>
    <p:sldLayoutId id="2147484010" r:id="rId21"/>
    <p:sldLayoutId id="2147484011" r:id="rId22"/>
    <p:sldLayoutId id="2147484012" r:id="rId23"/>
    <p:sldLayoutId id="2147484013" r:id="rId24"/>
    <p:sldLayoutId id="2147484014" r:id="rId25"/>
    <p:sldLayoutId id="2147484015" r:id="rId26"/>
  </p:sldLayoutIdLst>
  <p:transition spd="slow">
    <p:cover dir="rd"/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9.svg"/><Relationship Id="rId7" Type="http://schemas.openxmlformats.org/officeDocument/2006/relationships/image" Target="../media/image133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22.png"/><Relationship Id="rId11" Type="http://schemas.openxmlformats.org/officeDocument/2006/relationships/image" Target="../media/image137.svg"/><Relationship Id="rId5" Type="http://schemas.openxmlformats.org/officeDocument/2006/relationships/image" Target="../media/image131.svg"/><Relationship Id="rId10" Type="http://schemas.openxmlformats.org/officeDocument/2006/relationships/image" Target="../media/image124.png"/><Relationship Id="rId4" Type="http://schemas.openxmlformats.org/officeDocument/2006/relationships/image" Target="../media/image121.png"/><Relationship Id="rId9" Type="http://schemas.openxmlformats.org/officeDocument/2006/relationships/image" Target="../media/image13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00.png"/><Relationship Id="rId18" Type="http://schemas.openxmlformats.org/officeDocument/2006/relationships/image" Target="../media/image102.png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103.png"/><Relationship Id="rId7" Type="http://schemas.openxmlformats.org/officeDocument/2006/relationships/image" Target="../media/image97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audio" Target="../media/media2.mp3"/><Relationship Id="rId16" Type="http://schemas.openxmlformats.org/officeDocument/2006/relationships/image" Target="../media/image101.png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99.png"/><Relationship Id="rId5" Type="http://schemas.openxmlformats.org/officeDocument/2006/relationships/image" Target="../media/image96.png"/><Relationship Id="rId15" Type="http://schemas.openxmlformats.org/officeDocument/2006/relationships/slide" Target="slide4.xml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4" Type="http://schemas.openxmlformats.org/officeDocument/2006/relationships/image" Target="../media/image95.jpg"/><Relationship Id="rId9" Type="http://schemas.openxmlformats.org/officeDocument/2006/relationships/image" Target="../media/image98.png"/><Relationship Id="rId1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9.xml"/><Relationship Id="rId5" Type="http://schemas.microsoft.com/office/2007/relationships/hdphoto" Target="../media/hdphoto17.wdp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108.png"/><Relationship Id="rId18" Type="http://schemas.openxmlformats.org/officeDocument/2006/relationships/image" Target="../media/image110.png"/><Relationship Id="rId3" Type="http://schemas.openxmlformats.org/officeDocument/2006/relationships/slideLayout" Target="../slideLayouts/slideLayout69.xml"/><Relationship Id="rId21" Type="http://schemas.microsoft.com/office/2007/relationships/hdphoto" Target="../media/hdphoto15.wdp"/><Relationship Id="rId7" Type="http://schemas.openxmlformats.org/officeDocument/2006/relationships/image" Target="../media/image106.png"/><Relationship Id="rId12" Type="http://schemas.microsoft.com/office/2007/relationships/hdphoto" Target="../media/hdphoto13.wdp"/><Relationship Id="rId17" Type="http://schemas.openxmlformats.org/officeDocument/2006/relationships/slide" Target="slide6.xml"/><Relationship Id="rId2" Type="http://schemas.openxmlformats.org/officeDocument/2006/relationships/audio" Target="../media/media3.mp3"/><Relationship Id="rId16" Type="http://schemas.microsoft.com/office/2007/relationships/hdphoto" Target="../media/hdphoto21.wdp"/><Relationship Id="rId20" Type="http://schemas.openxmlformats.org/officeDocument/2006/relationships/image" Target="../media/image101.png"/><Relationship Id="rId1" Type="http://schemas.microsoft.com/office/2007/relationships/media" Target="../media/media3.mp3"/><Relationship Id="rId6" Type="http://schemas.microsoft.com/office/2007/relationships/hdphoto" Target="../media/hdphoto12.wdp"/><Relationship Id="rId11" Type="http://schemas.openxmlformats.org/officeDocument/2006/relationships/image" Target="../media/image99.png"/><Relationship Id="rId5" Type="http://schemas.openxmlformats.org/officeDocument/2006/relationships/image" Target="../media/image98.png"/><Relationship Id="rId15" Type="http://schemas.openxmlformats.org/officeDocument/2006/relationships/image" Target="../media/image109.png"/><Relationship Id="rId23" Type="http://schemas.openxmlformats.org/officeDocument/2006/relationships/image" Target="../media/image103.png"/><Relationship Id="rId10" Type="http://schemas.microsoft.com/office/2007/relationships/hdphoto" Target="../media/hdphoto19.wdp"/><Relationship Id="rId19" Type="http://schemas.microsoft.com/office/2007/relationships/hdphoto" Target="../media/hdphoto22.wdp"/><Relationship Id="rId4" Type="http://schemas.openxmlformats.org/officeDocument/2006/relationships/image" Target="../media/image105.png"/><Relationship Id="rId9" Type="http://schemas.openxmlformats.org/officeDocument/2006/relationships/image" Target="../media/image107.png"/><Relationship Id="rId14" Type="http://schemas.microsoft.com/office/2007/relationships/hdphoto" Target="../media/hdphoto20.wdp"/><Relationship Id="rId22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9.xml"/><Relationship Id="rId5" Type="http://schemas.microsoft.com/office/2007/relationships/hdphoto" Target="../media/hdphoto17.wdp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23.wdp"/><Relationship Id="rId18" Type="http://schemas.openxmlformats.org/officeDocument/2006/relationships/slide" Target="slide8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115.png"/><Relationship Id="rId7" Type="http://schemas.microsoft.com/office/2007/relationships/hdphoto" Target="../media/hdphoto15.wdp"/><Relationship Id="rId12" Type="http://schemas.openxmlformats.org/officeDocument/2006/relationships/image" Target="../media/image112.png"/><Relationship Id="rId17" Type="http://schemas.microsoft.com/office/2007/relationships/hdphoto" Target="../media/hdphoto24.wdp"/><Relationship Id="rId2" Type="http://schemas.openxmlformats.org/officeDocument/2006/relationships/audio" Target="../media/media3.mp3"/><Relationship Id="rId16" Type="http://schemas.openxmlformats.org/officeDocument/2006/relationships/image" Target="../media/image113.png"/><Relationship Id="rId20" Type="http://schemas.microsoft.com/office/2007/relationships/hdphoto" Target="../media/hdphoto25.wdp"/><Relationship Id="rId1" Type="http://schemas.microsoft.com/office/2007/relationships/media" Target="../media/media3.mp3"/><Relationship Id="rId6" Type="http://schemas.openxmlformats.org/officeDocument/2006/relationships/image" Target="../media/image101.png"/><Relationship Id="rId11" Type="http://schemas.microsoft.com/office/2007/relationships/hdphoto" Target="../media/hdphoto10.wdp"/><Relationship Id="rId24" Type="http://schemas.openxmlformats.org/officeDocument/2006/relationships/image" Target="../media/image103.png"/><Relationship Id="rId5" Type="http://schemas.openxmlformats.org/officeDocument/2006/relationships/image" Target="../media/image111.jpg"/><Relationship Id="rId15" Type="http://schemas.microsoft.com/office/2007/relationships/hdphoto" Target="../media/hdphoto13.wdp"/><Relationship Id="rId23" Type="http://schemas.openxmlformats.org/officeDocument/2006/relationships/slide" Target="slide9.xml"/><Relationship Id="rId10" Type="http://schemas.openxmlformats.org/officeDocument/2006/relationships/image" Target="../media/image96.png"/><Relationship Id="rId19" Type="http://schemas.openxmlformats.org/officeDocument/2006/relationships/image" Target="../media/image114.png"/><Relationship Id="rId4" Type="http://schemas.openxmlformats.org/officeDocument/2006/relationships/notesSlide" Target="../notesSlides/notesSlide1.xml"/><Relationship Id="rId9" Type="http://schemas.microsoft.com/office/2007/relationships/hdphoto" Target="../media/hdphoto12.wdp"/><Relationship Id="rId14" Type="http://schemas.openxmlformats.org/officeDocument/2006/relationships/image" Target="../media/image99.png"/><Relationship Id="rId22" Type="http://schemas.microsoft.com/office/2007/relationships/hdphoto" Target="../media/hdphoto2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microsoft.com/office/2007/relationships/hdphoto" Target="../media/hdphoto17.wdp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4.png"/><Relationship Id="rId5" Type="http://schemas.microsoft.com/office/2007/relationships/hdphoto" Target="../media/hdphoto25.wdp"/><Relationship Id="rId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7.wdp"/><Relationship Id="rId5" Type="http://schemas.openxmlformats.org/officeDocument/2006/relationships/image" Target="../media/image104.png"/><Relationship Id="rId4" Type="http://schemas.openxmlformats.org/officeDocument/2006/relationships/image" Target="../media/image116.jpg"/><Relationship Id="rId9" Type="http://schemas.openxmlformats.org/officeDocument/2006/relationships/image" Target="../media/image1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2308" y="2895542"/>
            <a:ext cx="70418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đến với tiết học</a:t>
            </a:r>
            <a:endParaRPr lang="vi-VN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944" y="438725"/>
            <a:ext cx="7041823" cy="4368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884" y="4807669"/>
            <a:ext cx="87719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200" dirty="0" smtClean="0"/>
              <a:t>Trong giờ ra chơi, em và các bạn thường làm gì?</a:t>
            </a:r>
          </a:p>
          <a:p>
            <a:pPr marL="342900" indent="-342900">
              <a:buAutoNum type="alphaLcPeriod"/>
            </a:pPr>
            <a:r>
              <a:rPr lang="en-US" sz="3200" dirty="0"/>
              <a:t> </a:t>
            </a:r>
            <a:r>
              <a:rPr lang="en-US" sz="3200" dirty="0" smtClean="0"/>
              <a:t>Em cảm thấy thế nào khi ra chơi?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3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4697" y="2839287"/>
            <a:ext cx="7082606" cy="2529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6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 GIỜ RA </a:t>
            </a:r>
            <a:r>
              <a:rPr lang="en-US" sz="66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 (Tiết 1)</a:t>
            </a:r>
            <a:endParaRPr lang="en-US" sz="66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C435291-B4E2-040B-1B72-5AEAD4B9E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200150"/>
            <a:ext cx="34671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27338" y="258759"/>
            <a:ext cx="9117830" cy="6043230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450728" y="900533"/>
            <a:ext cx="4748424" cy="44846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95674" y="1971524"/>
            <a:ext cx="3464634" cy="184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356"/>
            <a:r>
              <a:rPr lang="en-US" sz="5998" dirty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 nghe đọc </a:t>
            </a:r>
            <a:r>
              <a:rPr lang="en-US" sz="5998" dirty="0" smtClean="0">
                <a:solidFill>
                  <a:srgbClr val="1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5998" dirty="0">
              <a:solidFill>
                <a:srgbClr val="1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0338340" y="3828022"/>
            <a:ext cx="1603459" cy="2131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248404" y="5622561"/>
            <a:ext cx="1565004" cy="5121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160984" y="3608430"/>
            <a:ext cx="1195911" cy="2057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2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9874" y="1531435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sách vở mau thôi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đây, bạn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 quay đều êm ái</a:t>
            </a:r>
          </a:p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kia, ấy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trai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hồng lên ngực.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nhanh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(Nguyễn </a:t>
            </a:r>
            <a:r>
              <a:rPr lang="en-US" sz="24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Lãm 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8031637" y="1689525"/>
            <a:ext cx="131976" cy="4336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809999" y="3706306"/>
            <a:ext cx="131976" cy="4336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8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2347646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sách vở mau thôi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đây, bạn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 quay đều êm ái</a:t>
            </a:r>
          </a:p>
          <a:p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hòa vang.</a:t>
            </a:r>
          </a:p>
          <a:p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40287" y="1632964"/>
            <a:ext cx="50904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</a:t>
            </a:r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kia, ấy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trai</a:t>
            </a:r>
          </a:p>
          <a:p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t</a:t>
            </a:r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hồng lên ngực.</a:t>
            </a:r>
          </a:p>
          <a:p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chơi vừa chấm dứt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</a:t>
            </a:r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nhanh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vào lớp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898854" y="5326282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(Nguyễn </a:t>
            </a:r>
            <a:r>
              <a:rPr lang="en-US" sz="24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Lãm 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4B8213D7-7EB3-4145-8DB3-68C6E9541CB1}"/>
              </a:ext>
            </a:extLst>
          </p:cNvPr>
          <p:cNvSpPr/>
          <p:nvPr/>
        </p:nvSpPr>
        <p:spPr>
          <a:xfrm>
            <a:off x="1837962" y="1727232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755BC6EE-FEF1-43F5-9D85-96D499201DD6}"/>
              </a:ext>
            </a:extLst>
          </p:cNvPr>
          <p:cNvSpPr/>
          <p:nvPr/>
        </p:nvSpPr>
        <p:spPr>
          <a:xfrm>
            <a:off x="1885476" y="3679678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401E4F77-2613-496B-9548-BC84BAE4EE92}"/>
              </a:ext>
            </a:extLst>
          </p:cNvPr>
          <p:cNvSpPr/>
          <p:nvPr/>
        </p:nvSpPr>
        <p:spPr>
          <a:xfrm>
            <a:off x="6086870" y="1701078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3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8">
            <a:extLst>
              <a:ext uri="{FF2B5EF4-FFF2-40B4-BE49-F238E27FC236}">
                <a16:creationId xmlns:a16="http://schemas.microsoft.com/office/drawing/2014/main" id="{85907D6C-E828-4A6F-A163-275C5E1496EA}"/>
              </a:ext>
            </a:extLst>
          </p:cNvPr>
          <p:cNvSpPr/>
          <p:nvPr/>
        </p:nvSpPr>
        <p:spPr>
          <a:xfrm>
            <a:off x="6096000" y="3679678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9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89" y="816077"/>
            <a:ext cx="8773977" cy="20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2183737" y="1571048"/>
            <a:ext cx="498763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sách vở mau thôi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đây, bạn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 quay đều êm ái</a:t>
            </a:r>
          </a:p>
          <a:p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hòa vang.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676765" y="1595068"/>
            <a:ext cx="50904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</a:t>
            </a:r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kia, ấy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trai</a:t>
            </a:r>
          </a:p>
          <a:p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t</a:t>
            </a:r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nắng hồng lên ngực.</a:t>
            </a:r>
          </a:p>
          <a:p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chơi vừa chấm dứt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</a:t>
            </a:r>
            <a:r>
              <a:rPr lang="en-US" sz="2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nhanh 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vào lớp</a:t>
            </a:r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8000275" y="531248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(Nguyễn </a:t>
            </a:r>
            <a:r>
              <a:rPr lang="en-US" sz="24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Lãm 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Thắng)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id="{4B8213D7-7EB3-4145-8DB3-68C6E9541CB1}"/>
              </a:ext>
            </a:extLst>
          </p:cNvPr>
          <p:cNvSpPr/>
          <p:nvPr/>
        </p:nvSpPr>
        <p:spPr>
          <a:xfrm>
            <a:off x="1756007" y="1571048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id="{755BC6EE-FEF1-43F5-9D85-96D499201DD6}"/>
              </a:ext>
            </a:extLst>
          </p:cNvPr>
          <p:cNvSpPr/>
          <p:nvPr/>
        </p:nvSpPr>
        <p:spPr>
          <a:xfrm>
            <a:off x="1721567" y="3540818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8">
            <a:extLst>
              <a:ext uri="{FF2B5EF4-FFF2-40B4-BE49-F238E27FC236}">
                <a16:creationId xmlns:a16="http://schemas.microsoft.com/office/drawing/2014/main" id="{401E4F77-2613-496B-9548-BC84BAE4EE92}"/>
              </a:ext>
            </a:extLst>
          </p:cNvPr>
          <p:cNvSpPr/>
          <p:nvPr/>
        </p:nvSpPr>
        <p:spPr>
          <a:xfrm>
            <a:off x="6214595" y="1632964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3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85907D6C-E828-4A6F-A163-275C5E1496EA}"/>
              </a:ext>
            </a:extLst>
          </p:cNvPr>
          <p:cNvSpPr/>
          <p:nvPr/>
        </p:nvSpPr>
        <p:spPr>
          <a:xfrm>
            <a:off x="6235655" y="3639369"/>
            <a:ext cx="462170" cy="467536"/>
          </a:xfrm>
          <a:prstGeom prst="flowChartConnector">
            <a:avLst/>
          </a:prstGeom>
          <a:solidFill>
            <a:srgbClr val="5983B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anose="02020603050405020304" pitchFamily="18" charset="0"/>
              </a:rPr>
              <a:t>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85845" y="1934145"/>
            <a:ext cx="13277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</a:p>
          <a:p>
            <a:endParaRPr lang="en-US" sz="2600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600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3668" y="3953320"/>
            <a:ext cx="1090363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</a:p>
          <a:p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62525" y="3554016"/>
            <a:ext cx="704039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</a:p>
          <a:p>
            <a:endParaRPr lang="en-US" sz="2600" dirty="0">
              <a:solidFill>
                <a:srgbClr val="FF66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 smtClean="0">
                <a:solidFill>
                  <a:srgbClr val="FF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ái</a:t>
            </a:r>
            <a:endParaRPr lang="en-US" sz="2600" dirty="0">
              <a:solidFill>
                <a:srgbClr val="FF66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90317" y="1583804"/>
            <a:ext cx="622286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FF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</a:p>
          <a:p>
            <a:endParaRPr lang="en-US" sz="2600" dirty="0" smtClean="0">
              <a:solidFill>
                <a:srgbClr val="FF66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600" dirty="0" smtClean="0">
                <a:solidFill>
                  <a:srgbClr val="FF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2600" dirty="0">
              <a:solidFill>
                <a:srgbClr val="FF66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33751" y="3974082"/>
            <a:ext cx="91884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</a:p>
          <a:p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r>
              <a:rPr lang="en-US" sz="2600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trang</a:t>
            </a:r>
            <a:endParaRPr lang="en-US" sz="26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4153" y="2187018"/>
            <a:ext cx="85501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    Trắng – nắng, gái – ái – trai – tài, nhàng - vang - vàng – trang.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609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E6457-FFA8-4917-AB8A-EE90352BCF2F}"/>
              </a:ext>
            </a:extLst>
          </p:cNvPr>
          <p:cNvSpPr txBox="1"/>
          <p:nvPr/>
        </p:nvSpPr>
        <p:spPr>
          <a:xfrm>
            <a:off x="3678864" y="2987749"/>
            <a:ext cx="6251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376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2" y="577392"/>
            <a:ext cx="11331019" cy="62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Onigiri Outline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05E9C-FA83-45F7-9EC8-00DB4623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1" y="1669893"/>
            <a:ext cx="86082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9829800" y="6382670"/>
            <a:ext cx="6096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8" name="Arrow: Right 13">
            <a:hlinkClick r:id="rId3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9386263" y="5963217"/>
            <a:ext cx="543652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02329" y="713928"/>
            <a:ext cx="8294914" cy="28085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trống trường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Tôi</a:t>
            </a:r>
            <a:r>
              <a:rPr lang="en-US" sz="4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trống trường. Thân hình tôi đẫy đà, nước da nâu bóng.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15" y="3476626"/>
            <a:ext cx="4762500" cy="3381375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9601200" y="6230292"/>
            <a:ext cx="8382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Right 13">
            <a:hlinkClick r:id="rId3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708564" y="767444"/>
            <a:ext cx="7709065" cy="29168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ngày, tôi giúp học trò ra vào lớp đúng giờ.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9372600" y="6190112"/>
            <a:ext cx="7640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1045028" y="1616528"/>
            <a:ext cx="10303328" cy="29228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Bây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giờ có thêm anh chuông điện, thỉnh thoảng cũng  “reng…reng…reng…” báo giờ học. Nhưng tôi vẫn là người bạn thân thiết của các cô cậu học trò.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rId3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9653214" y="5898323"/>
            <a:ext cx="498189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5536714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29" y="4393274"/>
            <a:ext cx="4175012" cy="2350725"/>
          </a:xfrm>
        </p:spPr>
      </p:pic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733801"/>
            <a:ext cx="422030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462</Words>
  <Application>Microsoft Office PowerPoint</Application>
  <PresentationFormat>Widescreen</PresentationFormat>
  <Paragraphs>102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can_NongAor</vt:lpstr>
      <vt:lpstr>等线</vt:lpstr>
      <vt:lpstr>FC Onigiri Outline</vt:lpstr>
      <vt:lpstr>微软雅黑</vt:lpstr>
      <vt:lpstr>milk tea Med</vt:lpstr>
      <vt:lpstr>Arial</vt:lpstr>
      <vt:lpstr>Arial-Rounded</vt:lpstr>
      <vt:lpstr>Calibri</vt:lpstr>
      <vt:lpstr>Cambria</vt:lpstr>
      <vt:lpstr>Times New Roman</vt:lpstr>
      <vt:lpstr>Office Theme</vt:lpstr>
      <vt:lpstr>2_Office 主题</vt:lpstr>
      <vt:lpstr>https://www.freeppt7.com</vt:lpstr>
      <vt:lpstr>3_Office 主题​​</vt:lpstr>
      <vt:lpstr>Office 主题</vt:lpstr>
      <vt:lpstr>1_Office 主题</vt:lpstr>
      <vt:lpstr>1_Office Theme</vt:lpstr>
      <vt:lpstr>11_Office Theme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90</cp:revision>
  <dcterms:created xsi:type="dcterms:W3CDTF">2021-07-20T01:55:21Z</dcterms:created>
  <dcterms:modified xsi:type="dcterms:W3CDTF">2024-07-11T05:08:09Z</dcterms:modified>
</cp:coreProperties>
</file>