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519" r:id="rId2"/>
    <p:sldId id="506" r:id="rId3"/>
    <p:sldId id="299" r:id="rId4"/>
    <p:sldId id="480" r:id="rId5"/>
    <p:sldId id="507" r:id="rId6"/>
    <p:sldId id="508" r:id="rId7"/>
    <p:sldId id="470" r:id="rId8"/>
    <p:sldId id="509" r:id="rId9"/>
    <p:sldId id="500" r:id="rId10"/>
    <p:sldId id="510" r:id="rId11"/>
    <p:sldId id="512" r:id="rId12"/>
    <p:sldId id="499" r:id="rId13"/>
    <p:sldId id="513" r:id="rId14"/>
    <p:sldId id="514" r:id="rId15"/>
    <p:sldId id="515" r:id="rId16"/>
    <p:sldId id="516" r:id="rId17"/>
    <p:sldId id="517" r:id="rId18"/>
    <p:sldId id="520" r:id="rId19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100" d="100"/>
          <a:sy n="100" d="100"/>
        </p:scale>
        <p:origin x="-1224" y="-50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5" Type="http://schemas.openxmlformats.org/officeDocument/2006/relationships/image" Target="../media/image4.gi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image" Target="../media/image4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jpeg"/><Relationship Id="rId5" Type="http://schemas.openxmlformats.org/officeDocument/2006/relationships/image" Target="../media/image4.gif"/><Relationship Id="rId10" Type="http://schemas.openxmlformats.org/officeDocument/2006/relationships/image" Target="../media/image34.png"/><Relationship Id="rId4" Type="http://schemas.openxmlformats.org/officeDocument/2006/relationships/image" Target="../media/image18.jpe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eg"/><Relationship Id="rId5" Type="http://schemas.openxmlformats.org/officeDocument/2006/relationships/image" Target="../media/image4.gif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eg"/><Relationship Id="rId5" Type="http://schemas.openxmlformats.org/officeDocument/2006/relationships/image" Target="../media/image4.gif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4.gif"/><Relationship Id="rId3" Type="http://schemas.microsoft.com/office/2007/relationships/media" Target="../media/media1.wav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media1.wav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4.gi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4.gif"/><Relationship Id="rId4" Type="http://schemas.openxmlformats.org/officeDocument/2006/relationships/image" Target="../media/image20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5715000"/>
            <a:ext cx="256032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56032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3585211" y="3105150"/>
            <a:ext cx="408051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4000" kern="1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2054" name="WordArt 9"/>
          <p:cNvSpPr>
            <a:spLocks noChangeArrowheads="1" noChangeShapeType="1" noTextEdit="1"/>
          </p:cNvSpPr>
          <p:nvPr/>
        </p:nvSpPr>
        <p:spPr bwMode="auto">
          <a:xfrm>
            <a:off x="1122046" y="944563"/>
            <a:ext cx="8728710" cy="170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giáo về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37495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26551" y="2571750"/>
            <a:ext cx="8970451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</a:t>
            </a:r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VẬN ĐỘNG CƠ </a:t>
            </a:r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00" y="2708920"/>
            <a:ext cx="7429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298" y="2708920"/>
            <a:ext cx="7429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112" y="2665859"/>
            <a:ext cx="10668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298" y="4869160"/>
            <a:ext cx="10477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73" y="4869160"/>
            <a:ext cx="10477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269" y="4797152"/>
            <a:ext cx="10668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44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4 – CHỦ ĐỀ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188869" y="4620419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4" y="189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7135</TotalTime>
  <Words>145</Words>
  <Application>Microsoft Office PowerPoint</Application>
  <PresentationFormat>Custom</PresentationFormat>
  <Paragraphs>34</Paragraphs>
  <Slides>18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7</cp:lastModifiedBy>
  <cp:revision>604</cp:revision>
  <dcterms:created xsi:type="dcterms:W3CDTF">2010-04-30T18:19:48Z</dcterms:created>
  <dcterms:modified xsi:type="dcterms:W3CDTF">2025-04-13T04:22:55Z</dcterms:modified>
</cp:coreProperties>
</file>