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3" r:id="rId2"/>
    <p:sldMasterId id="2147483736" r:id="rId3"/>
    <p:sldMasterId id="2147483761" r:id="rId4"/>
    <p:sldMasterId id="2147483779" r:id="rId5"/>
  </p:sldMasterIdLst>
  <p:notesMasterIdLst>
    <p:notesMasterId r:id="rId15"/>
  </p:notesMasterIdLst>
  <p:sldIdLst>
    <p:sldId id="320" r:id="rId6"/>
    <p:sldId id="258" r:id="rId7"/>
    <p:sldId id="336" r:id="rId8"/>
    <p:sldId id="282" r:id="rId9"/>
    <p:sldId id="366" r:id="rId10"/>
    <p:sldId id="2007577102" r:id="rId11"/>
    <p:sldId id="2007577105" r:id="rId12"/>
    <p:sldId id="2007577104" r:id="rId13"/>
    <p:sldId id="20075771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9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3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6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1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0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0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9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7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6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6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6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0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5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63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7245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5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6502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711247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28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05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0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21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49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9076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7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513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567126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79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4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864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83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6" r:id="rId4"/>
    <p:sldLayoutId id="2147483767" r:id="rId5"/>
    <p:sldLayoutId id="2147483768" r:id="rId6"/>
    <p:sldLayoutId id="2147483775" r:id="rId7"/>
    <p:sldLayoutId id="214748377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93" r:id="rId8"/>
    <p:sldLayoutId id="214748379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81" name="图片 174" descr="D:\资料\图片2.png图片2">
            <a:extLst>
              <a:ext uri="{FF2B5EF4-FFF2-40B4-BE49-F238E27FC236}">
                <a16:creationId xmlns:a16="http://schemas.microsoft.com/office/drawing/2014/main" id="{4FBC9990-AA76-4724-ABA3-FF92194790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32833" y="599720"/>
            <a:ext cx="3250883" cy="5195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EDB66-9660-4A61-9C56-BF88E7EC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670" y="0"/>
            <a:ext cx="75486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43400" y="600981"/>
            <a:ext cx="7942899" cy="3686085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302" y="345681"/>
            <a:ext cx="2240845" cy="16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59490-9BFC-4A13-8AE7-3FB1A2488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6" y="4541809"/>
            <a:ext cx="5398918" cy="2414714"/>
          </a:xfrm>
          <a:prstGeom prst="rect">
            <a:avLst/>
          </a:prstGeom>
        </p:spPr>
      </p:pic>
      <p:pic>
        <p:nvPicPr>
          <p:cNvPr id="13" name="图片 143">
            <a:extLst>
              <a:ext uri="{FF2B5EF4-FFF2-40B4-BE49-F238E27FC236}">
                <a16:creationId xmlns:a16="http://schemas.microsoft.com/office/drawing/2014/main" id="{C4080569-8869-49B5-A132-4ADF2729B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08" y="3486558"/>
            <a:ext cx="3645533" cy="3645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87438-DC73-4518-B1B9-C4F808CDC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641" y="767149"/>
            <a:ext cx="3828620" cy="1146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D9085-CB6E-07B4-333F-91179B6CC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1167" y="2319465"/>
            <a:ext cx="7962066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1441E-05AF-DF34-EEE4-FC9537125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47" y="1242720"/>
            <a:ext cx="2757453" cy="18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8C001F3F-CA1E-49D8-8329-C3375A3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520720"/>
            <a:ext cx="7739753" cy="4723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31B1332B-1452-4031-9CE4-02777A22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5812C4D-2D62-489E-B195-D026258D8538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>
              <a:extLst>
                <a:ext uri="{FF2B5EF4-FFF2-40B4-BE49-F238E27FC236}">
                  <a16:creationId xmlns:a16="http://schemas.microsoft.com/office/drawing/2014/main" id="{72C5D086-7D34-4EE2-85B5-B4890BC5E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>
              <a:extLst>
                <a:ext uri="{FF2B5EF4-FFF2-40B4-BE49-F238E27FC236}">
                  <a16:creationId xmlns:a16="http://schemas.microsoft.com/office/drawing/2014/main" id="{A7F5E00E-7773-4B48-9612-4F8C8234F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>
            <a:extLst>
              <a:ext uri="{FF2B5EF4-FFF2-40B4-BE49-F238E27FC236}">
                <a16:creationId xmlns:a16="http://schemas.microsoft.com/office/drawing/2014/main" id="{A7C3BE0D-AB0A-4305-AB5C-9334956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1" y="52072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>
            <a:extLst>
              <a:ext uri="{FF2B5EF4-FFF2-40B4-BE49-F238E27FC236}">
                <a16:creationId xmlns:a16="http://schemas.microsoft.com/office/drawing/2014/main" id="{24DA456E-7263-4A69-BD9F-03E94507118F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>
              <a:extLst>
                <a:ext uri="{FF2B5EF4-FFF2-40B4-BE49-F238E27FC236}">
                  <a16:creationId xmlns:a16="http://schemas.microsoft.com/office/drawing/2014/main" id="{403F9CEB-1072-4066-AFD6-17603C3CF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>
              <a:extLst>
                <a:ext uri="{FF2B5EF4-FFF2-40B4-BE49-F238E27FC236}">
                  <a16:creationId xmlns:a16="http://schemas.microsoft.com/office/drawing/2014/main" id="{8213373F-83F2-49E5-B27E-86541B56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>
            <a:extLst>
              <a:ext uri="{FF2B5EF4-FFF2-40B4-BE49-F238E27FC236}">
                <a16:creationId xmlns:a16="http://schemas.microsoft.com/office/drawing/2014/main" id="{D52D92B2-1053-4DF0-844F-77FC3C3A83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33510CEC-FFC1-456C-BEAE-078EB093D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4" y="1022225"/>
            <a:ext cx="3279407" cy="4517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C871EE-F221-4B4E-A637-B4EE18D64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943" y="1965849"/>
            <a:ext cx="5968501" cy="27861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7598BCA-A13B-4602-B66A-0DD9AB12FBA4}"/>
              </a:ext>
            </a:extLst>
          </p:cNvPr>
          <p:cNvGrpSpPr/>
          <p:nvPr/>
        </p:nvGrpSpPr>
        <p:grpSpPr>
          <a:xfrm>
            <a:off x="-215774" y="2347510"/>
            <a:ext cx="5315675" cy="4504460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>
              <a:extLst>
                <a:ext uri="{FF2B5EF4-FFF2-40B4-BE49-F238E27FC236}">
                  <a16:creationId xmlns:a16="http://schemas.microsoft.com/office/drawing/2014/main" id="{9492C68C-9327-45B5-A38F-9D011AE3D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15B3D9-B0E8-4092-9B37-F92BE68C770C}"/>
                </a:ext>
              </a:extLst>
            </p:cNvPr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01EF13-33F2-4D89-B6DD-A982A41644BB}"/>
                </a:ext>
              </a:extLst>
            </p:cNvPr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523A22-C118-4E07-B560-3C95F5B1489F}"/>
                </a:ext>
              </a:extLst>
            </p:cNvPr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B957E5-46ED-4651-85BE-25FD41C0CAA8}"/>
                </a:ext>
              </a:extLst>
            </p:cNvPr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文本框 18">
            <a:extLst>
              <a:ext uri="{FF2B5EF4-FFF2-40B4-BE49-F238E27FC236}">
                <a16:creationId xmlns:a16="http://schemas.microsoft.com/office/drawing/2014/main" id="{09192A68-B472-4371-9244-48F81A7C8710}"/>
              </a:ext>
            </a:extLst>
          </p:cNvPr>
          <p:cNvSpPr txBox="1"/>
          <p:nvPr/>
        </p:nvSpPr>
        <p:spPr>
          <a:xfrm rot="20956820">
            <a:off x="811733" y="3179561"/>
            <a:ext cx="238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AC264-12C7-4BA8-8EC5-5CFD7E35E7A0}"/>
              </a:ext>
            </a:extLst>
          </p:cNvPr>
          <p:cNvSpPr/>
          <p:nvPr/>
        </p:nvSpPr>
        <p:spPr>
          <a:xfrm>
            <a:off x="251012" y="256479"/>
            <a:ext cx="11613885" cy="6283712"/>
          </a:xfrm>
          <a:prstGeom prst="roundRect">
            <a:avLst/>
          </a:prstGeom>
          <a:solidFill>
            <a:schemeClr val="bg1"/>
          </a:solidFill>
          <a:ln>
            <a:solidFill>
              <a:srgbClr val="D4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9EFEDE0-693E-DC2A-77B8-2CAC67DC4ECC}"/>
              </a:ext>
            </a:extLst>
          </p:cNvPr>
          <p:cNvSpPr txBox="1"/>
          <p:nvPr/>
        </p:nvSpPr>
        <p:spPr>
          <a:xfrm>
            <a:off x="3154680" y="138430"/>
            <a:ext cx="705611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0AD8B-33BD-E6BA-0F1B-25B99A77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08" y="4038601"/>
            <a:ext cx="4106491" cy="2335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C7D4F-106A-8682-36BC-F8A9B447A7C3}"/>
              </a:ext>
            </a:extLst>
          </p:cNvPr>
          <p:cNvSpPr txBox="1"/>
          <p:nvPr/>
        </p:nvSpPr>
        <p:spPr>
          <a:xfrm>
            <a:off x="584347" y="854710"/>
            <a:ext cx="110266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7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AC264-12C7-4BA8-8EC5-5CFD7E35E7A0}"/>
              </a:ext>
            </a:extLst>
          </p:cNvPr>
          <p:cNvSpPr/>
          <p:nvPr/>
        </p:nvSpPr>
        <p:spPr>
          <a:xfrm>
            <a:off x="251012" y="256479"/>
            <a:ext cx="11613885" cy="6283712"/>
          </a:xfrm>
          <a:prstGeom prst="roundRect">
            <a:avLst/>
          </a:prstGeom>
          <a:solidFill>
            <a:schemeClr val="bg1"/>
          </a:solidFill>
          <a:ln>
            <a:solidFill>
              <a:srgbClr val="D4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9EFEDE0-693E-DC2A-77B8-2CAC67DC4ECC}"/>
              </a:ext>
            </a:extLst>
          </p:cNvPr>
          <p:cNvSpPr txBox="1"/>
          <p:nvPr/>
        </p:nvSpPr>
        <p:spPr>
          <a:xfrm>
            <a:off x="3827144" y="138430"/>
            <a:ext cx="5484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0AD8B-33BD-E6BA-0F1B-25B99A77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137" y="4507791"/>
            <a:ext cx="3281362" cy="186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C7D4F-106A-8682-36BC-F8A9B447A7C3}"/>
              </a:ext>
            </a:extLst>
          </p:cNvPr>
          <p:cNvSpPr txBox="1"/>
          <p:nvPr/>
        </p:nvSpPr>
        <p:spPr>
          <a:xfrm>
            <a:off x="489097" y="845185"/>
            <a:ext cx="110266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D4C617-DF67-9983-81CA-35F31552A14F}"/>
              </a:ext>
            </a:extLst>
          </p:cNvPr>
          <p:cNvSpPr/>
          <p:nvPr/>
        </p:nvSpPr>
        <p:spPr>
          <a:xfrm>
            <a:off x="489095" y="845186"/>
            <a:ext cx="11036155" cy="76454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FF485A-D5D9-2BCF-BF09-A62921D30B66}"/>
              </a:ext>
            </a:extLst>
          </p:cNvPr>
          <p:cNvSpPr/>
          <p:nvPr/>
        </p:nvSpPr>
        <p:spPr>
          <a:xfrm>
            <a:off x="0" y="754602"/>
            <a:ext cx="489095" cy="4083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FF652E-7A55-0419-502D-7BBD63165DA7}"/>
              </a:ext>
            </a:extLst>
          </p:cNvPr>
          <p:cNvSpPr/>
          <p:nvPr/>
        </p:nvSpPr>
        <p:spPr>
          <a:xfrm>
            <a:off x="347052" y="1914526"/>
            <a:ext cx="11197248" cy="198120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40F9CF-2376-3965-E283-6AB715681517}"/>
              </a:ext>
            </a:extLst>
          </p:cNvPr>
          <p:cNvSpPr/>
          <p:nvPr/>
        </p:nvSpPr>
        <p:spPr>
          <a:xfrm>
            <a:off x="123825" y="2076750"/>
            <a:ext cx="489095" cy="4083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B9EC6F-1316-E3AB-F932-D73338678B4C}"/>
              </a:ext>
            </a:extLst>
          </p:cNvPr>
          <p:cNvSpPr/>
          <p:nvPr/>
        </p:nvSpPr>
        <p:spPr>
          <a:xfrm>
            <a:off x="406471" y="3952876"/>
            <a:ext cx="11156879" cy="207645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5F681A-AB54-9969-2711-1A43E2F23796}"/>
              </a:ext>
            </a:extLst>
          </p:cNvPr>
          <p:cNvSpPr/>
          <p:nvPr/>
        </p:nvSpPr>
        <p:spPr>
          <a:xfrm>
            <a:off x="152400" y="3990154"/>
            <a:ext cx="489095" cy="4083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174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AC264-12C7-4BA8-8EC5-5CFD7E35E7A0}"/>
              </a:ext>
            </a:extLst>
          </p:cNvPr>
          <p:cNvSpPr/>
          <p:nvPr/>
        </p:nvSpPr>
        <p:spPr>
          <a:xfrm>
            <a:off x="251012" y="256479"/>
            <a:ext cx="11613885" cy="6283712"/>
          </a:xfrm>
          <a:prstGeom prst="roundRect">
            <a:avLst/>
          </a:prstGeom>
          <a:solidFill>
            <a:schemeClr val="bg1"/>
          </a:solidFill>
          <a:ln>
            <a:solidFill>
              <a:srgbClr val="D4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C0482-2A27-C6A8-A3A0-2AAD04B6A2C6}"/>
              </a:ext>
            </a:extLst>
          </p:cNvPr>
          <p:cNvSpPr txBox="1"/>
          <p:nvPr/>
        </p:nvSpPr>
        <p:spPr>
          <a:xfrm>
            <a:off x="553736" y="661945"/>
            <a:ext cx="240719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8D1AC-7B1F-BB07-FF58-B39EACB5A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70892" y="836240"/>
            <a:ext cx="582308" cy="525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54256C-2B4A-CE36-43CE-A1E2260D834C}"/>
              </a:ext>
            </a:extLst>
          </p:cNvPr>
          <p:cNvSpPr txBox="1"/>
          <p:nvPr/>
        </p:nvSpPr>
        <p:spPr>
          <a:xfrm>
            <a:off x="3418290" y="533195"/>
            <a:ext cx="5365827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28B92-4136-0D4B-18A4-2D50763DBF7A}"/>
              </a:ext>
            </a:extLst>
          </p:cNvPr>
          <p:cNvSpPr/>
          <p:nvPr/>
        </p:nvSpPr>
        <p:spPr>
          <a:xfrm>
            <a:off x="1741598" y="1551376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F626B1-D0D4-C3E0-7D5D-8202F558E00B}"/>
              </a:ext>
            </a:extLst>
          </p:cNvPr>
          <p:cNvSpPr/>
          <p:nvPr/>
        </p:nvSpPr>
        <p:spPr>
          <a:xfrm>
            <a:off x="1992334" y="193872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A0C27-057A-6C9B-2B6D-4ABE48C91054}"/>
              </a:ext>
            </a:extLst>
          </p:cNvPr>
          <p:cNvSpPr txBox="1"/>
          <p:nvPr/>
        </p:nvSpPr>
        <p:spPr>
          <a:xfrm>
            <a:off x="4305300" y="1699413"/>
            <a:ext cx="523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2" descr="Hoa hồng tỉ muội">
            <a:extLst>
              <a:ext uri="{FF2B5EF4-FFF2-40B4-BE49-F238E27FC236}">
                <a16:creationId xmlns:a16="http://schemas.microsoft.com/office/drawing/2014/main" id="{9AC4F617-8561-AA28-66F5-41F0EFAF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52" y="3090957"/>
            <a:ext cx="3456124" cy="245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id="{5A643869-8690-90FB-7CBF-E39065D3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5" y="3146524"/>
            <a:ext cx="3255850" cy="2396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6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AC264-12C7-4BA8-8EC5-5CFD7E35E7A0}"/>
              </a:ext>
            </a:extLst>
          </p:cNvPr>
          <p:cNvSpPr/>
          <p:nvPr/>
        </p:nvSpPr>
        <p:spPr>
          <a:xfrm>
            <a:off x="251012" y="256479"/>
            <a:ext cx="11613885" cy="6283712"/>
          </a:xfrm>
          <a:prstGeom prst="roundRect">
            <a:avLst/>
          </a:prstGeom>
          <a:solidFill>
            <a:schemeClr val="bg1"/>
          </a:solidFill>
          <a:ln>
            <a:solidFill>
              <a:srgbClr val="D4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C0482-2A27-C6A8-A3A0-2AAD04B6A2C6}"/>
              </a:ext>
            </a:extLst>
          </p:cNvPr>
          <p:cNvSpPr txBox="1"/>
          <p:nvPr/>
        </p:nvSpPr>
        <p:spPr>
          <a:xfrm>
            <a:off x="553736" y="661945"/>
            <a:ext cx="240719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8D1AC-7B1F-BB07-FF58-B39EACB5A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70892" y="836240"/>
            <a:ext cx="582308" cy="525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54256C-2B4A-CE36-43CE-A1E2260D834C}"/>
              </a:ext>
            </a:extLst>
          </p:cNvPr>
          <p:cNvSpPr txBox="1"/>
          <p:nvPr/>
        </p:nvSpPr>
        <p:spPr>
          <a:xfrm>
            <a:off x="3418290" y="533195"/>
            <a:ext cx="5365827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D6121-2CA4-D5F4-00B5-834847603500}"/>
              </a:ext>
            </a:extLst>
          </p:cNvPr>
          <p:cNvSpPr/>
          <p:nvPr/>
        </p:nvSpPr>
        <p:spPr>
          <a:xfrm>
            <a:off x="2615905" y="1620382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4524B4-1A67-61A0-9435-D3474F86EA2D}"/>
              </a:ext>
            </a:extLst>
          </p:cNvPr>
          <p:cNvSpPr/>
          <p:nvPr/>
        </p:nvSpPr>
        <p:spPr>
          <a:xfrm>
            <a:off x="2751380" y="192991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8C00FC-DF1C-F2C7-7976-EC66D9202532}"/>
              </a:ext>
            </a:extLst>
          </p:cNvPr>
          <p:cNvSpPr txBox="1"/>
          <p:nvPr/>
        </p:nvSpPr>
        <p:spPr>
          <a:xfrm>
            <a:off x="6601864" y="1593389"/>
            <a:ext cx="390634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erson and a child&#10;&#10;Description automatically generated">
            <a:extLst>
              <a:ext uri="{FF2B5EF4-FFF2-40B4-BE49-F238E27FC236}">
                <a16:creationId xmlns:a16="http://schemas.microsoft.com/office/drawing/2014/main" id="{6E469007-9FE4-2082-9242-165118D64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266950"/>
            <a:ext cx="4019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AC264-12C7-4BA8-8EC5-5CFD7E35E7A0}"/>
              </a:ext>
            </a:extLst>
          </p:cNvPr>
          <p:cNvSpPr/>
          <p:nvPr/>
        </p:nvSpPr>
        <p:spPr>
          <a:xfrm>
            <a:off x="251012" y="256479"/>
            <a:ext cx="11613885" cy="6283712"/>
          </a:xfrm>
          <a:prstGeom prst="roundRect">
            <a:avLst/>
          </a:prstGeom>
          <a:solidFill>
            <a:schemeClr val="bg1"/>
          </a:solidFill>
          <a:ln>
            <a:solidFill>
              <a:srgbClr val="D4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71BB8-1549-A3C2-166A-EEA4B3583F68}"/>
              </a:ext>
            </a:extLst>
          </p:cNvPr>
          <p:cNvSpPr txBox="1">
            <a:spLocks/>
          </p:cNvSpPr>
          <p:nvPr/>
        </p:nvSpPr>
        <p:spPr>
          <a:xfrm>
            <a:off x="800894" y="41704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54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636C-FCA8-9B9F-A251-810A6228C1A8}"/>
              </a:ext>
            </a:extLst>
          </p:cNvPr>
          <p:cNvSpPr txBox="1">
            <a:spLocks/>
          </p:cNvSpPr>
          <p:nvPr/>
        </p:nvSpPr>
        <p:spPr>
          <a:xfrm>
            <a:off x="848519" y="1836722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nhỏ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630E0-E45D-BAD3-E4FC-DD066E62B747}"/>
              </a:ext>
            </a:extLst>
          </p:cNvPr>
          <p:cNvCxnSpPr/>
          <p:nvPr/>
        </p:nvCxnSpPr>
        <p:spPr>
          <a:xfrm flipH="1">
            <a:off x="3031070" y="1925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1CB6A5-96D5-61D6-6A53-BF9463F79622}"/>
              </a:ext>
            </a:extLst>
          </p:cNvPr>
          <p:cNvCxnSpPr/>
          <p:nvPr/>
        </p:nvCxnSpPr>
        <p:spPr>
          <a:xfrm flipH="1">
            <a:off x="7600306" y="1925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FDA2A6-5642-A674-477F-E4D276FCDA2F}"/>
              </a:ext>
            </a:extLst>
          </p:cNvPr>
          <p:cNvCxnSpPr/>
          <p:nvPr/>
        </p:nvCxnSpPr>
        <p:spPr>
          <a:xfrm flipH="1">
            <a:off x="10614701" y="19319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E5673E-9160-6C98-D13C-868473D9E5A9}"/>
              </a:ext>
            </a:extLst>
          </p:cNvPr>
          <p:cNvCxnSpPr/>
          <p:nvPr/>
        </p:nvCxnSpPr>
        <p:spPr>
          <a:xfrm flipH="1">
            <a:off x="8319489" y="24445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4BFDED-53C8-C8F8-465B-677232F846B3}"/>
              </a:ext>
            </a:extLst>
          </p:cNvPr>
          <p:cNvCxnSpPr>
            <a:cxnSpLocks/>
          </p:cNvCxnSpPr>
          <p:nvPr/>
        </p:nvCxnSpPr>
        <p:spPr>
          <a:xfrm>
            <a:off x="5651467" y="2524125"/>
            <a:ext cx="0" cy="444052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E2F414-A50D-431D-DC89-56230B0F26EC}"/>
              </a:ext>
            </a:extLst>
          </p:cNvPr>
          <p:cNvCxnSpPr/>
          <p:nvPr/>
        </p:nvCxnSpPr>
        <p:spPr>
          <a:xfrm flipH="1">
            <a:off x="8393208" y="24422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570</Words>
  <Application>Microsoft Office PowerPoint</Application>
  <PresentationFormat>Widescreen</PresentationFormat>
  <Paragraphs>39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Coiny</vt:lpstr>
      <vt:lpstr>华康少女文字W5</vt:lpstr>
      <vt:lpstr>1_Office Theme</vt:lpstr>
      <vt:lpstr>2_Office 主题</vt:lpstr>
      <vt:lpstr>1_PPT定制1801380800</vt:lpstr>
      <vt:lpstr>自定义设计方案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93</cp:revision>
  <dcterms:created xsi:type="dcterms:W3CDTF">2021-07-20T01:55:21Z</dcterms:created>
  <dcterms:modified xsi:type="dcterms:W3CDTF">2025-12-05T06:53:05Z</dcterms:modified>
</cp:coreProperties>
</file>