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  <p:sldMasterId id="2147483708" r:id="rId3"/>
    <p:sldMasterId id="2147483738" r:id="rId4"/>
  </p:sldMasterIdLst>
  <p:notesMasterIdLst>
    <p:notesMasterId r:id="rId23"/>
  </p:notesMasterIdLst>
  <p:sldIdLst>
    <p:sldId id="259" r:id="rId5"/>
    <p:sldId id="257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85" r:id="rId15"/>
    <p:sldId id="276" r:id="rId16"/>
    <p:sldId id="277" r:id="rId17"/>
    <p:sldId id="278" r:id="rId18"/>
    <p:sldId id="279" r:id="rId19"/>
    <p:sldId id="280" r:id="rId20"/>
    <p:sldId id="281" r:id="rId21"/>
    <p:sldId id="31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F1B0A-CBA2-44AD-88E5-27909821BF2A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73D10-1290-4CAB-9ECB-E9431AC8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87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acebook.com/groups/629898828017053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acebook.com/groups/629898828017053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矩形 3">
            <a:extLst>
              <a:ext uri="{FF2B5EF4-FFF2-40B4-BE49-F238E27FC236}">
                <a16:creationId xmlns:a16="http://schemas.microsoft.com/office/drawing/2014/main" id="{20331411-1768-21C3-F1E0-3A88397CB6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矩形 15">
            <a:extLst>
              <a:ext uri="{FF2B5EF4-FFF2-40B4-BE49-F238E27FC236}">
                <a16:creationId xmlns:a16="http://schemas.microsoft.com/office/drawing/2014/main" id="{9FF5D726-8FF1-1100-672F-44642FBC3685}"/>
              </a:ext>
            </a:extLst>
          </p:cNvPr>
          <p:cNvSpPr/>
          <p:nvPr userDrawn="1"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45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90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4633925" y="4423298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4799053" y="4615839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964181" y="4819911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4614575" y="4431531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4779704" y="4624073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4944830" y="4828145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5109957" y="5066439"/>
            <a:ext cx="3390724" cy="1315107"/>
          </a:xfrm>
          <a:custGeom>
            <a:avLst/>
            <a:gdLst/>
            <a:ahLst/>
            <a:cxnLst/>
            <a:rect l="l" t="t" r="r" b="b"/>
            <a:pathLst>
              <a:path w="37351" h="14305" extrusionOk="0">
                <a:moveTo>
                  <a:pt x="17314" y="1"/>
                </a:moveTo>
                <a:cubicBezTo>
                  <a:pt x="9021" y="1"/>
                  <a:pt x="4346" y="4789"/>
                  <a:pt x="1862" y="8848"/>
                </a:cubicBezTo>
                <a:cubicBezTo>
                  <a:pt x="1142" y="10053"/>
                  <a:pt x="508" y="11301"/>
                  <a:pt x="0" y="12612"/>
                </a:cubicBezTo>
                <a:lnTo>
                  <a:pt x="487" y="12993"/>
                </a:lnTo>
                <a:cubicBezTo>
                  <a:pt x="1037" y="13437"/>
                  <a:pt x="1608" y="13860"/>
                  <a:pt x="2179" y="14304"/>
                </a:cubicBezTo>
                <a:cubicBezTo>
                  <a:pt x="2665" y="13014"/>
                  <a:pt x="3279" y="11787"/>
                  <a:pt x="3998" y="10603"/>
                </a:cubicBezTo>
                <a:cubicBezTo>
                  <a:pt x="7156" y="5455"/>
                  <a:pt x="11726" y="2834"/>
                  <a:pt x="17592" y="2834"/>
                </a:cubicBezTo>
                <a:cubicBezTo>
                  <a:pt x="17776" y="2834"/>
                  <a:pt x="17961" y="2836"/>
                  <a:pt x="18147" y="2841"/>
                </a:cubicBezTo>
                <a:cubicBezTo>
                  <a:pt x="26818" y="3053"/>
                  <a:pt x="31788" y="7811"/>
                  <a:pt x="35320" y="13289"/>
                </a:cubicBezTo>
                <a:cubicBezTo>
                  <a:pt x="35785" y="13014"/>
                  <a:pt x="36251" y="12739"/>
                  <a:pt x="36673" y="12464"/>
                </a:cubicBezTo>
                <a:cubicBezTo>
                  <a:pt x="36906" y="12316"/>
                  <a:pt x="37139" y="12168"/>
                  <a:pt x="37350" y="12020"/>
                </a:cubicBezTo>
                <a:cubicBezTo>
                  <a:pt x="33480" y="5908"/>
                  <a:pt x="27812" y="282"/>
                  <a:pt x="17851" y="7"/>
                </a:cubicBezTo>
                <a:cubicBezTo>
                  <a:pt x="17670" y="3"/>
                  <a:pt x="17491" y="1"/>
                  <a:pt x="173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-804400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89B98A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-695042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-310723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575657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-446558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-429950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00695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768796" y="5710695"/>
            <a:ext cx="165760" cy="175631"/>
          </a:xfrm>
          <a:custGeom>
            <a:avLst/>
            <a:gdLst/>
            <a:ahLst/>
            <a:cxnLst/>
            <a:rect l="l" t="t" r="r" b="b"/>
            <a:pathLst>
              <a:path w="1058" h="1121" extrusionOk="0">
                <a:moveTo>
                  <a:pt x="762" y="0"/>
                </a:moveTo>
                <a:cubicBezTo>
                  <a:pt x="677" y="42"/>
                  <a:pt x="614" y="85"/>
                  <a:pt x="571" y="169"/>
                </a:cubicBezTo>
                <a:cubicBezTo>
                  <a:pt x="466" y="317"/>
                  <a:pt x="402" y="465"/>
                  <a:pt x="339" y="635"/>
                </a:cubicBezTo>
                <a:lnTo>
                  <a:pt x="254" y="127"/>
                </a:lnTo>
                <a:cubicBezTo>
                  <a:pt x="254" y="106"/>
                  <a:pt x="233" y="63"/>
                  <a:pt x="212" y="42"/>
                </a:cubicBezTo>
                <a:cubicBezTo>
                  <a:pt x="194" y="34"/>
                  <a:pt x="177" y="28"/>
                  <a:pt x="159" y="28"/>
                </a:cubicBezTo>
                <a:cubicBezTo>
                  <a:pt x="135" y="28"/>
                  <a:pt x="110" y="39"/>
                  <a:pt x="85" y="63"/>
                </a:cubicBezTo>
                <a:cubicBezTo>
                  <a:pt x="64" y="106"/>
                  <a:pt x="43" y="148"/>
                  <a:pt x="43" y="190"/>
                </a:cubicBezTo>
                <a:cubicBezTo>
                  <a:pt x="0" y="381"/>
                  <a:pt x="0" y="571"/>
                  <a:pt x="22" y="740"/>
                </a:cubicBezTo>
                <a:cubicBezTo>
                  <a:pt x="43" y="804"/>
                  <a:pt x="64" y="867"/>
                  <a:pt x="106" y="888"/>
                </a:cubicBezTo>
                <a:lnTo>
                  <a:pt x="656" y="1121"/>
                </a:lnTo>
                <a:cubicBezTo>
                  <a:pt x="825" y="952"/>
                  <a:pt x="952" y="740"/>
                  <a:pt x="1016" y="508"/>
                </a:cubicBezTo>
                <a:cubicBezTo>
                  <a:pt x="1058" y="402"/>
                  <a:pt x="1058" y="296"/>
                  <a:pt x="1037" y="190"/>
                </a:cubicBezTo>
                <a:cubicBezTo>
                  <a:pt x="994" y="63"/>
                  <a:pt x="889" y="0"/>
                  <a:pt x="7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4293515" y="5190539"/>
            <a:ext cx="162627" cy="175631"/>
          </a:xfrm>
          <a:custGeom>
            <a:avLst/>
            <a:gdLst/>
            <a:ahLst/>
            <a:cxnLst/>
            <a:rect l="l" t="t" r="r" b="b"/>
            <a:pathLst>
              <a:path w="1038" h="1121" extrusionOk="0">
                <a:moveTo>
                  <a:pt x="770" y="0"/>
                </a:moveTo>
                <a:cubicBezTo>
                  <a:pt x="735" y="0"/>
                  <a:pt x="697" y="7"/>
                  <a:pt x="656" y="21"/>
                </a:cubicBezTo>
                <a:cubicBezTo>
                  <a:pt x="593" y="63"/>
                  <a:pt x="530" y="148"/>
                  <a:pt x="508" y="232"/>
                </a:cubicBezTo>
                <a:cubicBezTo>
                  <a:pt x="466" y="401"/>
                  <a:pt x="445" y="571"/>
                  <a:pt x="424" y="740"/>
                </a:cubicBezTo>
                <a:cubicBezTo>
                  <a:pt x="360" y="592"/>
                  <a:pt x="276" y="444"/>
                  <a:pt x="212" y="296"/>
                </a:cubicBezTo>
                <a:cubicBezTo>
                  <a:pt x="191" y="253"/>
                  <a:pt x="170" y="232"/>
                  <a:pt x="149" y="211"/>
                </a:cubicBezTo>
                <a:cubicBezTo>
                  <a:pt x="138" y="205"/>
                  <a:pt x="126" y="203"/>
                  <a:pt x="115" y="203"/>
                </a:cubicBezTo>
                <a:cubicBezTo>
                  <a:pt x="85" y="203"/>
                  <a:pt x="59" y="222"/>
                  <a:pt x="43" y="253"/>
                </a:cubicBezTo>
                <a:cubicBezTo>
                  <a:pt x="22" y="296"/>
                  <a:pt x="1" y="359"/>
                  <a:pt x="22" y="401"/>
                </a:cubicBezTo>
                <a:cubicBezTo>
                  <a:pt x="22" y="592"/>
                  <a:pt x="85" y="761"/>
                  <a:pt x="170" y="930"/>
                </a:cubicBezTo>
                <a:cubicBezTo>
                  <a:pt x="191" y="994"/>
                  <a:pt x="212" y="1057"/>
                  <a:pt x="276" y="1057"/>
                </a:cubicBezTo>
                <a:lnTo>
                  <a:pt x="847" y="1121"/>
                </a:lnTo>
                <a:cubicBezTo>
                  <a:pt x="953" y="909"/>
                  <a:pt x="1016" y="676"/>
                  <a:pt x="1037" y="444"/>
                </a:cubicBezTo>
                <a:cubicBezTo>
                  <a:pt x="1037" y="317"/>
                  <a:pt x="1016" y="211"/>
                  <a:pt x="953" y="105"/>
                </a:cubicBezTo>
                <a:cubicBezTo>
                  <a:pt x="909" y="33"/>
                  <a:pt x="846" y="0"/>
                  <a:pt x="7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3938963" y="5167195"/>
            <a:ext cx="109515" cy="139283"/>
          </a:xfrm>
          <a:custGeom>
            <a:avLst/>
            <a:gdLst/>
            <a:ahLst/>
            <a:cxnLst/>
            <a:rect l="l" t="t" r="r" b="b"/>
            <a:pathLst>
              <a:path w="699" h="889" extrusionOk="0">
                <a:moveTo>
                  <a:pt x="107" y="1"/>
                </a:moveTo>
                <a:cubicBezTo>
                  <a:pt x="64" y="1"/>
                  <a:pt x="43" y="1"/>
                  <a:pt x="22" y="43"/>
                </a:cubicBezTo>
                <a:cubicBezTo>
                  <a:pt x="22" y="64"/>
                  <a:pt x="1" y="106"/>
                  <a:pt x="22" y="127"/>
                </a:cubicBezTo>
                <a:cubicBezTo>
                  <a:pt x="1" y="360"/>
                  <a:pt x="64" y="572"/>
                  <a:pt x="191" y="741"/>
                </a:cubicBezTo>
                <a:lnTo>
                  <a:pt x="508" y="889"/>
                </a:lnTo>
                <a:lnTo>
                  <a:pt x="593" y="656"/>
                </a:lnTo>
                <a:cubicBezTo>
                  <a:pt x="635" y="572"/>
                  <a:pt x="656" y="466"/>
                  <a:pt x="678" y="360"/>
                </a:cubicBezTo>
                <a:cubicBezTo>
                  <a:pt x="699" y="254"/>
                  <a:pt x="678" y="170"/>
                  <a:pt x="635" y="64"/>
                </a:cubicBezTo>
                <a:cubicBezTo>
                  <a:pt x="614" y="64"/>
                  <a:pt x="614" y="43"/>
                  <a:pt x="593" y="43"/>
                </a:cubicBezTo>
                <a:cubicBezTo>
                  <a:pt x="582" y="37"/>
                  <a:pt x="570" y="35"/>
                  <a:pt x="559" y="35"/>
                </a:cubicBezTo>
                <a:cubicBezTo>
                  <a:pt x="528" y="35"/>
                  <a:pt x="497" y="54"/>
                  <a:pt x="466" y="85"/>
                </a:cubicBezTo>
                <a:cubicBezTo>
                  <a:pt x="381" y="170"/>
                  <a:pt x="339" y="275"/>
                  <a:pt x="318" y="402"/>
                </a:cubicBezTo>
                <a:cubicBezTo>
                  <a:pt x="276" y="297"/>
                  <a:pt x="233" y="191"/>
                  <a:pt x="191" y="85"/>
                </a:cubicBezTo>
                <a:cubicBezTo>
                  <a:pt x="170" y="43"/>
                  <a:pt x="149" y="1"/>
                  <a:pt x="1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-676789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4399582" y="6463353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5002618" y="6276130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-292470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314012" y="6651205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-557403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-428305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512249" y="6843131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636022" y="6767614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-411698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-282442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4386266" y="5618571"/>
            <a:ext cx="102935" cy="161844"/>
          </a:xfrm>
          <a:custGeom>
            <a:avLst/>
            <a:gdLst/>
            <a:ahLst/>
            <a:cxnLst/>
            <a:rect l="l" t="t" r="r" b="b"/>
            <a:pathLst>
              <a:path w="657" h="1033" extrusionOk="0">
                <a:moveTo>
                  <a:pt x="484" y="0"/>
                </a:moveTo>
                <a:cubicBezTo>
                  <a:pt x="425" y="0"/>
                  <a:pt x="376" y="40"/>
                  <a:pt x="361" y="102"/>
                </a:cubicBezTo>
                <a:lnTo>
                  <a:pt x="43" y="821"/>
                </a:lnTo>
                <a:cubicBezTo>
                  <a:pt x="1" y="884"/>
                  <a:pt x="43" y="990"/>
                  <a:pt x="128" y="1011"/>
                </a:cubicBezTo>
                <a:cubicBezTo>
                  <a:pt x="128" y="1032"/>
                  <a:pt x="149" y="1032"/>
                  <a:pt x="170" y="1032"/>
                </a:cubicBezTo>
                <a:cubicBezTo>
                  <a:pt x="234" y="1032"/>
                  <a:pt x="297" y="990"/>
                  <a:pt x="318" y="926"/>
                </a:cubicBezTo>
                <a:lnTo>
                  <a:pt x="635" y="207"/>
                </a:lnTo>
                <a:cubicBezTo>
                  <a:pt x="657" y="144"/>
                  <a:pt x="635" y="59"/>
                  <a:pt x="551" y="17"/>
                </a:cubicBezTo>
                <a:cubicBezTo>
                  <a:pt x="528" y="6"/>
                  <a:pt x="506" y="0"/>
                  <a:pt x="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306832" y="5551984"/>
            <a:ext cx="56403" cy="201795"/>
          </a:xfrm>
          <a:custGeom>
            <a:avLst/>
            <a:gdLst/>
            <a:ahLst/>
            <a:cxnLst/>
            <a:rect l="l" t="t" r="r" b="b"/>
            <a:pathLst>
              <a:path w="360" h="1288" extrusionOk="0">
                <a:moveTo>
                  <a:pt x="155" y="0"/>
                </a:moveTo>
                <a:cubicBezTo>
                  <a:pt x="84" y="0"/>
                  <a:pt x="11" y="48"/>
                  <a:pt x="0" y="146"/>
                </a:cubicBezTo>
                <a:lnTo>
                  <a:pt x="64" y="1140"/>
                </a:lnTo>
                <a:cubicBezTo>
                  <a:pt x="64" y="1225"/>
                  <a:pt x="127" y="1288"/>
                  <a:pt x="212" y="1288"/>
                </a:cubicBezTo>
                <a:cubicBezTo>
                  <a:pt x="296" y="1288"/>
                  <a:pt x="360" y="1225"/>
                  <a:pt x="360" y="1140"/>
                </a:cubicBezTo>
                <a:lnTo>
                  <a:pt x="296" y="125"/>
                </a:lnTo>
                <a:cubicBezTo>
                  <a:pt x="286" y="43"/>
                  <a:pt x="221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12395799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12721390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4999243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79AD78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12264989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12692572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13155311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13072328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10717453" y="6435550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12413377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2738968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691103" y="5543055"/>
            <a:ext cx="574539" cy="318500"/>
          </a:xfrm>
          <a:custGeom>
            <a:avLst/>
            <a:gdLst/>
            <a:ahLst/>
            <a:cxnLst/>
            <a:rect l="l" t="t" r="r" b="b"/>
            <a:pathLst>
              <a:path w="3808" h="2111" extrusionOk="0">
                <a:moveTo>
                  <a:pt x="2242" y="0"/>
                </a:moveTo>
                <a:cubicBezTo>
                  <a:pt x="1840" y="0"/>
                  <a:pt x="1439" y="74"/>
                  <a:pt x="1058" y="222"/>
                </a:cubicBezTo>
                <a:cubicBezTo>
                  <a:pt x="170" y="582"/>
                  <a:pt x="0" y="2020"/>
                  <a:pt x="1100" y="2105"/>
                </a:cubicBezTo>
                <a:cubicBezTo>
                  <a:pt x="1149" y="2109"/>
                  <a:pt x="1199" y="2111"/>
                  <a:pt x="1250" y="2111"/>
                </a:cubicBezTo>
                <a:cubicBezTo>
                  <a:pt x="2007" y="2111"/>
                  <a:pt x="3057" y="1684"/>
                  <a:pt x="3532" y="1090"/>
                </a:cubicBezTo>
                <a:cubicBezTo>
                  <a:pt x="3680" y="878"/>
                  <a:pt x="3807" y="561"/>
                  <a:pt x="3638" y="349"/>
                </a:cubicBezTo>
                <a:cubicBezTo>
                  <a:pt x="3575" y="307"/>
                  <a:pt x="3511" y="244"/>
                  <a:pt x="3427" y="222"/>
                </a:cubicBezTo>
                <a:cubicBezTo>
                  <a:pt x="3046" y="74"/>
                  <a:pt x="2644" y="0"/>
                  <a:pt x="22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2282567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2710149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4388" y="5458327"/>
            <a:ext cx="83133" cy="166869"/>
          </a:xfrm>
          <a:custGeom>
            <a:avLst/>
            <a:gdLst/>
            <a:ahLst/>
            <a:cxnLst/>
            <a:rect l="l" t="t" r="r" b="b"/>
            <a:pathLst>
              <a:path w="551" h="1106" extrusionOk="0">
                <a:moveTo>
                  <a:pt x="402" y="1"/>
                </a:moveTo>
                <a:cubicBezTo>
                  <a:pt x="334" y="1"/>
                  <a:pt x="276" y="42"/>
                  <a:pt x="276" y="112"/>
                </a:cubicBezTo>
                <a:lnTo>
                  <a:pt x="22" y="894"/>
                </a:lnTo>
                <a:cubicBezTo>
                  <a:pt x="1" y="979"/>
                  <a:pt x="22" y="1063"/>
                  <a:pt x="107" y="1106"/>
                </a:cubicBezTo>
                <a:lnTo>
                  <a:pt x="170" y="1106"/>
                </a:lnTo>
                <a:cubicBezTo>
                  <a:pt x="212" y="1106"/>
                  <a:pt x="276" y="1063"/>
                  <a:pt x="276" y="1000"/>
                </a:cubicBezTo>
                <a:lnTo>
                  <a:pt x="530" y="218"/>
                </a:lnTo>
                <a:cubicBezTo>
                  <a:pt x="551" y="133"/>
                  <a:pt x="509" y="48"/>
                  <a:pt x="445" y="6"/>
                </a:cubicBezTo>
                <a:cubicBezTo>
                  <a:pt x="431" y="2"/>
                  <a:pt x="416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8868237" y="5397977"/>
            <a:ext cx="60803" cy="208059"/>
          </a:xfrm>
          <a:custGeom>
            <a:avLst/>
            <a:gdLst/>
            <a:ahLst/>
            <a:cxnLst/>
            <a:rect l="l" t="t" r="r" b="b"/>
            <a:pathLst>
              <a:path w="403" h="1379" extrusionOk="0">
                <a:moveTo>
                  <a:pt x="160" y="0"/>
                </a:moveTo>
                <a:cubicBezTo>
                  <a:pt x="150" y="0"/>
                  <a:pt x="139" y="1"/>
                  <a:pt x="128" y="4"/>
                </a:cubicBezTo>
                <a:cubicBezTo>
                  <a:pt x="43" y="25"/>
                  <a:pt x="1" y="89"/>
                  <a:pt x="1" y="173"/>
                </a:cubicBezTo>
                <a:lnTo>
                  <a:pt x="107" y="1231"/>
                </a:lnTo>
                <a:cubicBezTo>
                  <a:pt x="107" y="1315"/>
                  <a:pt x="191" y="1379"/>
                  <a:pt x="276" y="1379"/>
                </a:cubicBezTo>
                <a:cubicBezTo>
                  <a:pt x="339" y="1358"/>
                  <a:pt x="403" y="1273"/>
                  <a:pt x="382" y="1189"/>
                </a:cubicBezTo>
                <a:lnTo>
                  <a:pt x="276" y="131"/>
                </a:lnTo>
                <a:cubicBezTo>
                  <a:pt x="276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3172887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3089905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6114444" y="6566963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6232580" y="6489865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10931435" y="551589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10928597" y="556365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10997207" y="616515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10983873" y="636159"/>
            <a:ext cx="349679" cy="496524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10931435" y="551567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10928597" y="556343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10997207" y="616492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10997208" y="646639"/>
            <a:ext cx="336353" cy="47760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194484" y="3980614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192734" y="3983560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235060" y="4020664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226834" y="4032781"/>
            <a:ext cx="215705" cy="30628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94484" y="3980601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92734" y="3983547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235060" y="4020650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235059" y="4039248"/>
            <a:ext cx="207504" cy="294601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 rot="-3212109">
            <a:off x="2968437" y="20472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 rot="-3212109">
            <a:off x="2969811" y="208472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 rot="-3212109">
            <a:off x="3022857" y="26631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 rot="-3212109">
            <a:off x="3056755" y="348758"/>
            <a:ext cx="295724" cy="41995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"/>
          <p:cNvSpPr/>
          <p:nvPr/>
        </p:nvSpPr>
        <p:spPr>
          <a:xfrm rot="-3212109">
            <a:off x="2968422" y="20471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"/>
          <p:cNvSpPr/>
          <p:nvPr/>
        </p:nvSpPr>
        <p:spPr>
          <a:xfrm rot="-3212109">
            <a:off x="2969795" y="208461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2"/>
          <p:cNvSpPr/>
          <p:nvPr/>
        </p:nvSpPr>
        <p:spPr>
          <a:xfrm rot="-3212109">
            <a:off x="3022841" y="26630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"/>
          <p:cNvSpPr/>
          <p:nvPr/>
        </p:nvSpPr>
        <p:spPr>
          <a:xfrm rot="-3211758">
            <a:off x="3066438" y="352753"/>
            <a:ext cx="284453" cy="403929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1468300" y="987267"/>
            <a:ext cx="9148400" cy="2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subTitle" idx="1"/>
          </p:nvPr>
        </p:nvSpPr>
        <p:spPr>
          <a:xfrm>
            <a:off x="2805300" y="3459400"/>
            <a:ext cx="64744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26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1224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title"/>
          </p:nvPr>
        </p:nvSpPr>
        <p:spPr>
          <a:xfrm>
            <a:off x="3497000" y="3209733"/>
            <a:ext cx="5198000" cy="9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2" name="Google Shape;172;p3"/>
          <p:cNvSpPr txBox="1">
            <a:spLocks noGrp="1"/>
          </p:cNvSpPr>
          <p:nvPr>
            <p:ph type="subTitle" idx="1"/>
          </p:nvPr>
        </p:nvSpPr>
        <p:spPr>
          <a:xfrm>
            <a:off x="4150200" y="4158133"/>
            <a:ext cx="38916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 idx="2" hasCustomPrompt="1"/>
          </p:nvPr>
        </p:nvSpPr>
        <p:spPr>
          <a:xfrm>
            <a:off x="4676600" y="1248484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4" name="Google Shape;174;p3"/>
          <p:cNvGrpSpPr/>
          <p:nvPr/>
        </p:nvGrpSpPr>
        <p:grpSpPr>
          <a:xfrm>
            <a:off x="-203657" y="524635"/>
            <a:ext cx="12469016" cy="7601580"/>
            <a:chOff x="-152743" y="393476"/>
            <a:chExt cx="9351762" cy="5701185"/>
          </a:xfrm>
        </p:grpSpPr>
        <p:sp>
          <p:nvSpPr>
            <p:cNvPr id="175" name="Google Shape;175;p3"/>
            <p:cNvSpPr/>
            <p:nvPr/>
          </p:nvSpPr>
          <p:spPr>
            <a:xfrm flipH="1">
              <a:off x="335126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3"/>
            <p:cNvSpPr/>
            <p:nvPr/>
          </p:nvSpPr>
          <p:spPr>
            <a:xfrm flipH="1">
              <a:off x="8987627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3"/>
            <p:cNvSpPr/>
            <p:nvPr/>
          </p:nvSpPr>
          <p:spPr>
            <a:xfrm flipH="1">
              <a:off x="8334064" y="5367285"/>
              <a:ext cx="494696" cy="151346"/>
            </a:xfrm>
            <a:custGeom>
              <a:avLst/>
              <a:gdLst/>
              <a:ahLst/>
              <a:cxnLst/>
              <a:rect l="l" t="t" r="r" b="b"/>
              <a:pathLst>
                <a:path w="4210" h="1288" extrusionOk="0">
                  <a:moveTo>
                    <a:pt x="2375" y="1"/>
                  </a:moveTo>
                  <a:cubicBezTo>
                    <a:pt x="1870" y="1"/>
                    <a:pt x="1352" y="85"/>
                    <a:pt x="932" y="187"/>
                  </a:cubicBezTo>
                  <a:cubicBezTo>
                    <a:pt x="868" y="208"/>
                    <a:pt x="784" y="229"/>
                    <a:pt x="741" y="272"/>
                  </a:cubicBezTo>
                  <a:cubicBezTo>
                    <a:pt x="1" y="843"/>
                    <a:pt x="1651" y="1287"/>
                    <a:pt x="1947" y="1287"/>
                  </a:cubicBezTo>
                  <a:cubicBezTo>
                    <a:pt x="2028" y="1287"/>
                    <a:pt x="2113" y="1287"/>
                    <a:pt x="2201" y="1287"/>
                  </a:cubicBezTo>
                  <a:cubicBezTo>
                    <a:pt x="2686" y="1287"/>
                    <a:pt x="3251" y="1272"/>
                    <a:pt x="3681" y="1075"/>
                  </a:cubicBezTo>
                  <a:cubicBezTo>
                    <a:pt x="4210" y="822"/>
                    <a:pt x="4083" y="462"/>
                    <a:pt x="3575" y="229"/>
                  </a:cubicBezTo>
                  <a:cubicBezTo>
                    <a:pt x="3233" y="63"/>
                    <a:pt x="2809" y="1"/>
                    <a:pt x="2375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3"/>
            <p:cNvSpPr/>
            <p:nvPr/>
          </p:nvSpPr>
          <p:spPr>
            <a:xfrm flipH="1">
              <a:off x="8950378" y="5451889"/>
              <a:ext cx="77083" cy="121383"/>
            </a:xfrm>
            <a:custGeom>
              <a:avLst/>
              <a:gdLst/>
              <a:ahLst/>
              <a:cxnLst/>
              <a:rect l="l" t="t" r="r" b="b"/>
              <a:pathLst>
                <a:path w="656" h="1033" extrusionOk="0">
                  <a:moveTo>
                    <a:pt x="181" y="0"/>
                  </a:moveTo>
                  <a:cubicBezTo>
                    <a:pt x="162" y="0"/>
                    <a:pt x="144" y="6"/>
                    <a:pt x="127" y="17"/>
                  </a:cubicBezTo>
                  <a:cubicBezTo>
                    <a:pt x="42" y="38"/>
                    <a:pt x="0" y="144"/>
                    <a:pt x="42" y="207"/>
                  </a:cubicBezTo>
                  <a:lnTo>
                    <a:pt x="360" y="926"/>
                  </a:lnTo>
                  <a:cubicBezTo>
                    <a:pt x="381" y="990"/>
                    <a:pt x="444" y="1032"/>
                    <a:pt x="486" y="1032"/>
                  </a:cubicBezTo>
                  <a:cubicBezTo>
                    <a:pt x="508" y="1032"/>
                    <a:pt x="529" y="1011"/>
                    <a:pt x="550" y="1011"/>
                  </a:cubicBezTo>
                  <a:cubicBezTo>
                    <a:pt x="635" y="990"/>
                    <a:pt x="656" y="884"/>
                    <a:pt x="635" y="821"/>
                  </a:cubicBezTo>
                  <a:lnTo>
                    <a:pt x="317" y="102"/>
                  </a:lnTo>
                  <a:cubicBezTo>
                    <a:pt x="286" y="40"/>
                    <a:pt x="233" y="0"/>
                    <a:pt x="181" y="0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3"/>
            <p:cNvSpPr/>
            <p:nvPr/>
          </p:nvSpPr>
          <p:spPr>
            <a:xfrm flipH="1">
              <a:off x="8888217" y="5399129"/>
              <a:ext cx="42419" cy="154167"/>
            </a:xfrm>
            <a:custGeom>
              <a:avLst/>
              <a:gdLst/>
              <a:ahLst/>
              <a:cxnLst/>
              <a:rect l="l" t="t" r="r" b="b"/>
              <a:pathLst>
                <a:path w="361" h="1312" extrusionOk="0">
                  <a:moveTo>
                    <a:pt x="212" y="1"/>
                  </a:moveTo>
                  <a:cubicBezTo>
                    <a:pt x="128" y="1"/>
                    <a:pt x="43" y="64"/>
                    <a:pt x="43" y="149"/>
                  </a:cubicBezTo>
                  <a:lnTo>
                    <a:pt x="1" y="1164"/>
                  </a:lnTo>
                  <a:cubicBezTo>
                    <a:pt x="1" y="1249"/>
                    <a:pt x="64" y="1312"/>
                    <a:pt x="149" y="1312"/>
                  </a:cubicBezTo>
                  <a:cubicBezTo>
                    <a:pt x="233" y="1312"/>
                    <a:pt x="297" y="1249"/>
                    <a:pt x="297" y="1164"/>
                  </a:cubicBezTo>
                  <a:lnTo>
                    <a:pt x="339" y="170"/>
                  </a:lnTo>
                  <a:cubicBezTo>
                    <a:pt x="360" y="85"/>
                    <a:pt x="297" y="22"/>
                    <a:pt x="212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3"/>
            <p:cNvSpPr/>
            <p:nvPr/>
          </p:nvSpPr>
          <p:spPr>
            <a:xfrm flipH="1">
              <a:off x="8840980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"/>
            <p:cNvSpPr/>
            <p:nvPr/>
          </p:nvSpPr>
          <p:spPr>
            <a:xfrm flipH="1">
              <a:off x="8778703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3"/>
            <p:cNvSpPr/>
            <p:nvPr/>
          </p:nvSpPr>
          <p:spPr>
            <a:xfrm flipH="1">
              <a:off x="3337575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30A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3"/>
            <p:cNvSpPr/>
            <p:nvPr/>
          </p:nvSpPr>
          <p:spPr>
            <a:xfrm flipH="1">
              <a:off x="3394801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3"/>
            <p:cNvSpPr/>
            <p:nvPr/>
          </p:nvSpPr>
          <p:spPr>
            <a:xfrm flipH="1">
              <a:off x="525361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3"/>
            <p:cNvSpPr/>
            <p:nvPr/>
          </p:nvSpPr>
          <p:spPr>
            <a:xfrm flipH="1">
              <a:off x="5559360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3"/>
            <p:cNvSpPr/>
            <p:nvPr/>
          </p:nvSpPr>
          <p:spPr>
            <a:xfrm flipH="1">
              <a:off x="8973937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3"/>
            <p:cNvSpPr/>
            <p:nvPr/>
          </p:nvSpPr>
          <p:spPr>
            <a:xfrm flipH="1">
              <a:off x="4806388" y="5369753"/>
              <a:ext cx="489643" cy="227490"/>
            </a:xfrm>
            <a:custGeom>
              <a:avLst/>
              <a:gdLst/>
              <a:ahLst/>
              <a:cxnLst/>
              <a:rect l="l" t="t" r="r" b="b"/>
              <a:pathLst>
                <a:path w="4167" h="1936" extrusionOk="0">
                  <a:moveTo>
                    <a:pt x="1866" y="0"/>
                  </a:moveTo>
                  <a:cubicBezTo>
                    <a:pt x="1359" y="0"/>
                    <a:pt x="855" y="102"/>
                    <a:pt x="381" y="314"/>
                  </a:cubicBezTo>
                  <a:cubicBezTo>
                    <a:pt x="297" y="335"/>
                    <a:pt x="233" y="378"/>
                    <a:pt x="170" y="441"/>
                  </a:cubicBezTo>
                  <a:cubicBezTo>
                    <a:pt x="1" y="631"/>
                    <a:pt x="149" y="949"/>
                    <a:pt x="339" y="1118"/>
                  </a:cubicBezTo>
                  <a:cubicBezTo>
                    <a:pt x="868" y="1628"/>
                    <a:pt x="1935" y="1935"/>
                    <a:pt x="2730" y="1935"/>
                  </a:cubicBezTo>
                  <a:cubicBezTo>
                    <a:pt x="2826" y="1935"/>
                    <a:pt x="2918" y="1931"/>
                    <a:pt x="3004" y="1922"/>
                  </a:cubicBezTo>
                  <a:cubicBezTo>
                    <a:pt x="4167" y="1773"/>
                    <a:pt x="3892" y="420"/>
                    <a:pt x="2919" y="145"/>
                  </a:cubicBezTo>
                  <a:cubicBezTo>
                    <a:pt x="2572" y="50"/>
                    <a:pt x="2218" y="0"/>
                    <a:pt x="1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"/>
            <p:cNvSpPr/>
            <p:nvPr/>
          </p:nvSpPr>
          <p:spPr>
            <a:xfrm flipH="1">
              <a:off x="4488302" y="5229334"/>
              <a:ext cx="355453" cy="173320"/>
            </a:xfrm>
            <a:custGeom>
              <a:avLst/>
              <a:gdLst/>
              <a:ahLst/>
              <a:cxnLst/>
              <a:rect l="l" t="t" r="r" b="b"/>
              <a:pathLst>
                <a:path w="3025" h="1475" extrusionOk="0">
                  <a:moveTo>
                    <a:pt x="1287" y="0"/>
                  </a:moveTo>
                  <a:cubicBezTo>
                    <a:pt x="1225" y="0"/>
                    <a:pt x="1163" y="3"/>
                    <a:pt x="1101" y="8"/>
                  </a:cubicBezTo>
                  <a:cubicBezTo>
                    <a:pt x="762" y="8"/>
                    <a:pt x="445" y="134"/>
                    <a:pt x="191" y="367"/>
                  </a:cubicBezTo>
                  <a:cubicBezTo>
                    <a:pt x="64" y="494"/>
                    <a:pt x="1" y="705"/>
                    <a:pt x="43" y="896"/>
                  </a:cubicBezTo>
                  <a:cubicBezTo>
                    <a:pt x="188" y="1286"/>
                    <a:pt x="794" y="1474"/>
                    <a:pt x="1402" y="1474"/>
                  </a:cubicBezTo>
                  <a:cubicBezTo>
                    <a:pt x="2211" y="1474"/>
                    <a:pt x="3025" y="1143"/>
                    <a:pt x="2771" y="515"/>
                  </a:cubicBezTo>
                  <a:cubicBezTo>
                    <a:pt x="2750" y="452"/>
                    <a:pt x="2708" y="431"/>
                    <a:pt x="2666" y="388"/>
                  </a:cubicBezTo>
                  <a:cubicBezTo>
                    <a:pt x="2253" y="144"/>
                    <a:pt x="1774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3"/>
            <p:cNvSpPr/>
            <p:nvPr/>
          </p:nvSpPr>
          <p:spPr>
            <a:xfrm flipH="1">
              <a:off x="8320375" y="5367285"/>
              <a:ext cx="494696" cy="151346"/>
            </a:xfrm>
            <a:custGeom>
              <a:avLst/>
              <a:gdLst/>
              <a:ahLst/>
              <a:cxnLst/>
              <a:rect l="l" t="t" r="r" b="b"/>
              <a:pathLst>
                <a:path w="4210" h="1288" extrusionOk="0">
                  <a:moveTo>
                    <a:pt x="2375" y="1"/>
                  </a:moveTo>
                  <a:cubicBezTo>
                    <a:pt x="1870" y="1"/>
                    <a:pt x="1352" y="85"/>
                    <a:pt x="932" y="187"/>
                  </a:cubicBezTo>
                  <a:cubicBezTo>
                    <a:pt x="868" y="208"/>
                    <a:pt x="784" y="229"/>
                    <a:pt x="741" y="272"/>
                  </a:cubicBezTo>
                  <a:cubicBezTo>
                    <a:pt x="1" y="843"/>
                    <a:pt x="1651" y="1287"/>
                    <a:pt x="1947" y="1287"/>
                  </a:cubicBezTo>
                  <a:cubicBezTo>
                    <a:pt x="2028" y="1287"/>
                    <a:pt x="2113" y="1287"/>
                    <a:pt x="2201" y="1287"/>
                  </a:cubicBezTo>
                  <a:cubicBezTo>
                    <a:pt x="2686" y="1287"/>
                    <a:pt x="3251" y="1272"/>
                    <a:pt x="3681" y="1075"/>
                  </a:cubicBezTo>
                  <a:cubicBezTo>
                    <a:pt x="4210" y="822"/>
                    <a:pt x="4083" y="462"/>
                    <a:pt x="3575" y="229"/>
                  </a:cubicBezTo>
                  <a:cubicBezTo>
                    <a:pt x="3233" y="63"/>
                    <a:pt x="2809" y="1"/>
                    <a:pt x="2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3"/>
            <p:cNvSpPr/>
            <p:nvPr/>
          </p:nvSpPr>
          <p:spPr>
            <a:xfrm flipH="1">
              <a:off x="7789487" y="5510642"/>
              <a:ext cx="570722" cy="242648"/>
            </a:xfrm>
            <a:custGeom>
              <a:avLst/>
              <a:gdLst/>
              <a:ahLst/>
              <a:cxnLst/>
              <a:rect l="l" t="t" r="r" b="b"/>
              <a:pathLst>
                <a:path w="4857" h="2065" extrusionOk="0">
                  <a:moveTo>
                    <a:pt x="2199" y="1"/>
                  </a:moveTo>
                  <a:cubicBezTo>
                    <a:pt x="1526" y="1"/>
                    <a:pt x="856" y="228"/>
                    <a:pt x="318" y="680"/>
                  </a:cubicBezTo>
                  <a:cubicBezTo>
                    <a:pt x="127" y="807"/>
                    <a:pt x="21" y="997"/>
                    <a:pt x="0" y="1209"/>
                  </a:cubicBezTo>
                  <a:cubicBezTo>
                    <a:pt x="21" y="1420"/>
                    <a:pt x="148" y="1611"/>
                    <a:pt x="339" y="1695"/>
                  </a:cubicBezTo>
                  <a:cubicBezTo>
                    <a:pt x="805" y="1995"/>
                    <a:pt x="1340" y="2050"/>
                    <a:pt x="1885" y="2050"/>
                  </a:cubicBezTo>
                  <a:cubicBezTo>
                    <a:pt x="2202" y="2050"/>
                    <a:pt x="2523" y="2031"/>
                    <a:pt x="2835" y="2031"/>
                  </a:cubicBezTo>
                  <a:cubicBezTo>
                    <a:pt x="3007" y="2031"/>
                    <a:pt x="3177" y="2037"/>
                    <a:pt x="3342" y="2055"/>
                  </a:cubicBezTo>
                  <a:cubicBezTo>
                    <a:pt x="3395" y="2061"/>
                    <a:pt x="3448" y="2064"/>
                    <a:pt x="3499" y="2064"/>
                  </a:cubicBezTo>
                  <a:cubicBezTo>
                    <a:pt x="4323" y="2064"/>
                    <a:pt x="4856" y="1295"/>
                    <a:pt x="4040" y="638"/>
                  </a:cubicBezTo>
                  <a:cubicBezTo>
                    <a:pt x="3500" y="212"/>
                    <a:pt x="2848" y="1"/>
                    <a:pt x="2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3"/>
            <p:cNvSpPr/>
            <p:nvPr/>
          </p:nvSpPr>
          <p:spPr>
            <a:xfrm flipH="1">
              <a:off x="8936688" y="5451889"/>
              <a:ext cx="77083" cy="121383"/>
            </a:xfrm>
            <a:custGeom>
              <a:avLst/>
              <a:gdLst/>
              <a:ahLst/>
              <a:cxnLst/>
              <a:rect l="l" t="t" r="r" b="b"/>
              <a:pathLst>
                <a:path w="656" h="1033" extrusionOk="0">
                  <a:moveTo>
                    <a:pt x="181" y="0"/>
                  </a:moveTo>
                  <a:cubicBezTo>
                    <a:pt x="162" y="0"/>
                    <a:pt x="144" y="6"/>
                    <a:pt x="127" y="17"/>
                  </a:cubicBezTo>
                  <a:cubicBezTo>
                    <a:pt x="42" y="38"/>
                    <a:pt x="0" y="144"/>
                    <a:pt x="42" y="207"/>
                  </a:cubicBezTo>
                  <a:lnTo>
                    <a:pt x="360" y="926"/>
                  </a:lnTo>
                  <a:cubicBezTo>
                    <a:pt x="381" y="990"/>
                    <a:pt x="444" y="1032"/>
                    <a:pt x="486" y="1032"/>
                  </a:cubicBezTo>
                  <a:cubicBezTo>
                    <a:pt x="508" y="1032"/>
                    <a:pt x="529" y="1011"/>
                    <a:pt x="550" y="1011"/>
                  </a:cubicBezTo>
                  <a:cubicBezTo>
                    <a:pt x="635" y="990"/>
                    <a:pt x="656" y="884"/>
                    <a:pt x="635" y="821"/>
                  </a:cubicBezTo>
                  <a:lnTo>
                    <a:pt x="317" y="102"/>
                  </a:lnTo>
                  <a:cubicBezTo>
                    <a:pt x="286" y="40"/>
                    <a:pt x="233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3"/>
            <p:cNvSpPr/>
            <p:nvPr/>
          </p:nvSpPr>
          <p:spPr>
            <a:xfrm flipH="1">
              <a:off x="8874528" y="5399129"/>
              <a:ext cx="42419" cy="154167"/>
            </a:xfrm>
            <a:custGeom>
              <a:avLst/>
              <a:gdLst/>
              <a:ahLst/>
              <a:cxnLst/>
              <a:rect l="l" t="t" r="r" b="b"/>
              <a:pathLst>
                <a:path w="361" h="1312" extrusionOk="0">
                  <a:moveTo>
                    <a:pt x="212" y="1"/>
                  </a:moveTo>
                  <a:cubicBezTo>
                    <a:pt x="128" y="1"/>
                    <a:pt x="43" y="64"/>
                    <a:pt x="43" y="149"/>
                  </a:cubicBezTo>
                  <a:lnTo>
                    <a:pt x="1" y="1164"/>
                  </a:lnTo>
                  <a:cubicBezTo>
                    <a:pt x="1" y="1249"/>
                    <a:pt x="64" y="1312"/>
                    <a:pt x="149" y="1312"/>
                  </a:cubicBezTo>
                  <a:cubicBezTo>
                    <a:pt x="233" y="1312"/>
                    <a:pt x="297" y="1249"/>
                    <a:pt x="297" y="1164"/>
                  </a:cubicBezTo>
                  <a:lnTo>
                    <a:pt x="339" y="170"/>
                  </a:lnTo>
                  <a:cubicBezTo>
                    <a:pt x="360" y="85"/>
                    <a:pt x="297" y="22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3"/>
            <p:cNvSpPr/>
            <p:nvPr/>
          </p:nvSpPr>
          <p:spPr>
            <a:xfrm flipH="1">
              <a:off x="7388443" y="5654585"/>
              <a:ext cx="73088" cy="114920"/>
            </a:xfrm>
            <a:custGeom>
              <a:avLst/>
              <a:gdLst/>
              <a:ahLst/>
              <a:cxnLst/>
              <a:rect l="l" t="t" r="r" b="b"/>
              <a:pathLst>
                <a:path w="622" h="978" extrusionOk="0">
                  <a:moveTo>
                    <a:pt x="170" y="0"/>
                  </a:moveTo>
                  <a:cubicBezTo>
                    <a:pt x="82" y="0"/>
                    <a:pt x="0" y="72"/>
                    <a:pt x="30" y="174"/>
                  </a:cubicBezTo>
                  <a:lnTo>
                    <a:pt x="326" y="893"/>
                  </a:lnTo>
                  <a:cubicBezTo>
                    <a:pt x="368" y="957"/>
                    <a:pt x="410" y="978"/>
                    <a:pt x="474" y="978"/>
                  </a:cubicBezTo>
                  <a:lnTo>
                    <a:pt x="516" y="978"/>
                  </a:lnTo>
                  <a:cubicBezTo>
                    <a:pt x="601" y="936"/>
                    <a:pt x="622" y="851"/>
                    <a:pt x="601" y="788"/>
                  </a:cubicBezTo>
                  <a:lnTo>
                    <a:pt x="283" y="47"/>
                  </a:lnTo>
                  <a:cubicBezTo>
                    <a:pt x="251" y="15"/>
                    <a:pt x="21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3"/>
            <p:cNvSpPr/>
            <p:nvPr/>
          </p:nvSpPr>
          <p:spPr>
            <a:xfrm flipH="1">
              <a:off x="7326283" y="5597948"/>
              <a:ext cx="42419" cy="154167"/>
            </a:xfrm>
            <a:custGeom>
              <a:avLst/>
              <a:gdLst/>
              <a:ahLst/>
              <a:cxnLst/>
              <a:rect l="l" t="t" r="r" b="b"/>
              <a:pathLst>
                <a:path w="361" h="1312" extrusionOk="0">
                  <a:moveTo>
                    <a:pt x="212" y="1"/>
                  </a:moveTo>
                  <a:cubicBezTo>
                    <a:pt x="128" y="1"/>
                    <a:pt x="64" y="64"/>
                    <a:pt x="64" y="149"/>
                  </a:cubicBezTo>
                  <a:lnTo>
                    <a:pt x="22" y="1143"/>
                  </a:lnTo>
                  <a:cubicBezTo>
                    <a:pt x="1" y="1227"/>
                    <a:pt x="64" y="1312"/>
                    <a:pt x="149" y="1312"/>
                  </a:cubicBezTo>
                  <a:cubicBezTo>
                    <a:pt x="234" y="1312"/>
                    <a:pt x="318" y="1248"/>
                    <a:pt x="318" y="1164"/>
                  </a:cubicBezTo>
                  <a:lnTo>
                    <a:pt x="360" y="170"/>
                  </a:lnTo>
                  <a:cubicBezTo>
                    <a:pt x="360" y="85"/>
                    <a:pt x="297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3"/>
            <p:cNvSpPr/>
            <p:nvPr/>
          </p:nvSpPr>
          <p:spPr>
            <a:xfrm flipH="1">
              <a:off x="8827291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3"/>
            <p:cNvSpPr/>
            <p:nvPr/>
          </p:nvSpPr>
          <p:spPr>
            <a:xfrm flipH="1">
              <a:off x="876501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3"/>
            <p:cNvSpPr/>
            <p:nvPr/>
          </p:nvSpPr>
          <p:spPr>
            <a:xfrm flipH="1">
              <a:off x="5228819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3"/>
            <p:cNvSpPr/>
            <p:nvPr/>
          </p:nvSpPr>
          <p:spPr>
            <a:xfrm flipH="1">
              <a:off x="5323293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3"/>
            <p:cNvSpPr/>
            <p:nvPr/>
          </p:nvSpPr>
          <p:spPr>
            <a:xfrm flipH="1">
              <a:off x="480219" y="4139300"/>
              <a:ext cx="83963" cy="114968"/>
            </a:xfrm>
            <a:custGeom>
              <a:avLst/>
              <a:gdLst/>
              <a:ahLst/>
              <a:cxnLst/>
              <a:rect l="l" t="t" r="r" b="b"/>
              <a:pathLst>
                <a:path w="742" h="1016" extrusionOk="0">
                  <a:moveTo>
                    <a:pt x="128" y="1"/>
                  </a:moveTo>
                  <a:cubicBezTo>
                    <a:pt x="86" y="1"/>
                    <a:pt x="43" y="22"/>
                    <a:pt x="22" y="64"/>
                  </a:cubicBezTo>
                  <a:cubicBezTo>
                    <a:pt x="22" y="85"/>
                    <a:pt x="1" y="128"/>
                    <a:pt x="1" y="149"/>
                  </a:cubicBezTo>
                  <a:cubicBezTo>
                    <a:pt x="1" y="403"/>
                    <a:pt x="43" y="635"/>
                    <a:pt x="170" y="826"/>
                  </a:cubicBezTo>
                  <a:lnTo>
                    <a:pt x="509" y="1016"/>
                  </a:lnTo>
                  <a:lnTo>
                    <a:pt x="614" y="762"/>
                  </a:lnTo>
                  <a:cubicBezTo>
                    <a:pt x="657" y="656"/>
                    <a:pt x="699" y="551"/>
                    <a:pt x="720" y="445"/>
                  </a:cubicBezTo>
                  <a:cubicBezTo>
                    <a:pt x="741" y="339"/>
                    <a:pt x="741" y="212"/>
                    <a:pt x="678" y="128"/>
                  </a:cubicBezTo>
                  <a:cubicBezTo>
                    <a:pt x="678" y="106"/>
                    <a:pt x="657" y="85"/>
                    <a:pt x="657" y="85"/>
                  </a:cubicBezTo>
                  <a:cubicBezTo>
                    <a:pt x="644" y="73"/>
                    <a:pt x="630" y="68"/>
                    <a:pt x="615" y="68"/>
                  </a:cubicBezTo>
                  <a:cubicBezTo>
                    <a:pt x="579" y="68"/>
                    <a:pt x="538" y="98"/>
                    <a:pt x="509" y="128"/>
                  </a:cubicBezTo>
                  <a:cubicBezTo>
                    <a:pt x="424" y="212"/>
                    <a:pt x="360" y="318"/>
                    <a:pt x="318" y="466"/>
                  </a:cubicBezTo>
                  <a:cubicBezTo>
                    <a:pt x="297" y="339"/>
                    <a:pt x="255" y="212"/>
                    <a:pt x="212" y="106"/>
                  </a:cubicBezTo>
                  <a:cubicBezTo>
                    <a:pt x="191" y="64"/>
                    <a:pt x="170" y="1"/>
                    <a:pt x="128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3"/>
            <p:cNvSpPr/>
            <p:nvPr/>
          </p:nvSpPr>
          <p:spPr>
            <a:xfrm flipH="1">
              <a:off x="209773" y="4150389"/>
              <a:ext cx="110215" cy="123115"/>
            </a:xfrm>
            <a:custGeom>
              <a:avLst/>
              <a:gdLst/>
              <a:ahLst/>
              <a:cxnLst/>
              <a:rect l="l" t="t" r="r" b="b"/>
              <a:pathLst>
                <a:path w="974" h="1088" extrusionOk="0">
                  <a:moveTo>
                    <a:pt x="123" y="0"/>
                  </a:moveTo>
                  <a:cubicBezTo>
                    <a:pt x="85" y="0"/>
                    <a:pt x="58" y="20"/>
                    <a:pt x="42" y="51"/>
                  </a:cubicBezTo>
                  <a:cubicBezTo>
                    <a:pt x="21" y="72"/>
                    <a:pt x="21" y="114"/>
                    <a:pt x="21" y="156"/>
                  </a:cubicBezTo>
                  <a:cubicBezTo>
                    <a:pt x="0" y="431"/>
                    <a:pt x="85" y="685"/>
                    <a:pt x="233" y="897"/>
                  </a:cubicBezTo>
                  <a:lnTo>
                    <a:pt x="698" y="1087"/>
                  </a:lnTo>
                  <a:lnTo>
                    <a:pt x="825" y="812"/>
                  </a:lnTo>
                  <a:cubicBezTo>
                    <a:pt x="888" y="706"/>
                    <a:pt x="931" y="601"/>
                    <a:pt x="952" y="474"/>
                  </a:cubicBezTo>
                  <a:cubicBezTo>
                    <a:pt x="973" y="368"/>
                    <a:pt x="952" y="241"/>
                    <a:pt x="888" y="135"/>
                  </a:cubicBezTo>
                  <a:cubicBezTo>
                    <a:pt x="888" y="114"/>
                    <a:pt x="867" y="93"/>
                    <a:pt x="867" y="93"/>
                  </a:cubicBezTo>
                  <a:cubicBezTo>
                    <a:pt x="841" y="84"/>
                    <a:pt x="811" y="79"/>
                    <a:pt x="782" y="79"/>
                  </a:cubicBezTo>
                  <a:cubicBezTo>
                    <a:pt x="741" y="79"/>
                    <a:pt x="702" y="89"/>
                    <a:pt x="677" y="114"/>
                  </a:cubicBezTo>
                  <a:cubicBezTo>
                    <a:pt x="550" y="220"/>
                    <a:pt x="465" y="347"/>
                    <a:pt x="444" y="495"/>
                  </a:cubicBezTo>
                  <a:cubicBezTo>
                    <a:pt x="381" y="347"/>
                    <a:pt x="339" y="220"/>
                    <a:pt x="275" y="93"/>
                  </a:cubicBezTo>
                  <a:cubicBezTo>
                    <a:pt x="254" y="51"/>
                    <a:pt x="212" y="8"/>
                    <a:pt x="169" y="8"/>
                  </a:cubicBezTo>
                  <a:cubicBezTo>
                    <a:pt x="152" y="3"/>
                    <a:pt x="137" y="0"/>
                    <a:pt x="123" y="0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3"/>
            <p:cNvSpPr/>
            <p:nvPr/>
          </p:nvSpPr>
          <p:spPr>
            <a:xfrm flipH="1">
              <a:off x="-139561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3"/>
            <p:cNvSpPr/>
            <p:nvPr/>
          </p:nvSpPr>
          <p:spPr>
            <a:xfrm flipH="1">
              <a:off x="221767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"/>
            <p:cNvSpPr/>
            <p:nvPr/>
          </p:nvSpPr>
          <p:spPr>
            <a:xfrm flipH="1">
              <a:off x="-101297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3"/>
            <p:cNvSpPr/>
            <p:nvPr/>
          </p:nvSpPr>
          <p:spPr>
            <a:xfrm flipH="1">
              <a:off x="-70178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3"/>
            <p:cNvSpPr/>
            <p:nvPr/>
          </p:nvSpPr>
          <p:spPr>
            <a:xfrm flipH="1">
              <a:off x="11182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3"/>
            <p:cNvSpPr/>
            <p:nvPr/>
          </p:nvSpPr>
          <p:spPr>
            <a:xfrm flipH="1">
              <a:off x="324737" y="5213837"/>
              <a:ext cx="1498205" cy="299302"/>
            </a:xfrm>
            <a:custGeom>
              <a:avLst/>
              <a:gdLst/>
              <a:ahLst/>
              <a:cxnLst/>
              <a:rect l="l" t="t" r="r" b="b"/>
              <a:pathLst>
                <a:path w="13240" h="2645" extrusionOk="0">
                  <a:moveTo>
                    <a:pt x="6620" y="1"/>
                  </a:moveTo>
                  <a:cubicBezTo>
                    <a:pt x="2961" y="1"/>
                    <a:pt x="0" y="593"/>
                    <a:pt x="0" y="1333"/>
                  </a:cubicBezTo>
                  <a:cubicBezTo>
                    <a:pt x="0" y="2052"/>
                    <a:pt x="2961" y="2644"/>
                    <a:pt x="6620" y="2644"/>
                  </a:cubicBezTo>
                  <a:cubicBezTo>
                    <a:pt x="10279" y="2644"/>
                    <a:pt x="13240" y="2052"/>
                    <a:pt x="13240" y="1333"/>
                  </a:cubicBezTo>
                  <a:cubicBezTo>
                    <a:pt x="13240" y="593"/>
                    <a:pt x="10279" y="1"/>
                    <a:pt x="6620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3"/>
            <p:cNvSpPr/>
            <p:nvPr/>
          </p:nvSpPr>
          <p:spPr>
            <a:xfrm flipH="1">
              <a:off x="467036" y="4139300"/>
              <a:ext cx="83963" cy="114968"/>
            </a:xfrm>
            <a:custGeom>
              <a:avLst/>
              <a:gdLst/>
              <a:ahLst/>
              <a:cxnLst/>
              <a:rect l="l" t="t" r="r" b="b"/>
              <a:pathLst>
                <a:path w="742" h="1016" extrusionOk="0">
                  <a:moveTo>
                    <a:pt x="128" y="1"/>
                  </a:moveTo>
                  <a:cubicBezTo>
                    <a:pt x="86" y="1"/>
                    <a:pt x="43" y="22"/>
                    <a:pt x="22" y="64"/>
                  </a:cubicBezTo>
                  <a:cubicBezTo>
                    <a:pt x="22" y="85"/>
                    <a:pt x="1" y="128"/>
                    <a:pt x="1" y="149"/>
                  </a:cubicBezTo>
                  <a:cubicBezTo>
                    <a:pt x="1" y="403"/>
                    <a:pt x="43" y="635"/>
                    <a:pt x="170" y="826"/>
                  </a:cubicBezTo>
                  <a:lnTo>
                    <a:pt x="509" y="1016"/>
                  </a:lnTo>
                  <a:lnTo>
                    <a:pt x="614" y="762"/>
                  </a:lnTo>
                  <a:cubicBezTo>
                    <a:pt x="657" y="656"/>
                    <a:pt x="699" y="551"/>
                    <a:pt x="720" y="445"/>
                  </a:cubicBezTo>
                  <a:cubicBezTo>
                    <a:pt x="741" y="339"/>
                    <a:pt x="741" y="212"/>
                    <a:pt x="678" y="128"/>
                  </a:cubicBezTo>
                  <a:cubicBezTo>
                    <a:pt x="678" y="106"/>
                    <a:pt x="657" y="85"/>
                    <a:pt x="657" y="85"/>
                  </a:cubicBezTo>
                  <a:cubicBezTo>
                    <a:pt x="644" y="73"/>
                    <a:pt x="630" y="68"/>
                    <a:pt x="615" y="68"/>
                  </a:cubicBezTo>
                  <a:cubicBezTo>
                    <a:pt x="579" y="68"/>
                    <a:pt x="538" y="98"/>
                    <a:pt x="509" y="128"/>
                  </a:cubicBezTo>
                  <a:cubicBezTo>
                    <a:pt x="424" y="212"/>
                    <a:pt x="360" y="318"/>
                    <a:pt x="318" y="466"/>
                  </a:cubicBezTo>
                  <a:cubicBezTo>
                    <a:pt x="297" y="339"/>
                    <a:pt x="255" y="212"/>
                    <a:pt x="212" y="106"/>
                  </a:cubicBezTo>
                  <a:cubicBezTo>
                    <a:pt x="191" y="64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3"/>
            <p:cNvSpPr/>
            <p:nvPr/>
          </p:nvSpPr>
          <p:spPr>
            <a:xfrm flipH="1">
              <a:off x="196590" y="4150389"/>
              <a:ext cx="110215" cy="123115"/>
            </a:xfrm>
            <a:custGeom>
              <a:avLst/>
              <a:gdLst/>
              <a:ahLst/>
              <a:cxnLst/>
              <a:rect l="l" t="t" r="r" b="b"/>
              <a:pathLst>
                <a:path w="974" h="1088" extrusionOk="0">
                  <a:moveTo>
                    <a:pt x="123" y="0"/>
                  </a:moveTo>
                  <a:cubicBezTo>
                    <a:pt x="85" y="0"/>
                    <a:pt x="58" y="20"/>
                    <a:pt x="42" y="51"/>
                  </a:cubicBezTo>
                  <a:cubicBezTo>
                    <a:pt x="21" y="72"/>
                    <a:pt x="21" y="114"/>
                    <a:pt x="21" y="156"/>
                  </a:cubicBezTo>
                  <a:cubicBezTo>
                    <a:pt x="0" y="431"/>
                    <a:pt x="85" y="685"/>
                    <a:pt x="233" y="897"/>
                  </a:cubicBezTo>
                  <a:lnTo>
                    <a:pt x="698" y="1087"/>
                  </a:lnTo>
                  <a:lnTo>
                    <a:pt x="825" y="812"/>
                  </a:lnTo>
                  <a:cubicBezTo>
                    <a:pt x="888" y="706"/>
                    <a:pt x="931" y="601"/>
                    <a:pt x="952" y="474"/>
                  </a:cubicBezTo>
                  <a:cubicBezTo>
                    <a:pt x="973" y="368"/>
                    <a:pt x="952" y="241"/>
                    <a:pt x="888" y="135"/>
                  </a:cubicBezTo>
                  <a:cubicBezTo>
                    <a:pt x="888" y="114"/>
                    <a:pt x="867" y="93"/>
                    <a:pt x="867" y="93"/>
                  </a:cubicBezTo>
                  <a:cubicBezTo>
                    <a:pt x="841" y="84"/>
                    <a:pt x="811" y="79"/>
                    <a:pt x="782" y="79"/>
                  </a:cubicBezTo>
                  <a:cubicBezTo>
                    <a:pt x="741" y="79"/>
                    <a:pt x="702" y="89"/>
                    <a:pt x="677" y="114"/>
                  </a:cubicBezTo>
                  <a:cubicBezTo>
                    <a:pt x="550" y="220"/>
                    <a:pt x="465" y="347"/>
                    <a:pt x="444" y="495"/>
                  </a:cubicBezTo>
                  <a:cubicBezTo>
                    <a:pt x="381" y="347"/>
                    <a:pt x="339" y="220"/>
                    <a:pt x="275" y="93"/>
                  </a:cubicBezTo>
                  <a:cubicBezTo>
                    <a:pt x="254" y="51"/>
                    <a:pt x="212" y="8"/>
                    <a:pt x="169" y="8"/>
                  </a:cubicBezTo>
                  <a:cubicBezTo>
                    <a:pt x="152" y="3"/>
                    <a:pt x="137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3"/>
            <p:cNvSpPr/>
            <p:nvPr/>
          </p:nvSpPr>
          <p:spPr>
            <a:xfrm flipH="1">
              <a:off x="-152743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1EF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3"/>
            <p:cNvSpPr/>
            <p:nvPr/>
          </p:nvSpPr>
          <p:spPr>
            <a:xfrm flipH="1">
              <a:off x="2911800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208584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-114480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3082890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3164250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-83361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-2001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5200853" y="5312397"/>
              <a:ext cx="74344" cy="119381"/>
            </a:xfrm>
            <a:custGeom>
              <a:avLst/>
              <a:gdLst/>
              <a:ahLst/>
              <a:cxnLst/>
              <a:rect l="l" t="t" r="r" b="b"/>
              <a:pathLst>
                <a:path w="657" h="1055" extrusionOk="0">
                  <a:moveTo>
                    <a:pt x="163" y="1"/>
                  </a:moveTo>
                  <a:cubicBezTo>
                    <a:pt x="144" y="1"/>
                    <a:pt x="124" y="6"/>
                    <a:pt x="107" y="18"/>
                  </a:cubicBezTo>
                  <a:cubicBezTo>
                    <a:pt x="43" y="60"/>
                    <a:pt x="1" y="166"/>
                    <a:pt x="43" y="229"/>
                  </a:cubicBezTo>
                  <a:lnTo>
                    <a:pt x="382" y="970"/>
                  </a:lnTo>
                  <a:cubicBezTo>
                    <a:pt x="403" y="1033"/>
                    <a:pt x="445" y="1054"/>
                    <a:pt x="509" y="1054"/>
                  </a:cubicBezTo>
                  <a:lnTo>
                    <a:pt x="572" y="1054"/>
                  </a:lnTo>
                  <a:cubicBezTo>
                    <a:pt x="635" y="991"/>
                    <a:pt x="657" y="906"/>
                    <a:pt x="635" y="822"/>
                  </a:cubicBezTo>
                  <a:lnTo>
                    <a:pt x="297" y="81"/>
                  </a:lnTo>
                  <a:cubicBezTo>
                    <a:pt x="267" y="36"/>
                    <a:pt x="214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5152988" y="5254574"/>
              <a:ext cx="33608" cy="155592"/>
            </a:xfrm>
            <a:custGeom>
              <a:avLst/>
              <a:gdLst/>
              <a:ahLst/>
              <a:cxnLst/>
              <a:rect l="l" t="t" r="r" b="b"/>
              <a:pathLst>
                <a:path w="297" h="1375" extrusionOk="0">
                  <a:moveTo>
                    <a:pt x="149" y="0"/>
                  </a:moveTo>
                  <a:cubicBezTo>
                    <a:pt x="64" y="0"/>
                    <a:pt x="0" y="85"/>
                    <a:pt x="0" y="148"/>
                  </a:cubicBezTo>
                  <a:lnTo>
                    <a:pt x="22" y="1206"/>
                  </a:lnTo>
                  <a:cubicBezTo>
                    <a:pt x="22" y="1290"/>
                    <a:pt x="85" y="1375"/>
                    <a:pt x="170" y="1375"/>
                  </a:cubicBezTo>
                  <a:cubicBezTo>
                    <a:pt x="233" y="1354"/>
                    <a:pt x="297" y="1290"/>
                    <a:pt x="297" y="1206"/>
                  </a:cubicBezTo>
                  <a:lnTo>
                    <a:pt x="275" y="148"/>
                  </a:lnTo>
                  <a:cubicBezTo>
                    <a:pt x="275" y="64"/>
                    <a:pt x="21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893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220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3" y="996"/>
                  </a:cubicBezTo>
                  <a:cubicBezTo>
                    <a:pt x="13447" y="996"/>
                    <a:pt x="11866" y="1877"/>
                    <a:pt x="11866" y="1877"/>
                  </a:cubicBezTo>
                  <a:cubicBezTo>
                    <a:pt x="11866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"/>
            <p:cNvSpPr/>
            <p:nvPr/>
          </p:nvSpPr>
          <p:spPr>
            <a:xfrm rot="-325182">
              <a:off x="917084" y="3512909"/>
              <a:ext cx="2003198" cy="1427453"/>
            </a:xfrm>
            <a:custGeom>
              <a:avLst/>
              <a:gdLst/>
              <a:ahLst/>
              <a:cxnLst/>
              <a:rect l="l" t="t" r="r" b="b"/>
              <a:pathLst>
                <a:path w="22292" h="15885" extrusionOk="0">
                  <a:moveTo>
                    <a:pt x="11633" y="2729"/>
                  </a:moveTo>
                  <a:lnTo>
                    <a:pt x="11442" y="3047"/>
                  </a:lnTo>
                  <a:lnTo>
                    <a:pt x="11421" y="3026"/>
                  </a:lnTo>
                  <a:lnTo>
                    <a:pt x="11633" y="2729"/>
                  </a:lnTo>
                  <a:close/>
                  <a:moveTo>
                    <a:pt x="14572" y="2666"/>
                  </a:moveTo>
                  <a:lnTo>
                    <a:pt x="12753" y="4083"/>
                  </a:lnTo>
                  <a:lnTo>
                    <a:pt x="12753" y="4083"/>
                  </a:lnTo>
                  <a:lnTo>
                    <a:pt x="15207" y="3998"/>
                  </a:lnTo>
                  <a:cubicBezTo>
                    <a:pt x="15392" y="3993"/>
                    <a:pt x="15577" y="3990"/>
                    <a:pt x="15762" y="3990"/>
                  </a:cubicBezTo>
                  <a:cubicBezTo>
                    <a:pt x="16317" y="3990"/>
                    <a:pt x="16872" y="4014"/>
                    <a:pt x="17428" y="4062"/>
                  </a:cubicBezTo>
                  <a:cubicBezTo>
                    <a:pt x="17385" y="4104"/>
                    <a:pt x="17322" y="4125"/>
                    <a:pt x="17279" y="4146"/>
                  </a:cubicBezTo>
                  <a:lnTo>
                    <a:pt x="15016" y="5204"/>
                  </a:lnTo>
                  <a:lnTo>
                    <a:pt x="17470" y="5669"/>
                  </a:lnTo>
                  <a:cubicBezTo>
                    <a:pt x="18020" y="5775"/>
                    <a:pt x="18591" y="5902"/>
                    <a:pt x="19098" y="6029"/>
                  </a:cubicBezTo>
                  <a:lnTo>
                    <a:pt x="17005" y="6029"/>
                  </a:lnTo>
                  <a:lnTo>
                    <a:pt x="18485" y="7086"/>
                  </a:lnTo>
                  <a:lnTo>
                    <a:pt x="18485" y="7086"/>
                  </a:lnTo>
                  <a:lnTo>
                    <a:pt x="15862" y="5415"/>
                  </a:lnTo>
                  <a:lnTo>
                    <a:pt x="18823" y="9138"/>
                  </a:lnTo>
                  <a:cubicBezTo>
                    <a:pt x="19225" y="9645"/>
                    <a:pt x="19585" y="10195"/>
                    <a:pt x="19902" y="10745"/>
                  </a:cubicBezTo>
                  <a:cubicBezTo>
                    <a:pt x="19437" y="10618"/>
                    <a:pt x="18971" y="10428"/>
                    <a:pt x="18527" y="10216"/>
                  </a:cubicBezTo>
                  <a:lnTo>
                    <a:pt x="16264" y="9138"/>
                  </a:lnTo>
                  <a:lnTo>
                    <a:pt x="17491" y="11337"/>
                  </a:lnTo>
                  <a:cubicBezTo>
                    <a:pt x="17597" y="11506"/>
                    <a:pt x="17702" y="11697"/>
                    <a:pt x="17787" y="11887"/>
                  </a:cubicBezTo>
                  <a:cubicBezTo>
                    <a:pt x="17385" y="11718"/>
                    <a:pt x="17026" y="11549"/>
                    <a:pt x="16666" y="11337"/>
                  </a:cubicBezTo>
                  <a:lnTo>
                    <a:pt x="14742" y="10195"/>
                  </a:lnTo>
                  <a:lnTo>
                    <a:pt x="15524" y="12289"/>
                  </a:lnTo>
                  <a:cubicBezTo>
                    <a:pt x="15630" y="12606"/>
                    <a:pt x="15736" y="12945"/>
                    <a:pt x="15799" y="13262"/>
                  </a:cubicBezTo>
                  <a:cubicBezTo>
                    <a:pt x="15249" y="12923"/>
                    <a:pt x="14742" y="12543"/>
                    <a:pt x="14255" y="12141"/>
                  </a:cubicBezTo>
                  <a:lnTo>
                    <a:pt x="11992" y="10132"/>
                  </a:lnTo>
                  <a:lnTo>
                    <a:pt x="12986" y="12987"/>
                  </a:lnTo>
                  <a:cubicBezTo>
                    <a:pt x="13113" y="13368"/>
                    <a:pt x="13219" y="13727"/>
                    <a:pt x="13282" y="14129"/>
                  </a:cubicBezTo>
                  <a:cubicBezTo>
                    <a:pt x="12690" y="13812"/>
                    <a:pt x="12182" y="13389"/>
                    <a:pt x="11802" y="12881"/>
                  </a:cubicBezTo>
                  <a:lnTo>
                    <a:pt x="11125" y="11824"/>
                  </a:lnTo>
                  <a:lnTo>
                    <a:pt x="10448" y="12881"/>
                  </a:lnTo>
                  <a:cubicBezTo>
                    <a:pt x="10046" y="13389"/>
                    <a:pt x="9539" y="13812"/>
                    <a:pt x="8968" y="14129"/>
                  </a:cubicBezTo>
                  <a:cubicBezTo>
                    <a:pt x="9031" y="13748"/>
                    <a:pt x="9116" y="13368"/>
                    <a:pt x="9243" y="12987"/>
                  </a:cubicBezTo>
                  <a:lnTo>
                    <a:pt x="10258" y="10132"/>
                  </a:lnTo>
                  <a:lnTo>
                    <a:pt x="10258" y="10132"/>
                  </a:lnTo>
                  <a:lnTo>
                    <a:pt x="7974" y="12141"/>
                  </a:lnTo>
                  <a:cubicBezTo>
                    <a:pt x="7487" y="12564"/>
                    <a:pt x="6980" y="12945"/>
                    <a:pt x="6430" y="13283"/>
                  </a:cubicBezTo>
                  <a:cubicBezTo>
                    <a:pt x="6514" y="12945"/>
                    <a:pt x="6599" y="12606"/>
                    <a:pt x="6726" y="12289"/>
                  </a:cubicBezTo>
                  <a:lnTo>
                    <a:pt x="7487" y="10195"/>
                  </a:lnTo>
                  <a:lnTo>
                    <a:pt x="5584" y="11337"/>
                  </a:lnTo>
                  <a:cubicBezTo>
                    <a:pt x="5224" y="11549"/>
                    <a:pt x="4844" y="11739"/>
                    <a:pt x="4463" y="11887"/>
                  </a:cubicBezTo>
                  <a:cubicBezTo>
                    <a:pt x="4548" y="11718"/>
                    <a:pt x="4632" y="11506"/>
                    <a:pt x="4738" y="11337"/>
                  </a:cubicBezTo>
                  <a:lnTo>
                    <a:pt x="5901" y="9307"/>
                  </a:lnTo>
                  <a:lnTo>
                    <a:pt x="3744" y="10216"/>
                  </a:lnTo>
                  <a:cubicBezTo>
                    <a:pt x="3236" y="10428"/>
                    <a:pt x="2708" y="10597"/>
                    <a:pt x="2158" y="10745"/>
                  </a:cubicBezTo>
                  <a:cubicBezTo>
                    <a:pt x="2517" y="10195"/>
                    <a:pt x="2940" y="9688"/>
                    <a:pt x="3384" y="9201"/>
                  </a:cubicBezTo>
                  <a:lnTo>
                    <a:pt x="7530" y="4696"/>
                  </a:lnTo>
                  <a:lnTo>
                    <a:pt x="7530" y="4696"/>
                  </a:lnTo>
                  <a:lnTo>
                    <a:pt x="3723" y="7129"/>
                  </a:lnTo>
                  <a:lnTo>
                    <a:pt x="3723" y="7129"/>
                  </a:lnTo>
                  <a:lnTo>
                    <a:pt x="6874" y="4844"/>
                  </a:lnTo>
                  <a:lnTo>
                    <a:pt x="8651" y="4146"/>
                  </a:lnTo>
                  <a:lnTo>
                    <a:pt x="6557" y="4104"/>
                  </a:lnTo>
                  <a:cubicBezTo>
                    <a:pt x="6768" y="4062"/>
                    <a:pt x="6980" y="4041"/>
                    <a:pt x="7212" y="3998"/>
                  </a:cubicBezTo>
                  <a:lnTo>
                    <a:pt x="9137" y="3660"/>
                  </a:lnTo>
                  <a:lnTo>
                    <a:pt x="8016" y="2899"/>
                  </a:lnTo>
                  <a:lnTo>
                    <a:pt x="8016" y="2899"/>
                  </a:lnTo>
                  <a:cubicBezTo>
                    <a:pt x="8460" y="3026"/>
                    <a:pt x="8883" y="3174"/>
                    <a:pt x="9285" y="3364"/>
                  </a:cubicBezTo>
                  <a:lnTo>
                    <a:pt x="10808" y="4083"/>
                  </a:lnTo>
                  <a:lnTo>
                    <a:pt x="10385" y="4781"/>
                  </a:lnTo>
                  <a:lnTo>
                    <a:pt x="10385" y="4781"/>
                  </a:lnTo>
                  <a:lnTo>
                    <a:pt x="11273" y="4295"/>
                  </a:lnTo>
                  <a:lnTo>
                    <a:pt x="15588" y="6325"/>
                  </a:lnTo>
                  <a:lnTo>
                    <a:pt x="12288" y="3723"/>
                  </a:lnTo>
                  <a:lnTo>
                    <a:pt x="12986" y="3343"/>
                  </a:lnTo>
                  <a:cubicBezTo>
                    <a:pt x="13494" y="3047"/>
                    <a:pt x="14022" y="2835"/>
                    <a:pt x="14572" y="2666"/>
                  </a:cubicBezTo>
                  <a:close/>
                  <a:moveTo>
                    <a:pt x="9171" y="0"/>
                  </a:moveTo>
                  <a:cubicBezTo>
                    <a:pt x="8920" y="0"/>
                    <a:pt x="8673" y="58"/>
                    <a:pt x="8439" y="192"/>
                  </a:cubicBezTo>
                  <a:cubicBezTo>
                    <a:pt x="8079" y="382"/>
                    <a:pt x="7826" y="741"/>
                    <a:pt x="7805" y="1164"/>
                  </a:cubicBezTo>
                  <a:lnTo>
                    <a:pt x="7805" y="1249"/>
                  </a:lnTo>
                  <a:cubicBezTo>
                    <a:pt x="7645" y="1226"/>
                    <a:pt x="7488" y="1214"/>
                    <a:pt x="7334" y="1214"/>
                  </a:cubicBezTo>
                  <a:cubicBezTo>
                    <a:pt x="7057" y="1214"/>
                    <a:pt x="6786" y="1252"/>
                    <a:pt x="6514" y="1334"/>
                  </a:cubicBezTo>
                  <a:cubicBezTo>
                    <a:pt x="6049" y="1439"/>
                    <a:pt x="5711" y="1820"/>
                    <a:pt x="5647" y="2285"/>
                  </a:cubicBezTo>
                  <a:cubicBezTo>
                    <a:pt x="5626" y="2433"/>
                    <a:pt x="5626" y="2560"/>
                    <a:pt x="5668" y="2708"/>
                  </a:cubicBezTo>
                  <a:cubicBezTo>
                    <a:pt x="3279" y="3216"/>
                    <a:pt x="2961" y="3723"/>
                    <a:pt x="2856" y="3893"/>
                  </a:cubicBezTo>
                  <a:cubicBezTo>
                    <a:pt x="2644" y="4168"/>
                    <a:pt x="2602" y="4527"/>
                    <a:pt x="2729" y="4844"/>
                  </a:cubicBezTo>
                  <a:cubicBezTo>
                    <a:pt x="1650" y="5331"/>
                    <a:pt x="593" y="5902"/>
                    <a:pt x="254" y="6388"/>
                  </a:cubicBezTo>
                  <a:cubicBezTo>
                    <a:pt x="0" y="6727"/>
                    <a:pt x="0" y="7171"/>
                    <a:pt x="233" y="7509"/>
                  </a:cubicBezTo>
                  <a:cubicBezTo>
                    <a:pt x="339" y="7657"/>
                    <a:pt x="487" y="7784"/>
                    <a:pt x="677" y="7848"/>
                  </a:cubicBezTo>
                  <a:cubicBezTo>
                    <a:pt x="423" y="8186"/>
                    <a:pt x="318" y="8588"/>
                    <a:pt x="339" y="9011"/>
                  </a:cubicBezTo>
                  <a:cubicBezTo>
                    <a:pt x="381" y="9349"/>
                    <a:pt x="571" y="9666"/>
                    <a:pt x="868" y="9836"/>
                  </a:cubicBezTo>
                  <a:cubicBezTo>
                    <a:pt x="106" y="10999"/>
                    <a:pt x="296" y="11485"/>
                    <a:pt x="381" y="11697"/>
                  </a:cubicBezTo>
                  <a:cubicBezTo>
                    <a:pt x="487" y="11972"/>
                    <a:pt x="698" y="12183"/>
                    <a:pt x="952" y="12289"/>
                  </a:cubicBezTo>
                  <a:cubicBezTo>
                    <a:pt x="1142" y="12371"/>
                    <a:pt x="1368" y="12405"/>
                    <a:pt x="1615" y="12405"/>
                  </a:cubicBezTo>
                  <a:cubicBezTo>
                    <a:pt x="1944" y="12405"/>
                    <a:pt x="2312" y="12343"/>
                    <a:pt x="2686" y="12247"/>
                  </a:cubicBezTo>
                  <a:lnTo>
                    <a:pt x="2686" y="12247"/>
                  </a:lnTo>
                  <a:cubicBezTo>
                    <a:pt x="2623" y="12564"/>
                    <a:pt x="2665" y="12902"/>
                    <a:pt x="2813" y="13198"/>
                  </a:cubicBezTo>
                  <a:cubicBezTo>
                    <a:pt x="3004" y="13516"/>
                    <a:pt x="3363" y="13706"/>
                    <a:pt x="3723" y="13706"/>
                  </a:cubicBezTo>
                  <a:cubicBezTo>
                    <a:pt x="4082" y="13685"/>
                    <a:pt x="4442" y="13600"/>
                    <a:pt x="4780" y="13473"/>
                  </a:cubicBezTo>
                  <a:lnTo>
                    <a:pt x="4780" y="13473"/>
                  </a:lnTo>
                  <a:cubicBezTo>
                    <a:pt x="4717" y="14065"/>
                    <a:pt x="4801" y="14510"/>
                    <a:pt x="5076" y="14785"/>
                  </a:cubicBezTo>
                  <a:cubicBezTo>
                    <a:pt x="5287" y="15011"/>
                    <a:pt x="5571" y="15139"/>
                    <a:pt x="5873" y="15139"/>
                  </a:cubicBezTo>
                  <a:cubicBezTo>
                    <a:pt x="5966" y="15139"/>
                    <a:pt x="6061" y="15127"/>
                    <a:pt x="6155" y="15102"/>
                  </a:cubicBezTo>
                  <a:cubicBezTo>
                    <a:pt x="6578" y="14996"/>
                    <a:pt x="6980" y="14806"/>
                    <a:pt x="7360" y="14552"/>
                  </a:cubicBezTo>
                  <a:cubicBezTo>
                    <a:pt x="7360" y="14869"/>
                    <a:pt x="7445" y="15144"/>
                    <a:pt x="7614" y="15398"/>
                  </a:cubicBezTo>
                  <a:cubicBezTo>
                    <a:pt x="7847" y="15715"/>
                    <a:pt x="8185" y="15884"/>
                    <a:pt x="8566" y="15884"/>
                  </a:cubicBezTo>
                  <a:cubicBezTo>
                    <a:pt x="9222" y="15884"/>
                    <a:pt x="10321" y="15250"/>
                    <a:pt x="11125" y="14510"/>
                  </a:cubicBezTo>
                  <a:cubicBezTo>
                    <a:pt x="11908" y="15250"/>
                    <a:pt x="13007" y="15884"/>
                    <a:pt x="13684" y="15884"/>
                  </a:cubicBezTo>
                  <a:cubicBezTo>
                    <a:pt x="14044" y="15884"/>
                    <a:pt x="14382" y="15694"/>
                    <a:pt x="14615" y="15398"/>
                  </a:cubicBezTo>
                  <a:cubicBezTo>
                    <a:pt x="14763" y="15144"/>
                    <a:pt x="14868" y="14869"/>
                    <a:pt x="14868" y="14552"/>
                  </a:cubicBezTo>
                  <a:cubicBezTo>
                    <a:pt x="15249" y="14806"/>
                    <a:pt x="15651" y="14996"/>
                    <a:pt x="16074" y="15123"/>
                  </a:cubicBezTo>
                  <a:cubicBezTo>
                    <a:pt x="16168" y="15148"/>
                    <a:pt x="16264" y="15160"/>
                    <a:pt x="16358" y="15160"/>
                  </a:cubicBezTo>
                  <a:cubicBezTo>
                    <a:pt x="16665" y="15160"/>
                    <a:pt x="16958" y="15032"/>
                    <a:pt x="17153" y="14806"/>
                  </a:cubicBezTo>
                  <a:cubicBezTo>
                    <a:pt x="17406" y="14510"/>
                    <a:pt x="17512" y="14087"/>
                    <a:pt x="17449" y="13473"/>
                  </a:cubicBezTo>
                  <a:lnTo>
                    <a:pt x="17449" y="13473"/>
                  </a:lnTo>
                  <a:cubicBezTo>
                    <a:pt x="17787" y="13621"/>
                    <a:pt x="18147" y="13685"/>
                    <a:pt x="18506" y="13706"/>
                  </a:cubicBezTo>
                  <a:cubicBezTo>
                    <a:pt x="18525" y="13707"/>
                    <a:pt x="18544" y="13708"/>
                    <a:pt x="18563" y="13708"/>
                  </a:cubicBezTo>
                  <a:cubicBezTo>
                    <a:pt x="18923" y="13708"/>
                    <a:pt x="19256" y="13520"/>
                    <a:pt x="19437" y="13198"/>
                  </a:cubicBezTo>
                  <a:cubicBezTo>
                    <a:pt x="19585" y="12945"/>
                    <a:pt x="19627" y="12627"/>
                    <a:pt x="19564" y="12331"/>
                  </a:cubicBezTo>
                  <a:lnTo>
                    <a:pt x="19564" y="12331"/>
                  </a:lnTo>
                  <a:cubicBezTo>
                    <a:pt x="19824" y="12422"/>
                    <a:pt x="20091" y="12464"/>
                    <a:pt x="20354" y="12464"/>
                  </a:cubicBezTo>
                  <a:cubicBezTo>
                    <a:pt x="20582" y="12464"/>
                    <a:pt x="20807" y="12432"/>
                    <a:pt x="21023" y="12374"/>
                  </a:cubicBezTo>
                  <a:cubicBezTo>
                    <a:pt x="21319" y="12268"/>
                    <a:pt x="21531" y="12035"/>
                    <a:pt x="21636" y="11760"/>
                  </a:cubicBezTo>
                  <a:cubicBezTo>
                    <a:pt x="21805" y="11316"/>
                    <a:pt x="21679" y="10703"/>
                    <a:pt x="21234" y="9899"/>
                  </a:cubicBezTo>
                  <a:lnTo>
                    <a:pt x="21298" y="9878"/>
                  </a:lnTo>
                  <a:cubicBezTo>
                    <a:pt x="21636" y="9709"/>
                    <a:pt x="21869" y="9370"/>
                    <a:pt x="21911" y="8990"/>
                  </a:cubicBezTo>
                  <a:cubicBezTo>
                    <a:pt x="21975" y="8461"/>
                    <a:pt x="21679" y="7911"/>
                    <a:pt x="21256" y="7403"/>
                  </a:cubicBezTo>
                  <a:cubicBezTo>
                    <a:pt x="21890" y="7213"/>
                    <a:pt x="22059" y="6938"/>
                    <a:pt x="22123" y="6790"/>
                  </a:cubicBezTo>
                  <a:cubicBezTo>
                    <a:pt x="22292" y="6452"/>
                    <a:pt x="22271" y="6029"/>
                    <a:pt x="22059" y="5733"/>
                  </a:cubicBezTo>
                  <a:cubicBezTo>
                    <a:pt x="21700" y="5204"/>
                    <a:pt x="20600" y="4781"/>
                    <a:pt x="19394" y="4464"/>
                  </a:cubicBezTo>
                  <a:cubicBezTo>
                    <a:pt x="19437" y="4379"/>
                    <a:pt x="19500" y="4273"/>
                    <a:pt x="19521" y="4168"/>
                  </a:cubicBezTo>
                  <a:cubicBezTo>
                    <a:pt x="19627" y="3850"/>
                    <a:pt x="19564" y="3512"/>
                    <a:pt x="19394" y="3237"/>
                  </a:cubicBezTo>
                  <a:cubicBezTo>
                    <a:pt x="19246" y="3026"/>
                    <a:pt x="18929" y="2539"/>
                    <a:pt x="16708" y="2433"/>
                  </a:cubicBezTo>
                  <a:cubicBezTo>
                    <a:pt x="16814" y="1841"/>
                    <a:pt x="16455" y="1249"/>
                    <a:pt x="15862" y="1101"/>
                  </a:cubicBezTo>
                  <a:cubicBezTo>
                    <a:pt x="15665" y="1030"/>
                    <a:pt x="15444" y="1000"/>
                    <a:pt x="15211" y="1000"/>
                  </a:cubicBezTo>
                  <a:cubicBezTo>
                    <a:pt x="14744" y="1000"/>
                    <a:pt x="14227" y="1122"/>
                    <a:pt x="13748" y="1291"/>
                  </a:cubicBezTo>
                  <a:cubicBezTo>
                    <a:pt x="13705" y="1101"/>
                    <a:pt x="13621" y="932"/>
                    <a:pt x="13515" y="805"/>
                  </a:cubicBezTo>
                  <a:cubicBezTo>
                    <a:pt x="13261" y="488"/>
                    <a:pt x="12859" y="318"/>
                    <a:pt x="12457" y="318"/>
                  </a:cubicBezTo>
                  <a:cubicBezTo>
                    <a:pt x="11950" y="382"/>
                    <a:pt x="11485" y="593"/>
                    <a:pt x="11125" y="932"/>
                  </a:cubicBezTo>
                  <a:cubicBezTo>
                    <a:pt x="10595" y="449"/>
                    <a:pt x="9871" y="0"/>
                    <a:pt x="9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914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198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2" y="996"/>
                  </a:cubicBezTo>
                  <a:cubicBezTo>
                    <a:pt x="13442" y="996"/>
                    <a:pt x="11844" y="1877"/>
                    <a:pt x="11844" y="1877"/>
                  </a:cubicBezTo>
                  <a:cubicBezTo>
                    <a:pt x="11844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3"/>
            <p:cNvSpPr/>
            <p:nvPr/>
          </p:nvSpPr>
          <p:spPr>
            <a:xfrm rot="-325182">
              <a:off x="1903309" y="3854841"/>
              <a:ext cx="446703" cy="479412"/>
            </a:xfrm>
            <a:custGeom>
              <a:avLst/>
              <a:gdLst/>
              <a:ahLst/>
              <a:cxnLst/>
              <a:rect l="l" t="t" r="r" b="b"/>
              <a:pathLst>
                <a:path w="4971" h="5335" extrusionOk="0">
                  <a:moveTo>
                    <a:pt x="2832" y="0"/>
                  </a:moveTo>
                  <a:cubicBezTo>
                    <a:pt x="1144" y="0"/>
                    <a:pt x="1" y="3310"/>
                    <a:pt x="1" y="3310"/>
                  </a:cubicBezTo>
                  <a:cubicBezTo>
                    <a:pt x="1" y="3310"/>
                    <a:pt x="96" y="5335"/>
                    <a:pt x="2776" y="5335"/>
                  </a:cubicBezTo>
                  <a:cubicBezTo>
                    <a:pt x="3194" y="5335"/>
                    <a:pt x="3676" y="5285"/>
                    <a:pt x="4231" y="5171"/>
                  </a:cubicBezTo>
                  <a:cubicBezTo>
                    <a:pt x="4675" y="5065"/>
                    <a:pt x="4971" y="4685"/>
                    <a:pt x="4971" y="4262"/>
                  </a:cubicBezTo>
                  <a:cubicBezTo>
                    <a:pt x="4971" y="2908"/>
                    <a:pt x="4823" y="793"/>
                    <a:pt x="3427" y="138"/>
                  </a:cubicBezTo>
                  <a:cubicBezTo>
                    <a:pt x="3222" y="43"/>
                    <a:pt x="3024" y="0"/>
                    <a:pt x="2832" y="0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3"/>
            <p:cNvSpPr/>
            <p:nvPr/>
          </p:nvSpPr>
          <p:spPr>
            <a:xfrm rot="-325182">
              <a:off x="1652809" y="3946322"/>
              <a:ext cx="545461" cy="603781"/>
            </a:xfrm>
            <a:custGeom>
              <a:avLst/>
              <a:gdLst/>
              <a:ahLst/>
              <a:cxnLst/>
              <a:rect l="l" t="t" r="r" b="b"/>
              <a:pathLst>
                <a:path w="6070" h="6719" extrusionOk="0">
                  <a:moveTo>
                    <a:pt x="2589" y="0"/>
                  </a:moveTo>
                  <a:cubicBezTo>
                    <a:pt x="219" y="0"/>
                    <a:pt x="0" y="5197"/>
                    <a:pt x="0" y="5197"/>
                  </a:cubicBezTo>
                  <a:cubicBezTo>
                    <a:pt x="0" y="5197"/>
                    <a:pt x="568" y="6718"/>
                    <a:pt x="2444" y="6718"/>
                  </a:cubicBezTo>
                  <a:cubicBezTo>
                    <a:pt x="3203" y="6718"/>
                    <a:pt x="4177" y="6469"/>
                    <a:pt x="5414" y="5768"/>
                  </a:cubicBezTo>
                  <a:cubicBezTo>
                    <a:pt x="5858" y="5514"/>
                    <a:pt x="6070" y="4985"/>
                    <a:pt x="5922" y="4499"/>
                  </a:cubicBezTo>
                  <a:cubicBezTo>
                    <a:pt x="5435" y="2976"/>
                    <a:pt x="4611" y="269"/>
                    <a:pt x="2813" y="15"/>
                  </a:cubicBezTo>
                  <a:cubicBezTo>
                    <a:pt x="2736" y="5"/>
                    <a:pt x="2662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3"/>
            <p:cNvSpPr/>
            <p:nvPr/>
          </p:nvSpPr>
          <p:spPr>
            <a:xfrm rot="-325182">
              <a:off x="1653395" y="3958528"/>
              <a:ext cx="275606" cy="604500"/>
            </a:xfrm>
            <a:custGeom>
              <a:avLst/>
              <a:gdLst/>
              <a:ahLst/>
              <a:cxnLst/>
              <a:rect l="l" t="t" r="r" b="b"/>
              <a:pathLst>
                <a:path w="3067" h="6727" extrusionOk="0">
                  <a:moveTo>
                    <a:pt x="2559" y="0"/>
                  </a:moveTo>
                  <a:cubicBezTo>
                    <a:pt x="338" y="43"/>
                    <a:pt x="21" y="4653"/>
                    <a:pt x="0" y="5161"/>
                  </a:cubicBezTo>
                  <a:cubicBezTo>
                    <a:pt x="0" y="5203"/>
                    <a:pt x="0" y="5224"/>
                    <a:pt x="21" y="5245"/>
                  </a:cubicBezTo>
                  <a:cubicBezTo>
                    <a:pt x="120" y="5501"/>
                    <a:pt x="767" y="6726"/>
                    <a:pt x="2456" y="6726"/>
                  </a:cubicBezTo>
                  <a:cubicBezTo>
                    <a:pt x="2583" y="6726"/>
                    <a:pt x="2716" y="6719"/>
                    <a:pt x="2855" y="6705"/>
                  </a:cubicBezTo>
                  <a:cubicBezTo>
                    <a:pt x="2982" y="6683"/>
                    <a:pt x="3067" y="6557"/>
                    <a:pt x="3003" y="6430"/>
                  </a:cubicBezTo>
                  <a:cubicBezTo>
                    <a:pt x="1988" y="4526"/>
                    <a:pt x="1671" y="2073"/>
                    <a:pt x="2728" y="296"/>
                  </a:cubicBezTo>
                  <a:cubicBezTo>
                    <a:pt x="2623" y="148"/>
                    <a:pt x="2644" y="169"/>
                    <a:pt x="2559" y="0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3"/>
            <p:cNvSpPr/>
            <p:nvPr/>
          </p:nvSpPr>
          <p:spPr>
            <a:xfrm rot="-325182">
              <a:off x="1369583" y="4220987"/>
              <a:ext cx="1215470" cy="371848"/>
            </a:xfrm>
            <a:custGeom>
              <a:avLst/>
              <a:gdLst/>
              <a:ahLst/>
              <a:cxnLst/>
              <a:rect l="l" t="t" r="r" b="b"/>
              <a:pathLst>
                <a:path w="13526" h="4138" extrusionOk="0">
                  <a:moveTo>
                    <a:pt x="233" y="0"/>
                  </a:moveTo>
                  <a:cubicBezTo>
                    <a:pt x="149" y="0"/>
                    <a:pt x="106" y="127"/>
                    <a:pt x="191" y="148"/>
                  </a:cubicBezTo>
                  <a:cubicBezTo>
                    <a:pt x="783" y="381"/>
                    <a:pt x="1333" y="740"/>
                    <a:pt x="1777" y="1206"/>
                  </a:cubicBezTo>
                  <a:cubicBezTo>
                    <a:pt x="1819" y="1227"/>
                    <a:pt x="1798" y="1290"/>
                    <a:pt x="1756" y="1311"/>
                  </a:cubicBezTo>
                  <a:cubicBezTo>
                    <a:pt x="1122" y="1438"/>
                    <a:pt x="550" y="1713"/>
                    <a:pt x="64" y="2136"/>
                  </a:cubicBezTo>
                  <a:cubicBezTo>
                    <a:pt x="1" y="2179"/>
                    <a:pt x="43" y="2263"/>
                    <a:pt x="128" y="2263"/>
                  </a:cubicBezTo>
                  <a:cubicBezTo>
                    <a:pt x="442" y="2167"/>
                    <a:pt x="1040" y="2045"/>
                    <a:pt x="1658" y="2045"/>
                  </a:cubicBezTo>
                  <a:cubicBezTo>
                    <a:pt x="1995" y="2045"/>
                    <a:pt x="2338" y="2082"/>
                    <a:pt x="2644" y="2179"/>
                  </a:cubicBezTo>
                  <a:cubicBezTo>
                    <a:pt x="3004" y="2327"/>
                    <a:pt x="3321" y="2580"/>
                    <a:pt x="3533" y="2919"/>
                  </a:cubicBezTo>
                  <a:cubicBezTo>
                    <a:pt x="3554" y="2940"/>
                    <a:pt x="3533" y="3003"/>
                    <a:pt x="3490" y="3003"/>
                  </a:cubicBezTo>
                  <a:cubicBezTo>
                    <a:pt x="3300" y="3088"/>
                    <a:pt x="3342" y="3384"/>
                    <a:pt x="3575" y="3384"/>
                  </a:cubicBezTo>
                  <a:cubicBezTo>
                    <a:pt x="3645" y="3381"/>
                    <a:pt x="3715" y="3379"/>
                    <a:pt x="3784" y="3379"/>
                  </a:cubicBezTo>
                  <a:cubicBezTo>
                    <a:pt x="4168" y="3379"/>
                    <a:pt x="4510" y="3434"/>
                    <a:pt x="4653" y="3596"/>
                  </a:cubicBezTo>
                  <a:cubicBezTo>
                    <a:pt x="5078" y="4020"/>
                    <a:pt x="5430" y="4137"/>
                    <a:pt x="5691" y="4137"/>
                  </a:cubicBezTo>
                  <a:cubicBezTo>
                    <a:pt x="6015" y="4137"/>
                    <a:pt x="6197" y="3955"/>
                    <a:pt x="6197" y="3955"/>
                  </a:cubicBezTo>
                  <a:cubicBezTo>
                    <a:pt x="6197" y="3955"/>
                    <a:pt x="7173" y="3362"/>
                    <a:pt x="8208" y="3362"/>
                  </a:cubicBezTo>
                  <a:cubicBezTo>
                    <a:pt x="8484" y="3362"/>
                    <a:pt x="8764" y="3404"/>
                    <a:pt x="9031" y="3511"/>
                  </a:cubicBezTo>
                  <a:cubicBezTo>
                    <a:pt x="9038" y="3517"/>
                    <a:pt x="9044" y="3520"/>
                    <a:pt x="9050" y="3520"/>
                  </a:cubicBezTo>
                  <a:cubicBezTo>
                    <a:pt x="9065" y="3520"/>
                    <a:pt x="9080" y="3505"/>
                    <a:pt x="9095" y="3490"/>
                  </a:cubicBezTo>
                  <a:cubicBezTo>
                    <a:pt x="9244" y="3247"/>
                    <a:pt x="9936" y="2248"/>
                    <a:pt x="10969" y="2248"/>
                  </a:cubicBezTo>
                  <a:cubicBezTo>
                    <a:pt x="11107" y="2248"/>
                    <a:pt x="11251" y="2266"/>
                    <a:pt x="11400" y="2305"/>
                  </a:cubicBezTo>
                  <a:cubicBezTo>
                    <a:pt x="11409" y="2308"/>
                    <a:pt x="11417" y="2310"/>
                    <a:pt x="11424" y="2310"/>
                  </a:cubicBezTo>
                  <a:cubicBezTo>
                    <a:pt x="11473" y="2310"/>
                    <a:pt x="11500" y="2255"/>
                    <a:pt x="11464" y="2200"/>
                  </a:cubicBezTo>
                  <a:cubicBezTo>
                    <a:pt x="11257" y="1907"/>
                    <a:pt x="10896" y="1726"/>
                    <a:pt x="10530" y="1726"/>
                  </a:cubicBezTo>
                  <a:cubicBezTo>
                    <a:pt x="10446" y="1726"/>
                    <a:pt x="10362" y="1736"/>
                    <a:pt x="10279" y="1756"/>
                  </a:cubicBezTo>
                  <a:cubicBezTo>
                    <a:pt x="10216" y="1756"/>
                    <a:pt x="10173" y="1692"/>
                    <a:pt x="10216" y="1650"/>
                  </a:cubicBezTo>
                  <a:cubicBezTo>
                    <a:pt x="10577" y="1323"/>
                    <a:pt x="11486" y="617"/>
                    <a:pt x="12621" y="617"/>
                  </a:cubicBezTo>
                  <a:cubicBezTo>
                    <a:pt x="12880" y="617"/>
                    <a:pt x="13151" y="654"/>
                    <a:pt x="13430" y="740"/>
                  </a:cubicBezTo>
                  <a:cubicBezTo>
                    <a:pt x="13441" y="747"/>
                    <a:pt x="13450" y="750"/>
                    <a:pt x="13459" y="750"/>
                  </a:cubicBezTo>
                  <a:cubicBezTo>
                    <a:pt x="13505" y="750"/>
                    <a:pt x="13526" y="670"/>
                    <a:pt x="13473" y="635"/>
                  </a:cubicBezTo>
                  <a:cubicBezTo>
                    <a:pt x="13113" y="357"/>
                    <a:pt x="12514" y="3"/>
                    <a:pt x="11889" y="3"/>
                  </a:cubicBezTo>
                  <a:cubicBezTo>
                    <a:pt x="11705" y="3"/>
                    <a:pt x="11519" y="34"/>
                    <a:pt x="11337" y="106"/>
                  </a:cubicBezTo>
                  <a:cubicBezTo>
                    <a:pt x="10173" y="571"/>
                    <a:pt x="9137" y="1333"/>
                    <a:pt x="8714" y="2305"/>
                  </a:cubicBezTo>
                  <a:cubicBezTo>
                    <a:pt x="8714" y="2348"/>
                    <a:pt x="8672" y="2348"/>
                    <a:pt x="8651" y="2348"/>
                  </a:cubicBezTo>
                  <a:cubicBezTo>
                    <a:pt x="8641" y="2348"/>
                    <a:pt x="8629" y="2348"/>
                    <a:pt x="8616" y="2348"/>
                  </a:cubicBezTo>
                  <a:cubicBezTo>
                    <a:pt x="8263" y="2348"/>
                    <a:pt x="6778" y="2367"/>
                    <a:pt x="5901" y="3448"/>
                  </a:cubicBezTo>
                  <a:cubicBezTo>
                    <a:pt x="5891" y="3469"/>
                    <a:pt x="5870" y="3479"/>
                    <a:pt x="5848" y="3479"/>
                  </a:cubicBezTo>
                  <a:cubicBezTo>
                    <a:pt x="5827" y="3479"/>
                    <a:pt x="5806" y="3469"/>
                    <a:pt x="5796" y="3448"/>
                  </a:cubicBezTo>
                  <a:cubicBezTo>
                    <a:pt x="5531" y="2938"/>
                    <a:pt x="5031" y="2630"/>
                    <a:pt x="4490" y="2630"/>
                  </a:cubicBezTo>
                  <a:cubicBezTo>
                    <a:pt x="4425" y="2630"/>
                    <a:pt x="4360" y="2635"/>
                    <a:pt x="4294" y="2644"/>
                  </a:cubicBezTo>
                  <a:cubicBezTo>
                    <a:pt x="4282" y="2650"/>
                    <a:pt x="4269" y="2653"/>
                    <a:pt x="4258" y="2653"/>
                  </a:cubicBezTo>
                  <a:cubicBezTo>
                    <a:pt x="4230" y="2653"/>
                    <a:pt x="4209" y="2638"/>
                    <a:pt x="4209" y="2623"/>
                  </a:cubicBezTo>
                  <a:cubicBezTo>
                    <a:pt x="4061" y="2284"/>
                    <a:pt x="2898" y="85"/>
                    <a:pt x="233" y="0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893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220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3" y="996"/>
                  </a:cubicBezTo>
                  <a:cubicBezTo>
                    <a:pt x="13447" y="996"/>
                    <a:pt x="11866" y="1877"/>
                    <a:pt x="11866" y="1877"/>
                  </a:cubicBezTo>
                  <a:cubicBezTo>
                    <a:pt x="11866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3"/>
            <p:cNvSpPr/>
            <p:nvPr/>
          </p:nvSpPr>
          <p:spPr>
            <a:xfrm rot="-325182">
              <a:off x="917084" y="3512909"/>
              <a:ext cx="2003198" cy="1427453"/>
            </a:xfrm>
            <a:custGeom>
              <a:avLst/>
              <a:gdLst/>
              <a:ahLst/>
              <a:cxnLst/>
              <a:rect l="l" t="t" r="r" b="b"/>
              <a:pathLst>
                <a:path w="22292" h="15885" extrusionOk="0">
                  <a:moveTo>
                    <a:pt x="11633" y="2729"/>
                  </a:moveTo>
                  <a:lnTo>
                    <a:pt x="11442" y="3047"/>
                  </a:lnTo>
                  <a:lnTo>
                    <a:pt x="11421" y="3026"/>
                  </a:lnTo>
                  <a:lnTo>
                    <a:pt x="11633" y="2729"/>
                  </a:lnTo>
                  <a:close/>
                  <a:moveTo>
                    <a:pt x="14572" y="2666"/>
                  </a:moveTo>
                  <a:lnTo>
                    <a:pt x="12753" y="4083"/>
                  </a:lnTo>
                  <a:lnTo>
                    <a:pt x="12753" y="4083"/>
                  </a:lnTo>
                  <a:lnTo>
                    <a:pt x="15207" y="3998"/>
                  </a:lnTo>
                  <a:cubicBezTo>
                    <a:pt x="15392" y="3993"/>
                    <a:pt x="15577" y="3990"/>
                    <a:pt x="15762" y="3990"/>
                  </a:cubicBezTo>
                  <a:cubicBezTo>
                    <a:pt x="16317" y="3990"/>
                    <a:pt x="16872" y="4014"/>
                    <a:pt x="17428" y="4062"/>
                  </a:cubicBezTo>
                  <a:cubicBezTo>
                    <a:pt x="17385" y="4104"/>
                    <a:pt x="17322" y="4125"/>
                    <a:pt x="17279" y="4146"/>
                  </a:cubicBezTo>
                  <a:lnTo>
                    <a:pt x="15016" y="5204"/>
                  </a:lnTo>
                  <a:lnTo>
                    <a:pt x="17470" y="5669"/>
                  </a:lnTo>
                  <a:cubicBezTo>
                    <a:pt x="18020" y="5775"/>
                    <a:pt x="18591" y="5902"/>
                    <a:pt x="19098" y="6029"/>
                  </a:cubicBezTo>
                  <a:lnTo>
                    <a:pt x="17005" y="6029"/>
                  </a:lnTo>
                  <a:lnTo>
                    <a:pt x="18485" y="7086"/>
                  </a:lnTo>
                  <a:lnTo>
                    <a:pt x="18485" y="7086"/>
                  </a:lnTo>
                  <a:lnTo>
                    <a:pt x="15862" y="5415"/>
                  </a:lnTo>
                  <a:lnTo>
                    <a:pt x="18823" y="9138"/>
                  </a:lnTo>
                  <a:cubicBezTo>
                    <a:pt x="19225" y="9645"/>
                    <a:pt x="19585" y="10195"/>
                    <a:pt x="19902" y="10745"/>
                  </a:cubicBezTo>
                  <a:cubicBezTo>
                    <a:pt x="19437" y="10618"/>
                    <a:pt x="18971" y="10428"/>
                    <a:pt x="18527" y="10216"/>
                  </a:cubicBezTo>
                  <a:lnTo>
                    <a:pt x="16264" y="9138"/>
                  </a:lnTo>
                  <a:lnTo>
                    <a:pt x="17491" y="11337"/>
                  </a:lnTo>
                  <a:cubicBezTo>
                    <a:pt x="17597" y="11506"/>
                    <a:pt x="17702" y="11697"/>
                    <a:pt x="17787" y="11887"/>
                  </a:cubicBezTo>
                  <a:cubicBezTo>
                    <a:pt x="17385" y="11718"/>
                    <a:pt x="17026" y="11549"/>
                    <a:pt x="16666" y="11337"/>
                  </a:cubicBezTo>
                  <a:lnTo>
                    <a:pt x="14742" y="10195"/>
                  </a:lnTo>
                  <a:lnTo>
                    <a:pt x="15524" y="12289"/>
                  </a:lnTo>
                  <a:cubicBezTo>
                    <a:pt x="15630" y="12606"/>
                    <a:pt x="15736" y="12945"/>
                    <a:pt x="15799" y="13262"/>
                  </a:cubicBezTo>
                  <a:cubicBezTo>
                    <a:pt x="15249" y="12923"/>
                    <a:pt x="14742" y="12543"/>
                    <a:pt x="14255" y="12141"/>
                  </a:cubicBezTo>
                  <a:lnTo>
                    <a:pt x="11992" y="10132"/>
                  </a:lnTo>
                  <a:lnTo>
                    <a:pt x="12986" y="12987"/>
                  </a:lnTo>
                  <a:cubicBezTo>
                    <a:pt x="13113" y="13368"/>
                    <a:pt x="13219" y="13727"/>
                    <a:pt x="13282" y="14129"/>
                  </a:cubicBezTo>
                  <a:cubicBezTo>
                    <a:pt x="12690" y="13812"/>
                    <a:pt x="12182" y="13389"/>
                    <a:pt x="11802" y="12881"/>
                  </a:cubicBezTo>
                  <a:lnTo>
                    <a:pt x="11125" y="11824"/>
                  </a:lnTo>
                  <a:lnTo>
                    <a:pt x="10448" y="12881"/>
                  </a:lnTo>
                  <a:cubicBezTo>
                    <a:pt x="10046" y="13389"/>
                    <a:pt x="9539" y="13812"/>
                    <a:pt x="8968" y="14129"/>
                  </a:cubicBezTo>
                  <a:cubicBezTo>
                    <a:pt x="9031" y="13748"/>
                    <a:pt x="9116" y="13368"/>
                    <a:pt x="9243" y="12987"/>
                  </a:cubicBezTo>
                  <a:lnTo>
                    <a:pt x="10258" y="10132"/>
                  </a:lnTo>
                  <a:lnTo>
                    <a:pt x="10258" y="10132"/>
                  </a:lnTo>
                  <a:lnTo>
                    <a:pt x="7974" y="12141"/>
                  </a:lnTo>
                  <a:cubicBezTo>
                    <a:pt x="7487" y="12564"/>
                    <a:pt x="6980" y="12945"/>
                    <a:pt x="6430" y="13283"/>
                  </a:cubicBezTo>
                  <a:cubicBezTo>
                    <a:pt x="6514" y="12945"/>
                    <a:pt x="6599" y="12606"/>
                    <a:pt x="6726" y="12289"/>
                  </a:cubicBezTo>
                  <a:lnTo>
                    <a:pt x="7487" y="10195"/>
                  </a:lnTo>
                  <a:lnTo>
                    <a:pt x="5584" y="11337"/>
                  </a:lnTo>
                  <a:cubicBezTo>
                    <a:pt x="5224" y="11549"/>
                    <a:pt x="4844" y="11739"/>
                    <a:pt x="4463" y="11887"/>
                  </a:cubicBezTo>
                  <a:cubicBezTo>
                    <a:pt x="4548" y="11718"/>
                    <a:pt x="4632" y="11506"/>
                    <a:pt x="4738" y="11337"/>
                  </a:cubicBezTo>
                  <a:lnTo>
                    <a:pt x="5901" y="9307"/>
                  </a:lnTo>
                  <a:lnTo>
                    <a:pt x="3744" y="10216"/>
                  </a:lnTo>
                  <a:cubicBezTo>
                    <a:pt x="3236" y="10428"/>
                    <a:pt x="2708" y="10597"/>
                    <a:pt x="2158" y="10745"/>
                  </a:cubicBezTo>
                  <a:cubicBezTo>
                    <a:pt x="2517" y="10195"/>
                    <a:pt x="2940" y="9688"/>
                    <a:pt x="3384" y="9201"/>
                  </a:cubicBezTo>
                  <a:lnTo>
                    <a:pt x="7530" y="4696"/>
                  </a:lnTo>
                  <a:lnTo>
                    <a:pt x="7530" y="4696"/>
                  </a:lnTo>
                  <a:lnTo>
                    <a:pt x="3723" y="7129"/>
                  </a:lnTo>
                  <a:lnTo>
                    <a:pt x="3723" y="7129"/>
                  </a:lnTo>
                  <a:lnTo>
                    <a:pt x="6874" y="4844"/>
                  </a:lnTo>
                  <a:lnTo>
                    <a:pt x="8651" y="4146"/>
                  </a:lnTo>
                  <a:lnTo>
                    <a:pt x="6557" y="4104"/>
                  </a:lnTo>
                  <a:cubicBezTo>
                    <a:pt x="6768" y="4062"/>
                    <a:pt x="6980" y="4041"/>
                    <a:pt x="7212" y="3998"/>
                  </a:cubicBezTo>
                  <a:lnTo>
                    <a:pt x="9137" y="3660"/>
                  </a:lnTo>
                  <a:lnTo>
                    <a:pt x="8016" y="2899"/>
                  </a:lnTo>
                  <a:lnTo>
                    <a:pt x="8016" y="2899"/>
                  </a:lnTo>
                  <a:cubicBezTo>
                    <a:pt x="8460" y="3026"/>
                    <a:pt x="8883" y="3174"/>
                    <a:pt x="9285" y="3364"/>
                  </a:cubicBezTo>
                  <a:lnTo>
                    <a:pt x="10808" y="4083"/>
                  </a:lnTo>
                  <a:lnTo>
                    <a:pt x="10385" y="4781"/>
                  </a:lnTo>
                  <a:lnTo>
                    <a:pt x="10385" y="4781"/>
                  </a:lnTo>
                  <a:lnTo>
                    <a:pt x="11273" y="4295"/>
                  </a:lnTo>
                  <a:lnTo>
                    <a:pt x="15588" y="6325"/>
                  </a:lnTo>
                  <a:lnTo>
                    <a:pt x="12288" y="3723"/>
                  </a:lnTo>
                  <a:lnTo>
                    <a:pt x="12986" y="3343"/>
                  </a:lnTo>
                  <a:cubicBezTo>
                    <a:pt x="13494" y="3047"/>
                    <a:pt x="14022" y="2835"/>
                    <a:pt x="14572" y="2666"/>
                  </a:cubicBezTo>
                  <a:close/>
                  <a:moveTo>
                    <a:pt x="9171" y="0"/>
                  </a:moveTo>
                  <a:cubicBezTo>
                    <a:pt x="8920" y="0"/>
                    <a:pt x="8673" y="58"/>
                    <a:pt x="8439" y="192"/>
                  </a:cubicBezTo>
                  <a:cubicBezTo>
                    <a:pt x="8079" y="382"/>
                    <a:pt x="7826" y="741"/>
                    <a:pt x="7805" y="1164"/>
                  </a:cubicBezTo>
                  <a:lnTo>
                    <a:pt x="7805" y="1249"/>
                  </a:lnTo>
                  <a:cubicBezTo>
                    <a:pt x="7645" y="1226"/>
                    <a:pt x="7488" y="1214"/>
                    <a:pt x="7334" y="1214"/>
                  </a:cubicBezTo>
                  <a:cubicBezTo>
                    <a:pt x="7057" y="1214"/>
                    <a:pt x="6786" y="1252"/>
                    <a:pt x="6514" y="1334"/>
                  </a:cubicBezTo>
                  <a:cubicBezTo>
                    <a:pt x="6049" y="1439"/>
                    <a:pt x="5711" y="1820"/>
                    <a:pt x="5647" y="2285"/>
                  </a:cubicBezTo>
                  <a:cubicBezTo>
                    <a:pt x="5626" y="2433"/>
                    <a:pt x="5626" y="2560"/>
                    <a:pt x="5668" y="2708"/>
                  </a:cubicBezTo>
                  <a:cubicBezTo>
                    <a:pt x="3279" y="3216"/>
                    <a:pt x="2961" y="3723"/>
                    <a:pt x="2856" y="3893"/>
                  </a:cubicBezTo>
                  <a:cubicBezTo>
                    <a:pt x="2644" y="4168"/>
                    <a:pt x="2602" y="4527"/>
                    <a:pt x="2729" y="4844"/>
                  </a:cubicBezTo>
                  <a:cubicBezTo>
                    <a:pt x="1650" y="5331"/>
                    <a:pt x="593" y="5902"/>
                    <a:pt x="254" y="6388"/>
                  </a:cubicBezTo>
                  <a:cubicBezTo>
                    <a:pt x="0" y="6727"/>
                    <a:pt x="0" y="7171"/>
                    <a:pt x="233" y="7509"/>
                  </a:cubicBezTo>
                  <a:cubicBezTo>
                    <a:pt x="339" y="7657"/>
                    <a:pt x="487" y="7784"/>
                    <a:pt x="677" y="7848"/>
                  </a:cubicBezTo>
                  <a:cubicBezTo>
                    <a:pt x="423" y="8186"/>
                    <a:pt x="318" y="8588"/>
                    <a:pt x="339" y="9011"/>
                  </a:cubicBezTo>
                  <a:cubicBezTo>
                    <a:pt x="381" y="9349"/>
                    <a:pt x="571" y="9666"/>
                    <a:pt x="868" y="9836"/>
                  </a:cubicBezTo>
                  <a:cubicBezTo>
                    <a:pt x="106" y="10999"/>
                    <a:pt x="296" y="11485"/>
                    <a:pt x="381" y="11697"/>
                  </a:cubicBezTo>
                  <a:cubicBezTo>
                    <a:pt x="487" y="11972"/>
                    <a:pt x="698" y="12183"/>
                    <a:pt x="952" y="12289"/>
                  </a:cubicBezTo>
                  <a:cubicBezTo>
                    <a:pt x="1142" y="12371"/>
                    <a:pt x="1368" y="12405"/>
                    <a:pt x="1615" y="12405"/>
                  </a:cubicBezTo>
                  <a:cubicBezTo>
                    <a:pt x="1944" y="12405"/>
                    <a:pt x="2312" y="12343"/>
                    <a:pt x="2686" y="12247"/>
                  </a:cubicBezTo>
                  <a:lnTo>
                    <a:pt x="2686" y="12247"/>
                  </a:lnTo>
                  <a:cubicBezTo>
                    <a:pt x="2623" y="12564"/>
                    <a:pt x="2665" y="12902"/>
                    <a:pt x="2813" y="13198"/>
                  </a:cubicBezTo>
                  <a:cubicBezTo>
                    <a:pt x="3004" y="13516"/>
                    <a:pt x="3363" y="13706"/>
                    <a:pt x="3723" y="13706"/>
                  </a:cubicBezTo>
                  <a:cubicBezTo>
                    <a:pt x="4082" y="13685"/>
                    <a:pt x="4442" y="13600"/>
                    <a:pt x="4780" y="13473"/>
                  </a:cubicBezTo>
                  <a:lnTo>
                    <a:pt x="4780" y="13473"/>
                  </a:lnTo>
                  <a:cubicBezTo>
                    <a:pt x="4717" y="14065"/>
                    <a:pt x="4801" y="14510"/>
                    <a:pt x="5076" y="14785"/>
                  </a:cubicBezTo>
                  <a:cubicBezTo>
                    <a:pt x="5287" y="15011"/>
                    <a:pt x="5571" y="15139"/>
                    <a:pt x="5873" y="15139"/>
                  </a:cubicBezTo>
                  <a:cubicBezTo>
                    <a:pt x="5966" y="15139"/>
                    <a:pt x="6061" y="15127"/>
                    <a:pt x="6155" y="15102"/>
                  </a:cubicBezTo>
                  <a:cubicBezTo>
                    <a:pt x="6578" y="14996"/>
                    <a:pt x="6980" y="14806"/>
                    <a:pt x="7360" y="14552"/>
                  </a:cubicBezTo>
                  <a:cubicBezTo>
                    <a:pt x="7360" y="14869"/>
                    <a:pt x="7445" y="15144"/>
                    <a:pt x="7614" y="15398"/>
                  </a:cubicBezTo>
                  <a:cubicBezTo>
                    <a:pt x="7847" y="15715"/>
                    <a:pt x="8185" y="15884"/>
                    <a:pt x="8566" y="15884"/>
                  </a:cubicBezTo>
                  <a:cubicBezTo>
                    <a:pt x="9222" y="15884"/>
                    <a:pt x="10321" y="15250"/>
                    <a:pt x="11125" y="14510"/>
                  </a:cubicBezTo>
                  <a:cubicBezTo>
                    <a:pt x="11908" y="15250"/>
                    <a:pt x="13007" y="15884"/>
                    <a:pt x="13684" y="15884"/>
                  </a:cubicBezTo>
                  <a:cubicBezTo>
                    <a:pt x="14044" y="15884"/>
                    <a:pt x="14382" y="15694"/>
                    <a:pt x="14615" y="15398"/>
                  </a:cubicBezTo>
                  <a:cubicBezTo>
                    <a:pt x="14763" y="15144"/>
                    <a:pt x="14868" y="14869"/>
                    <a:pt x="14868" y="14552"/>
                  </a:cubicBezTo>
                  <a:cubicBezTo>
                    <a:pt x="15249" y="14806"/>
                    <a:pt x="15651" y="14996"/>
                    <a:pt x="16074" y="15123"/>
                  </a:cubicBezTo>
                  <a:cubicBezTo>
                    <a:pt x="16168" y="15148"/>
                    <a:pt x="16264" y="15160"/>
                    <a:pt x="16358" y="15160"/>
                  </a:cubicBezTo>
                  <a:cubicBezTo>
                    <a:pt x="16665" y="15160"/>
                    <a:pt x="16958" y="15032"/>
                    <a:pt x="17153" y="14806"/>
                  </a:cubicBezTo>
                  <a:cubicBezTo>
                    <a:pt x="17406" y="14510"/>
                    <a:pt x="17512" y="14087"/>
                    <a:pt x="17449" y="13473"/>
                  </a:cubicBezTo>
                  <a:lnTo>
                    <a:pt x="17449" y="13473"/>
                  </a:lnTo>
                  <a:cubicBezTo>
                    <a:pt x="17787" y="13621"/>
                    <a:pt x="18147" y="13685"/>
                    <a:pt x="18506" y="13706"/>
                  </a:cubicBezTo>
                  <a:cubicBezTo>
                    <a:pt x="18525" y="13707"/>
                    <a:pt x="18544" y="13708"/>
                    <a:pt x="18563" y="13708"/>
                  </a:cubicBezTo>
                  <a:cubicBezTo>
                    <a:pt x="18923" y="13708"/>
                    <a:pt x="19256" y="13520"/>
                    <a:pt x="19437" y="13198"/>
                  </a:cubicBezTo>
                  <a:cubicBezTo>
                    <a:pt x="19585" y="12945"/>
                    <a:pt x="19627" y="12627"/>
                    <a:pt x="19564" y="12331"/>
                  </a:cubicBezTo>
                  <a:lnTo>
                    <a:pt x="19564" y="12331"/>
                  </a:lnTo>
                  <a:cubicBezTo>
                    <a:pt x="19824" y="12422"/>
                    <a:pt x="20091" y="12464"/>
                    <a:pt x="20354" y="12464"/>
                  </a:cubicBezTo>
                  <a:cubicBezTo>
                    <a:pt x="20582" y="12464"/>
                    <a:pt x="20807" y="12432"/>
                    <a:pt x="21023" y="12374"/>
                  </a:cubicBezTo>
                  <a:cubicBezTo>
                    <a:pt x="21319" y="12268"/>
                    <a:pt x="21531" y="12035"/>
                    <a:pt x="21636" y="11760"/>
                  </a:cubicBezTo>
                  <a:cubicBezTo>
                    <a:pt x="21805" y="11316"/>
                    <a:pt x="21679" y="10703"/>
                    <a:pt x="21234" y="9899"/>
                  </a:cubicBezTo>
                  <a:lnTo>
                    <a:pt x="21298" y="9878"/>
                  </a:lnTo>
                  <a:cubicBezTo>
                    <a:pt x="21636" y="9709"/>
                    <a:pt x="21869" y="9370"/>
                    <a:pt x="21911" y="8990"/>
                  </a:cubicBezTo>
                  <a:cubicBezTo>
                    <a:pt x="21975" y="8461"/>
                    <a:pt x="21679" y="7911"/>
                    <a:pt x="21256" y="7403"/>
                  </a:cubicBezTo>
                  <a:cubicBezTo>
                    <a:pt x="21890" y="7213"/>
                    <a:pt x="22059" y="6938"/>
                    <a:pt x="22123" y="6790"/>
                  </a:cubicBezTo>
                  <a:cubicBezTo>
                    <a:pt x="22292" y="6452"/>
                    <a:pt x="22271" y="6029"/>
                    <a:pt x="22059" y="5733"/>
                  </a:cubicBezTo>
                  <a:cubicBezTo>
                    <a:pt x="21700" y="5204"/>
                    <a:pt x="20600" y="4781"/>
                    <a:pt x="19394" y="4464"/>
                  </a:cubicBezTo>
                  <a:cubicBezTo>
                    <a:pt x="19437" y="4379"/>
                    <a:pt x="19500" y="4273"/>
                    <a:pt x="19521" y="4168"/>
                  </a:cubicBezTo>
                  <a:cubicBezTo>
                    <a:pt x="19627" y="3850"/>
                    <a:pt x="19564" y="3512"/>
                    <a:pt x="19394" y="3237"/>
                  </a:cubicBezTo>
                  <a:cubicBezTo>
                    <a:pt x="19246" y="3026"/>
                    <a:pt x="18929" y="2539"/>
                    <a:pt x="16708" y="2433"/>
                  </a:cubicBezTo>
                  <a:cubicBezTo>
                    <a:pt x="16814" y="1841"/>
                    <a:pt x="16455" y="1249"/>
                    <a:pt x="15862" y="1101"/>
                  </a:cubicBezTo>
                  <a:cubicBezTo>
                    <a:pt x="15665" y="1030"/>
                    <a:pt x="15444" y="1000"/>
                    <a:pt x="15211" y="1000"/>
                  </a:cubicBezTo>
                  <a:cubicBezTo>
                    <a:pt x="14744" y="1000"/>
                    <a:pt x="14227" y="1122"/>
                    <a:pt x="13748" y="1291"/>
                  </a:cubicBezTo>
                  <a:cubicBezTo>
                    <a:pt x="13705" y="1101"/>
                    <a:pt x="13621" y="932"/>
                    <a:pt x="13515" y="805"/>
                  </a:cubicBezTo>
                  <a:cubicBezTo>
                    <a:pt x="13261" y="488"/>
                    <a:pt x="12859" y="318"/>
                    <a:pt x="12457" y="318"/>
                  </a:cubicBezTo>
                  <a:cubicBezTo>
                    <a:pt x="11950" y="382"/>
                    <a:pt x="11485" y="593"/>
                    <a:pt x="11125" y="932"/>
                  </a:cubicBezTo>
                  <a:cubicBezTo>
                    <a:pt x="10595" y="449"/>
                    <a:pt x="9871" y="0"/>
                    <a:pt x="9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914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198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2" y="996"/>
                  </a:cubicBezTo>
                  <a:cubicBezTo>
                    <a:pt x="13442" y="996"/>
                    <a:pt x="11844" y="1877"/>
                    <a:pt x="11844" y="1877"/>
                  </a:cubicBezTo>
                  <a:cubicBezTo>
                    <a:pt x="11844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3"/>
            <p:cNvSpPr/>
            <p:nvPr/>
          </p:nvSpPr>
          <p:spPr>
            <a:xfrm rot="-325182">
              <a:off x="1903309" y="3854841"/>
              <a:ext cx="446703" cy="479412"/>
            </a:xfrm>
            <a:custGeom>
              <a:avLst/>
              <a:gdLst/>
              <a:ahLst/>
              <a:cxnLst/>
              <a:rect l="l" t="t" r="r" b="b"/>
              <a:pathLst>
                <a:path w="4971" h="5335" extrusionOk="0">
                  <a:moveTo>
                    <a:pt x="2832" y="0"/>
                  </a:moveTo>
                  <a:cubicBezTo>
                    <a:pt x="1144" y="0"/>
                    <a:pt x="1" y="3310"/>
                    <a:pt x="1" y="3310"/>
                  </a:cubicBezTo>
                  <a:cubicBezTo>
                    <a:pt x="1" y="3310"/>
                    <a:pt x="96" y="5335"/>
                    <a:pt x="2776" y="5335"/>
                  </a:cubicBezTo>
                  <a:cubicBezTo>
                    <a:pt x="3194" y="5335"/>
                    <a:pt x="3676" y="5285"/>
                    <a:pt x="4231" y="5171"/>
                  </a:cubicBezTo>
                  <a:cubicBezTo>
                    <a:pt x="4675" y="5065"/>
                    <a:pt x="4971" y="4685"/>
                    <a:pt x="4971" y="4262"/>
                  </a:cubicBezTo>
                  <a:cubicBezTo>
                    <a:pt x="4971" y="2908"/>
                    <a:pt x="4823" y="793"/>
                    <a:pt x="3427" y="138"/>
                  </a:cubicBezTo>
                  <a:cubicBezTo>
                    <a:pt x="3222" y="43"/>
                    <a:pt x="3024" y="0"/>
                    <a:pt x="2832" y="0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3"/>
            <p:cNvSpPr/>
            <p:nvPr/>
          </p:nvSpPr>
          <p:spPr>
            <a:xfrm rot="-325182">
              <a:off x="1652809" y="3946322"/>
              <a:ext cx="545461" cy="603781"/>
            </a:xfrm>
            <a:custGeom>
              <a:avLst/>
              <a:gdLst/>
              <a:ahLst/>
              <a:cxnLst/>
              <a:rect l="l" t="t" r="r" b="b"/>
              <a:pathLst>
                <a:path w="6070" h="6719" extrusionOk="0">
                  <a:moveTo>
                    <a:pt x="2589" y="0"/>
                  </a:moveTo>
                  <a:cubicBezTo>
                    <a:pt x="219" y="0"/>
                    <a:pt x="0" y="5197"/>
                    <a:pt x="0" y="5197"/>
                  </a:cubicBezTo>
                  <a:cubicBezTo>
                    <a:pt x="0" y="5197"/>
                    <a:pt x="568" y="6718"/>
                    <a:pt x="2444" y="6718"/>
                  </a:cubicBezTo>
                  <a:cubicBezTo>
                    <a:pt x="3203" y="6718"/>
                    <a:pt x="4177" y="6469"/>
                    <a:pt x="5414" y="5768"/>
                  </a:cubicBezTo>
                  <a:cubicBezTo>
                    <a:pt x="5858" y="5514"/>
                    <a:pt x="6070" y="4985"/>
                    <a:pt x="5922" y="4499"/>
                  </a:cubicBezTo>
                  <a:cubicBezTo>
                    <a:pt x="5435" y="2976"/>
                    <a:pt x="4611" y="269"/>
                    <a:pt x="2813" y="15"/>
                  </a:cubicBezTo>
                  <a:cubicBezTo>
                    <a:pt x="2736" y="5"/>
                    <a:pt x="2662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3"/>
            <p:cNvSpPr/>
            <p:nvPr/>
          </p:nvSpPr>
          <p:spPr>
            <a:xfrm rot="-325182">
              <a:off x="1653395" y="3958528"/>
              <a:ext cx="275606" cy="604500"/>
            </a:xfrm>
            <a:custGeom>
              <a:avLst/>
              <a:gdLst/>
              <a:ahLst/>
              <a:cxnLst/>
              <a:rect l="l" t="t" r="r" b="b"/>
              <a:pathLst>
                <a:path w="3067" h="6727" extrusionOk="0">
                  <a:moveTo>
                    <a:pt x="2559" y="0"/>
                  </a:moveTo>
                  <a:cubicBezTo>
                    <a:pt x="338" y="43"/>
                    <a:pt x="21" y="4653"/>
                    <a:pt x="0" y="5161"/>
                  </a:cubicBezTo>
                  <a:cubicBezTo>
                    <a:pt x="0" y="5203"/>
                    <a:pt x="0" y="5224"/>
                    <a:pt x="21" y="5245"/>
                  </a:cubicBezTo>
                  <a:cubicBezTo>
                    <a:pt x="120" y="5501"/>
                    <a:pt x="767" y="6726"/>
                    <a:pt x="2456" y="6726"/>
                  </a:cubicBezTo>
                  <a:cubicBezTo>
                    <a:pt x="2583" y="6726"/>
                    <a:pt x="2716" y="6719"/>
                    <a:pt x="2855" y="6705"/>
                  </a:cubicBezTo>
                  <a:cubicBezTo>
                    <a:pt x="2982" y="6683"/>
                    <a:pt x="3067" y="6557"/>
                    <a:pt x="3003" y="6430"/>
                  </a:cubicBezTo>
                  <a:cubicBezTo>
                    <a:pt x="1988" y="4526"/>
                    <a:pt x="1671" y="2073"/>
                    <a:pt x="2728" y="296"/>
                  </a:cubicBezTo>
                  <a:cubicBezTo>
                    <a:pt x="2623" y="148"/>
                    <a:pt x="2644" y="169"/>
                    <a:pt x="2559" y="0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3"/>
            <p:cNvSpPr/>
            <p:nvPr/>
          </p:nvSpPr>
          <p:spPr>
            <a:xfrm rot="-325182">
              <a:off x="1369583" y="4220987"/>
              <a:ext cx="1215470" cy="371848"/>
            </a:xfrm>
            <a:custGeom>
              <a:avLst/>
              <a:gdLst/>
              <a:ahLst/>
              <a:cxnLst/>
              <a:rect l="l" t="t" r="r" b="b"/>
              <a:pathLst>
                <a:path w="13526" h="4138" extrusionOk="0">
                  <a:moveTo>
                    <a:pt x="233" y="0"/>
                  </a:moveTo>
                  <a:cubicBezTo>
                    <a:pt x="149" y="0"/>
                    <a:pt x="106" y="127"/>
                    <a:pt x="191" y="148"/>
                  </a:cubicBezTo>
                  <a:cubicBezTo>
                    <a:pt x="783" y="381"/>
                    <a:pt x="1333" y="740"/>
                    <a:pt x="1777" y="1206"/>
                  </a:cubicBezTo>
                  <a:cubicBezTo>
                    <a:pt x="1819" y="1227"/>
                    <a:pt x="1798" y="1290"/>
                    <a:pt x="1756" y="1311"/>
                  </a:cubicBezTo>
                  <a:cubicBezTo>
                    <a:pt x="1122" y="1438"/>
                    <a:pt x="550" y="1713"/>
                    <a:pt x="64" y="2136"/>
                  </a:cubicBezTo>
                  <a:cubicBezTo>
                    <a:pt x="1" y="2179"/>
                    <a:pt x="43" y="2263"/>
                    <a:pt x="128" y="2263"/>
                  </a:cubicBezTo>
                  <a:cubicBezTo>
                    <a:pt x="442" y="2167"/>
                    <a:pt x="1040" y="2045"/>
                    <a:pt x="1658" y="2045"/>
                  </a:cubicBezTo>
                  <a:cubicBezTo>
                    <a:pt x="1995" y="2045"/>
                    <a:pt x="2338" y="2082"/>
                    <a:pt x="2644" y="2179"/>
                  </a:cubicBezTo>
                  <a:cubicBezTo>
                    <a:pt x="3004" y="2327"/>
                    <a:pt x="3321" y="2580"/>
                    <a:pt x="3533" y="2919"/>
                  </a:cubicBezTo>
                  <a:cubicBezTo>
                    <a:pt x="3554" y="2940"/>
                    <a:pt x="3533" y="3003"/>
                    <a:pt x="3490" y="3003"/>
                  </a:cubicBezTo>
                  <a:cubicBezTo>
                    <a:pt x="3300" y="3088"/>
                    <a:pt x="3342" y="3384"/>
                    <a:pt x="3575" y="3384"/>
                  </a:cubicBezTo>
                  <a:cubicBezTo>
                    <a:pt x="3645" y="3381"/>
                    <a:pt x="3715" y="3379"/>
                    <a:pt x="3784" y="3379"/>
                  </a:cubicBezTo>
                  <a:cubicBezTo>
                    <a:pt x="4168" y="3379"/>
                    <a:pt x="4510" y="3434"/>
                    <a:pt x="4653" y="3596"/>
                  </a:cubicBezTo>
                  <a:cubicBezTo>
                    <a:pt x="5078" y="4020"/>
                    <a:pt x="5430" y="4137"/>
                    <a:pt x="5691" y="4137"/>
                  </a:cubicBezTo>
                  <a:cubicBezTo>
                    <a:pt x="6015" y="4137"/>
                    <a:pt x="6197" y="3955"/>
                    <a:pt x="6197" y="3955"/>
                  </a:cubicBezTo>
                  <a:cubicBezTo>
                    <a:pt x="6197" y="3955"/>
                    <a:pt x="7173" y="3362"/>
                    <a:pt x="8208" y="3362"/>
                  </a:cubicBezTo>
                  <a:cubicBezTo>
                    <a:pt x="8484" y="3362"/>
                    <a:pt x="8764" y="3404"/>
                    <a:pt x="9031" y="3511"/>
                  </a:cubicBezTo>
                  <a:cubicBezTo>
                    <a:pt x="9038" y="3517"/>
                    <a:pt x="9044" y="3520"/>
                    <a:pt x="9050" y="3520"/>
                  </a:cubicBezTo>
                  <a:cubicBezTo>
                    <a:pt x="9065" y="3520"/>
                    <a:pt x="9080" y="3505"/>
                    <a:pt x="9095" y="3490"/>
                  </a:cubicBezTo>
                  <a:cubicBezTo>
                    <a:pt x="9244" y="3247"/>
                    <a:pt x="9936" y="2248"/>
                    <a:pt x="10969" y="2248"/>
                  </a:cubicBezTo>
                  <a:cubicBezTo>
                    <a:pt x="11107" y="2248"/>
                    <a:pt x="11251" y="2266"/>
                    <a:pt x="11400" y="2305"/>
                  </a:cubicBezTo>
                  <a:cubicBezTo>
                    <a:pt x="11409" y="2308"/>
                    <a:pt x="11417" y="2310"/>
                    <a:pt x="11424" y="2310"/>
                  </a:cubicBezTo>
                  <a:cubicBezTo>
                    <a:pt x="11473" y="2310"/>
                    <a:pt x="11500" y="2255"/>
                    <a:pt x="11464" y="2200"/>
                  </a:cubicBezTo>
                  <a:cubicBezTo>
                    <a:pt x="11257" y="1907"/>
                    <a:pt x="10896" y="1726"/>
                    <a:pt x="10530" y="1726"/>
                  </a:cubicBezTo>
                  <a:cubicBezTo>
                    <a:pt x="10446" y="1726"/>
                    <a:pt x="10362" y="1736"/>
                    <a:pt x="10279" y="1756"/>
                  </a:cubicBezTo>
                  <a:cubicBezTo>
                    <a:pt x="10216" y="1756"/>
                    <a:pt x="10173" y="1692"/>
                    <a:pt x="10216" y="1650"/>
                  </a:cubicBezTo>
                  <a:cubicBezTo>
                    <a:pt x="10577" y="1323"/>
                    <a:pt x="11486" y="617"/>
                    <a:pt x="12621" y="617"/>
                  </a:cubicBezTo>
                  <a:cubicBezTo>
                    <a:pt x="12880" y="617"/>
                    <a:pt x="13151" y="654"/>
                    <a:pt x="13430" y="740"/>
                  </a:cubicBezTo>
                  <a:cubicBezTo>
                    <a:pt x="13441" y="747"/>
                    <a:pt x="13450" y="750"/>
                    <a:pt x="13459" y="750"/>
                  </a:cubicBezTo>
                  <a:cubicBezTo>
                    <a:pt x="13505" y="750"/>
                    <a:pt x="13526" y="670"/>
                    <a:pt x="13473" y="635"/>
                  </a:cubicBezTo>
                  <a:cubicBezTo>
                    <a:pt x="13113" y="357"/>
                    <a:pt x="12514" y="3"/>
                    <a:pt x="11889" y="3"/>
                  </a:cubicBezTo>
                  <a:cubicBezTo>
                    <a:pt x="11705" y="3"/>
                    <a:pt x="11519" y="34"/>
                    <a:pt x="11337" y="106"/>
                  </a:cubicBezTo>
                  <a:cubicBezTo>
                    <a:pt x="10173" y="571"/>
                    <a:pt x="9137" y="1333"/>
                    <a:pt x="8714" y="2305"/>
                  </a:cubicBezTo>
                  <a:cubicBezTo>
                    <a:pt x="8714" y="2348"/>
                    <a:pt x="8672" y="2348"/>
                    <a:pt x="8651" y="2348"/>
                  </a:cubicBezTo>
                  <a:cubicBezTo>
                    <a:pt x="8641" y="2348"/>
                    <a:pt x="8629" y="2348"/>
                    <a:pt x="8616" y="2348"/>
                  </a:cubicBezTo>
                  <a:cubicBezTo>
                    <a:pt x="8263" y="2348"/>
                    <a:pt x="6778" y="2367"/>
                    <a:pt x="5901" y="3448"/>
                  </a:cubicBezTo>
                  <a:cubicBezTo>
                    <a:pt x="5891" y="3469"/>
                    <a:pt x="5870" y="3479"/>
                    <a:pt x="5848" y="3479"/>
                  </a:cubicBezTo>
                  <a:cubicBezTo>
                    <a:pt x="5827" y="3479"/>
                    <a:pt x="5806" y="3469"/>
                    <a:pt x="5796" y="3448"/>
                  </a:cubicBezTo>
                  <a:cubicBezTo>
                    <a:pt x="5531" y="2938"/>
                    <a:pt x="5031" y="2630"/>
                    <a:pt x="4490" y="2630"/>
                  </a:cubicBezTo>
                  <a:cubicBezTo>
                    <a:pt x="4425" y="2630"/>
                    <a:pt x="4360" y="2635"/>
                    <a:pt x="4294" y="2644"/>
                  </a:cubicBezTo>
                  <a:cubicBezTo>
                    <a:pt x="4282" y="2650"/>
                    <a:pt x="4269" y="2653"/>
                    <a:pt x="4258" y="2653"/>
                  </a:cubicBezTo>
                  <a:cubicBezTo>
                    <a:pt x="4230" y="2653"/>
                    <a:pt x="4209" y="2638"/>
                    <a:pt x="4209" y="2623"/>
                  </a:cubicBezTo>
                  <a:cubicBezTo>
                    <a:pt x="4061" y="2284"/>
                    <a:pt x="2898" y="85"/>
                    <a:pt x="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3"/>
            <p:cNvSpPr/>
            <p:nvPr/>
          </p:nvSpPr>
          <p:spPr>
            <a:xfrm rot="360229" flipH="1">
              <a:off x="6434748" y="2522915"/>
              <a:ext cx="2349923" cy="2313042"/>
            </a:xfrm>
            <a:custGeom>
              <a:avLst/>
              <a:gdLst/>
              <a:ahLst/>
              <a:cxnLst/>
              <a:rect l="l" t="t" r="r" b="b"/>
              <a:pathLst>
                <a:path w="25825" h="25419" extrusionOk="0">
                  <a:moveTo>
                    <a:pt x="21574" y="1"/>
                  </a:moveTo>
                  <a:cubicBezTo>
                    <a:pt x="20540" y="1"/>
                    <a:pt x="19473" y="716"/>
                    <a:pt x="19522" y="1627"/>
                  </a:cubicBezTo>
                  <a:cubicBezTo>
                    <a:pt x="19219" y="1092"/>
                    <a:pt x="18645" y="767"/>
                    <a:pt x="18042" y="767"/>
                  </a:cubicBezTo>
                  <a:cubicBezTo>
                    <a:pt x="17929" y="767"/>
                    <a:pt x="17816" y="779"/>
                    <a:pt x="17703" y="802"/>
                  </a:cubicBezTo>
                  <a:cubicBezTo>
                    <a:pt x="17026" y="908"/>
                    <a:pt x="16582" y="1542"/>
                    <a:pt x="16709" y="2219"/>
                  </a:cubicBezTo>
                  <a:cubicBezTo>
                    <a:pt x="16529" y="2029"/>
                    <a:pt x="16291" y="1933"/>
                    <a:pt x="16053" y="1933"/>
                  </a:cubicBezTo>
                  <a:cubicBezTo>
                    <a:pt x="15815" y="1933"/>
                    <a:pt x="15577" y="2029"/>
                    <a:pt x="15398" y="2219"/>
                  </a:cubicBezTo>
                  <a:cubicBezTo>
                    <a:pt x="14724" y="2852"/>
                    <a:pt x="14760" y="3878"/>
                    <a:pt x="14763" y="3949"/>
                  </a:cubicBezTo>
                  <a:lnTo>
                    <a:pt x="14763" y="3949"/>
                  </a:lnTo>
                  <a:cubicBezTo>
                    <a:pt x="12289" y="5545"/>
                    <a:pt x="10470" y="8183"/>
                    <a:pt x="10470" y="8183"/>
                  </a:cubicBezTo>
                  <a:cubicBezTo>
                    <a:pt x="10343" y="8373"/>
                    <a:pt x="10279" y="8606"/>
                    <a:pt x="10301" y="8839"/>
                  </a:cubicBezTo>
                  <a:cubicBezTo>
                    <a:pt x="10026" y="9135"/>
                    <a:pt x="9814" y="9410"/>
                    <a:pt x="9645" y="9642"/>
                  </a:cubicBezTo>
                  <a:cubicBezTo>
                    <a:pt x="9328" y="9537"/>
                    <a:pt x="9010" y="9494"/>
                    <a:pt x="8693" y="9473"/>
                  </a:cubicBezTo>
                  <a:cubicBezTo>
                    <a:pt x="8038" y="9473"/>
                    <a:pt x="7784" y="9685"/>
                    <a:pt x="7741" y="9960"/>
                  </a:cubicBezTo>
                  <a:cubicBezTo>
                    <a:pt x="7234" y="9811"/>
                    <a:pt x="6726" y="9706"/>
                    <a:pt x="6198" y="9663"/>
                  </a:cubicBezTo>
                  <a:cubicBezTo>
                    <a:pt x="6621" y="8521"/>
                    <a:pt x="7826" y="5116"/>
                    <a:pt x="6747" y="5011"/>
                  </a:cubicBezTo>
                  <a:cubicBezTo>
                    <a:pt x="6712" y="5007"/>
                    <a:pt x="6678" y="5005"/>
                    <a:pt x="6645" y="5005"/>
                  </a:cubicBezTo>
                  <a:cubicBezTo>
                    <a:pt x="5915" y="5005"/>
                    <a:pt x="5599" y="5866"/>
                    <a:pt x="5457" y="6533"/>
                  </a:cubicBezTo>
                  <a:cubicBezTo>
                    <a:pt x="5542" y="5666"/>
                    <a:pt x="5521" y="4376"/>
                    <a:pt x="4865" y="4376"/>
                  </a:cubicBezTo>
                  <a:cubicBezTo>
                    <a:pt x="3871" y="4376"/>
                    <a:pt x="3871" y="6660"/>
                    <a:pt x="3871" y="6660"/>
                  </a:cubicBezTo>
                  <a:cubicBezTo>
                    <a:pt x="3871" y="6660"/>
                    <a:pt x="3814" y="4358"/>
                    <a:pt x="3004" y="4358"/>
                  </a:cubicBezTo>
                  <a:cubicBezTo>
                    <a:pt x="2964" y="4358"/>
                    <a:pt x="2921" y="4364"/>
                    <a:pt x="2877" y="4376"/>
                  </a:cubicBezTo>
                  <a:cubicBezTo>
                    <a:pt x="1947" y="4630"/>
                    <a:pt x="2116" y="7189"/>
                    <a:pt x="2116" y="7189"/>
                  </a:cubicBezTo>
                  <a:cubicBezTo>
                    <a:pt x="2116" y="7189"/>
                    <a:pt x="1884" y="4885"/>
                    <a:pt x="1170" y="4885"/>
                  </a:cubicBezTo>
                  <a:cubicBezTo>
                    <a:pt x="1078" y="4885"/>
                    <a:pt x="977" y="4923"/>
                    <a:pt x="868" y="5011"/>
                  </a:cubicBezTo>
                  <a:cubicBezTo>
                    <a:pt x="1" y="5709"/>
                    <a:pt x="614" y="12645"/>
                    <a:pt x="3385" y="13576"/>
                  </a:cubicBezTo>
                  <a:cubicBezTo>
                    <a:pt x="3702" y="14676"/>
                    <a:pt x="4125" y="15733"/>
                    <a:pt x="4675" y="16727"/>
                  </a:cubicBezTo>
                  <a:cubicBezTo>
                    <a:pt x="5775" y="18800"/>
                    <a:pt x="7720" y="20323"/>
                    <a:pt x="9941" y="21126"/>
                  </a:cubicBezTo>
                  <a:lnTo>
                    <a:pt x="10554" y="24256"/>
                  </a:lnTo>
                  <a:cubicBezTo>
                    <a:pt x="10576" y="24383"/>
                    <a:pt x="10660" y="24531"/>
                    <a:pt x="10766" y="24616"/>
                  </a:cubicBezTo>
                  <a:cubicBezTo>
                    <a:pt x="11095" y="24891"/>
                    <a:pt x="11773" y="25419"/>
                    <a:pt x="12142" y="25419"/>
                  </a:cubicBezTo>
                  <a:cubicBezTo>
                    <a:pt x="12199" y="25419"/>
                    <a:pt x="12249" y="25406"/>
                    <a:pt x="12289" y="25377"/>
                  </a:cubicBezTo>
                  <a:cubicBezTo>
                    <a:pt x="12712" y="25124"/>
                    <a:pt x="11612" y="24468"/>
                    <a:pt x="11612" y="24468"/>
                  </a:cubicBezTo>
                  <a:lnTo>
                    <a:pt x="11612" y="24468"/>
                  </a:lnTo>
                  <a:cubicBezTo>
                    <a:pt x="11612" y="24468"/>
                    <a:pt x="12739" y="25094"/>
                    <a:pt x="13309" y="25094"/>
                  </a:cubicBezTo>
                  <a:cubicBezTo>
                    <a:pt x="13402" y="25094"/>
                    <a:pt x="13480" y="25077"/>
                    <a:pt x="13536" y="25039"/>
                  </a:cubicBezTo>
                  <a:cubicBezTo>
                    <a:pt x="13938" y="24743"/>
                    <a:pt x="12078" y="24066"/>
                    <a:pt x="12077" y="24066"/>
                  </a:cubicBezTo>
                  <a:lnTo>
                    <a:pt x="12077" y="24066"/>
                  </a:lnTo>
                  <a:cubicBezTo>
                    <a:pt x="12077" y="24066"/>
                    <a:pt x="12885" y="24316"/>
                    <a:pt x="13324" y="24316"/>
                  </a:cubicBezTo>
                  <a:cubicBezTo>
                    <a:pt x="13483" y="24316"/>
                    <a:pt x="13594" y="24283"/>
                    <a:pt x="13600" y="24193"/>
                  </a:cubicBezTo>
                  <a:cubicBezTo>
                    <a:pt x="13600" y="23749"/>
                    <a:pt x="11739" y="23601"/>
                    <a:pt x="11739" y="23601"/>
                  </a:cubicBezTo>
                  <a:lnTo>
                    <a:pt x="11739" y="21613"/>
                  </a:lnTo>
                  <a:cubicBezTo>
                    <a:pt x="12341" y="21719"/>
                    <a:pt x="12944" y="21766"/>
                    <a:pt x="13546" y="21766"/>
                  </a:cubicBezTo>
                  <a:cubicBezTo>
                    <a:pt x="13663" y="21766"/>
                    <a:pt x="13779" y="21764"/>
                    <a:pt x="13896" y="21761"/>
                  </a:cubicBezTo>
                  <a:lnTo>
                    <a:pt x="14171" y="23685"/>
                  </a:lnTo>
                  <a:cubicBezTo>
                    <a:pt x="14192" y="23833"/>
                    <a:pt x="14256" y="23960"/>
                    <a:pt x="14361" y="24045"/>
                  </a:cubicBezTo>
                  <a:cubicBezTo>
                    <a:pt x="14644" y="24309"/>
                    <a:pt x="15247" y="24809"/>
                    <a:pt x="15569" y="24809"/>
                  </a:cubicBezTo>
                  <a:cubicBezTo>
                    <a:pt x="15608" y="24809"/>
                    <a:pt x="15643" y="24801"/>
                    <a:pt x="15673" y="24785"/>
                  </a:cubicBezTo>
                  <a:cubicBezTo>
                    <a:pt x="16074" y="24553"/>
                    <a:pt x="15124" y="23940"/>
                    <a:pt x="15123" y="23939"/>
                  </a:cubicBezTo>
                  <a:lnTo>
                    <a:pt x="15123" y="23939"/>
                  </a:lnTo>
                  <a:cubicBezTo>
                    <a:pt x="15124" y="23940"/>
                    <a:pt x="16092" y="24559"/>
                    <a:pt x="16598" y="24559"/>
                  </a:cubicBezTo>
                  <a:cubicBezTo>
                    <a:pt x="16676" y="24559"/>
                    <a:pt x="16743" y="24544"/>
                    <a:pt x="16793" y="24510"/>
                  </a:cubicBezTo>
                  <a:cubicBezTo>
                    <a:pt x="17153" y="24278"/>
                    <a:pt x="15546" y="23601"/>
                    <a:pt x="15546" y="23601"/>
                  </a:cubicBezTo>
                  <a:lnTo>
                    <a:pt x="15546" y="23601"/>
                  </a:lnTo>
                  <a:cubicBezTo>
                    <a:pt x="15546" y="23601"/>
                    <a:pt x="16316" y="23887"/>
                    <a:pt x="16686" y="23887"/>
                  </a:cubicBezTo>
                  <a:cubicBezTo>
                    <a:pt x="16798" y="23887"/>
                    <a:pt x="16873" y="23860"/>
                    <a:pt x="16878" y="23791"/>
                  </a:cubicBezTo>
                  <a:cubicBezTo>
                    <a:pt x="16899" y="23389"/>
                    <a:pt x="15271" y="23178"/>
                    <a:pt x="15271" y="23178"/>
                  </a:cubicBezTo>
                  <a:lnTo>
                    <a:pt x="15355" y="21592"/>
                  </a:lnTo>
                  <a:cubicBezTo>
                    <a:pt x="17238" y="21232"/>
                    <a:pt x="18951" y="20302"/>
                    <a:pt x="20241" y="18885"/>
                  </a:cubicBezTo>
                  <a:cubicBezTo>
                    <a:pt x="21214" y="18863"/>
                    <a:pt x="22588" y="18462"/>
                    <a:pt x="22715" y="16368"/>
                  </a:cubicBezTo>
                  <a:cubicBezTo>
                    <a:pt x="22758" y="15902"/>
                    <a:pt x="22694" y="15458"/>
                    <a:pt x="22567" y="15014"/>
                  </a:cubicBezTo>
                  <a:cubicBezTo>
                    <a:pt x="23096" y="14866"/>
                    <a:pt x="23730" y="13640"/>
                    <a:pt x="24069" y="12032"/>
                  </a:cubicBezTo>
                  <a:cubicBezTo>
                    <a:pt x="24957" y="11757"/>
                    <a:pt x="25824" y="11250"/>
                    <a:pt x="25740" y="10932"/>
                  </a:cubicBezTo>
                  <a:cubicBezTo>
                    <a:pt x="25655" y="10679"/>
                    <a:pt x="24894" y="10361"/>
                    <a:pt x="24280" y="10150"/>
                  </a:cubicBezTo>
                  <a:cubicBezTo>
                    <a:pt x="24344" y="7887"/>
                    <a:pt x="23709" y="5391"/>
                    <a:pt x="21616" y="3890"/>
                  </a:cubicBezTo>
                  <a:lnTo>
                    <a:pt x="21764" y="3869"/>
                  </a:lnTo>
                  <a:cubicBezTo>
                    <a:pt x="22229" y="3763"/>
                    <a:pt x="23857" y="3276"/>
                    <a:pt x="23350" y="1394"/>
                  </a:cubicBezTo>
                  <a:cubicBezTo>
                    <a:pt x="23089" y="394"/>
                    <a:pt x="22340" y="1"/>
                    <a:pt x="21574" y="1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3"/>
            <p:cNvSpPr/>
            <p:nvPr/>
          </p:nvSpPr>
          <p:spPr>
            <a:xfrm rot="360229" flipH="1">
              <a:off x="6346229" y="2449338"/>
              <a:ext cx="2499972" cy="2458455"/>
            </a:xfrm>
            <a:custGeom>
              <a:avLst/>
              <a:gdLst/>
              <a:ahLst/>
              <a:cxnLst/>
              <a:rect l="l" t="t" r="r" b="b"/>
              <a:pathLst>
                <a:path w="27474" h="27017" extrusionOk="0">
                  <a:moveTo>
                    <a:pt x="22311" y="1594"/>
                  </a:moveTo>
                  <a:cubicBezTo>
                    <a:pt x="22780" y="1594"/>
                    <a:pt x="23182" y="1947"/>
                    <a:pt x="23264" y="2420"/>
                  </a:cubicBezTo>
                  <a:cubicBezTo>
                    <a:pt x="23370" y="2716"/>
                    <a:pt x="23349" y="3054"/>
                    <a:pt x="23201" y="3350"/>
                  </a:cubicBezTo>
                  <a:cubicBezTo>
                    <a:pt x="22968" y="3731"/>
                    <a:pt x="22418" y="3879"/>
                    <a:pt x="22249" y="3900"/>
                  </a:cubicBezTo>
                  <a:lnTo>
                    <a:pt x="22186" y="3900"/>
                  </a:lnTo>
                  <a:lnTo>
                    <a:pt x="21065" y="4027"/>
                  </a:lnTo>
                  <a:lnTo>
                    <a:pt x="20980" y="2377"/>
                  </a:lnTo>
                  <a:cubicBezTo>
                    <a:pt x="20959" y="2060"/>
                    <a:pt x="21467" y="1701"/>
                    <a:pt x="21995" y="1616"/>
                  </a:cubicBezTo>
                  <a:cubicBezTo>
                    <a:pt x="22101" y="1595"/>
                    <a:pt x="22186" y="1595"/>
                    <a:pt x="22270" y="1595"/>
                  </a:cubicBezTo>
                  <a:cubicBezTo>
                    <a:pt x="22284" y="1594"/>
                    <a:pt x="22298" y="1594"/>
                    <a:pt x="22311" y="1594"/>
                  </a:cubicBezTo>
                  <a:close/>
                  <a:moveTo>
                    <a:pt x="5372" y="6967"/>
                  </a:moveTo>
                  <a:cubicBezTo>
                    <a:pt x="5372" y="7033"/>
                    <a:pt x="5359" y="7112"/>
                    <a:pt x="5353" y="7204"/>
                  </a:cubicBezTo>
                  <a:lnTo>
                    <a:pt x="5353" y="7204"/>
                  </a:lnTo>
                  <a:cubicBezTo>
                    <a:pt x="5356" y="7121"/>
                    <a:pt x="5361" y="7041"/>
                    <a:pt x="5372" y="6967"/>
                  </a:cubicBezTo>
                  <a:close/>
                  <a:moveTo>
                    <a:pt x="18730" y="2357"/>
                  </a:moveTo>
                  <a:cubicBezTo>
                    <a:pt x="19050" y="2357"/>
                    <a:pt x="19357" y="2540"/>
                    <a:pt x="19500" y="2843"/>
                  </a:cubicBezTo>
                  <a:lnTo>
                    <a:pt x="20240" y="4154"/>
                  </a:lnTo>
                  <a:lnTo>
                    <a:pt x="20134" y="4154"/>
                  </a:lnTo>
                  <a:lnTo>
                    <a:pt x="20303" y="4281"/>
                  </a:lnTo>
                  <a:lnTo>
                    <a:pt x="21171" y="5867"/>
                  </a:lnTo>
                  <a:lnTo>
                    <a:pt x="21128" y="4852"/>
                  </a:lnTo>
                  <a:lnTo>
                    <a:pt x="21826" y="5359"/>
                  </a:lnTo>
                  <a:cubicBezTo>
                    <a:pt x="23962" y="6861"/>
                    <a:pt x="24216" y="9484"/>
                    <a:pt x="24174" y="10943"/>
                  </a:cubicBezTo>
                  <a:lnTo>
                    <a:pt x="24153" y="11514"/>
                  </a:lnTo>
                  <a:lnTo>
                    <a:pt x="24703" y="11704"/>
                  </a:lnTo>
                  <a:cubicBezTo>
                    <a:pt x="24851" y="11768"/>
                    <a:pt x="24999" y="11810"/>
                    <a:pt x="25104" y="11852"/>
                  </a:cubicBezTo>
                  <a:cubicBezTo>
                    <a:pt x="24914" y="11958"/>
                    <a:pt x="24724" y="12021"/>
                    <a:pt x="24512" y="12085"/>
                  </a:cubicBezTo>
                  <a:lnTo>
                    <a:pt x="24047" y="12233"/>
                  </a:lnTo>
                  <a:lnTo>
                    <a:pt x="23962" y="12677"/>
                  </a:lnTo>
                  <a:cubicBezTo>
                    <a:pt x="23666" y="14073"/>
                    <a:pt x="23201" y="14919"/>
                    <a:pt x="22989" y="15067"/>
                  </a:cubicBezTo>
                  <a:lnTo>
                    <a:pt x="22228" y="15278"/>
                  </a:lnTo>
                  <a:lnTo>
                    <a:pt x="22482" y="16061"/>
                  </a:lnTo>
                  <a:cubicBezTo>
                    <a:pt x="22588" y="16399"/>
                    <a:pt x="22630" y="16759"/>
                    <a:pt x="22609" y="17118"/>
                  </a:cubicBezTo>
                  <a:cubicBezTo>
                    <a:pt x="22524" y="18303"/>
                    <a:pt x="21995" y="18874"/>
                    <a:pt x="20896" y="18895"/>
                  </a:cubicBezTo>
                  <a:lnTo>
                    <a:pt x="20557" y="18895"/>
                  </a:lnTo>
                  <a:lnTo>
                    <a:pt x="20325" y="19149"/>
                  </a:lnTo>
                  <a:cubicBezTo>
                    <a:pt x="19161" y="20439"/>
                    <a:pt x="17596" y="21306"/>
                    <a:pt x="15883" y="21602"/>
                  </a:cubicBezTo>
                  <a:lnTo>
                    <a:pt x="15270" y="21729"/>
                  </a:lnTo>
                  <a:lnTo>
                    <a:pt x="14551" y="21750"/>
                  </a:lnTo>
                  <a:cubicBezTo>
                    <a:pt x="14442" y="21754"/>
                    <a:pt x="14332" y="21755"/>
                    <a:pt x="14221" y="21755"/>
                  </a:cubicBezTo>
                  <a:cubicBezTo>
                    <a:pt x="13670" y="21755"/>
                    <a:pt x="13109" y="21711"/>
                    <a:pt x="12563" y="21623"/>
                  </a:cubicBezTo>
                  <a:lnTo>
                    <a:pt x="11632" y="21454"/>
                  </a:lnTo>
                  <a:lnTo>
                    <a:pt x="11632" y="22935"/>
                  </a:lnTo>
                  <a:lnTo>
                    <a:pt x="11315" y="21327"/>
                  </a:lnTo>
                  <a:lnTo>
                    <a:pt x="10892" y="21179"/>
                  </a:lnTo>
                  <a:cubicBezTo>
                    <a:pt x="8735" y="20397"/>
                    <a:pt x="7022" y="18980"/>
                    <a:pt x="6070" y="17140"/>
                  </a:cubicBezTo>
                  <a:cubicBezTo>
                    <a:pt x="5541" y="16209"/>
                    <a:pt x="5118" y="15194"/>
                    <a:pt x="4822" y="14158"/>
                  </a:cubicBezTo>
                  <a:lnTo>
                    <a:pt x="4716" y="13756"/>
                  </a:lnTo>
                  <a:lnTo>
                    <a:pt x="4315" y="13608"/>
                  </a:lnTo>
                  <a:cubicBezTo>
                    <a:pt x="3701" y="13417"/>
                    <a:pt x="3130" y="12677"/>
                    <a:pt x="2707" y="11535"/>
                  </a:cubicBezTo>
                  <a:cubicBezTo>
                    <a:pt x="2284" y="10351"/>
                    <a:pt x="2030" y="9124"/>
                    <a:pt x="1988" y="7855"/>
                  </a:cubicBezTo>
                  <a:lnTo>
                    <a:pt x="1988" y="7855"/>
                  </a:lnTo>
                  <a:cubicBezTo>
                    <a:pt x="2009" y="7940"/>
                    <a:pt x="2009" y="8003"/>
                    <a:pt x="2009" y="8067"/>
                  </a:cubicBezTo>
                  <a:lnTo>
                    <a:pt x="3595" y="7919"/>
                  </a:lnTo>
                  <a:cubicBezTo>
                    <a:pt x="3574" y="7453"/>
                    <a:pt x="3574" y="6967"/>
                    <a:pt x="3659" y="6502"/>
                  </a:cubicBezTo>
                  <a:cubicBezTo>
                    <a:pt x="3722" y="6819"/>
                    <a:pt x="3743" y="7136"/>
                    <a:pt x="3765" y="7474"/>
                  </a:cubicBezTo>
                  <a:lnTo>
                    <a:pt x="5351" y="7453"/>
                  </a:lnTo>
                  <a:cubicBezTo>
                    <a:pt x="5351" y="7397"/>
                    <a:pt x="5351" y="7340"/>
                    <a:pt x="5352" y="7284"/>
                  </a:cubicBezTo>
                  <a:lnTo>
                    <a:pt x="5352" y="7284"/>
                  </a:lnTo>
                  <a:lnTo>
                    <a:pt x="6916" y="7496"/>
                  </a:lnTo>
                  <a:cubicBezTo>
                    <a:pt x="6958" y="7347"/>
                    <a:pt x="7000" y="7199"/>
                    <a:pt x="7043" y="7051"/>
                  </a:cubicBezTo>
                  <a:lnTo>
                    <a:pt x="7043" y="7051"/>
                  </a:lnTo>
                  <a:cubicBezTo>
                    <a:pt x="6852" y="8130"/>
                    <a:pt x="6556" y="9166"/>
                    <a:pt x="6133" y="10181"/>
                  </a:cubicBezTo>
                  <a:lnTo>
                    <a:pt x="5774" y="11154"/>
                  </a:lnTo>
                  <a:lnTo>
                    <a:pt x="6789" y="11260"/>
                  </a:lnTo>
                  <a:cubicBezTo>
                    <a:pt x="7275" y="11302"/>
                    <a:pt x="7741" y="11408"/>
                    <a:pt x="8206" y="11535"/>
                  </a:cubicBezTo>
                  <a:lnTo>
                    <a:pt x="9115" y="11810"/>
                  </a:lnTo>
                  <a:lnTo>
                    <a:pt x="9200" y="11091"/>
                  </a:lnTo>
                  <a:lnTo>
                    <a:pt x="9348" y="11091"/>
                  </a:lnTo>
                  <a:cubicBezTo>
                    <a:pt x="9602" y="11091"/>
                    <a:pt x="9856" y="11133"/>
                    <a:pt x="10109" y="11218"/>
                  </a:cubicBezTo>
                  <a:lnTo>
                    <a:pt x="10617" y="11366"/>
                  </a:lnTo>
                  <a:lnTo>
                    <a:pt x="10934" y="10922"/>
                  </a:lnTo>
                  <a:cubicBezTo>
                    <a:pt x="11125" y="10668"/>
                    <a:pt x="11357" y="10393"/>
                    <a:pt x="11569" y="10139"/>
                  </a:cubicBezTo>
                  <a:lnTo>
                    <a:pt x="11801" y="9864"/>
                  </a:lnTo>
                  <a:lnTo>
                    <a:pt x="11759" y="9547"/>
                  </a:lnTo>
                  <a:cubicBezTo>
                    <a:pt x="11780" y="9505"/>
                    <a:pt x="11801" y="9441"/>
                    <a:pt x="11823" y="9399"/>
                  </a:cubicBezTo>
                  <a:cubicBezTo>
                    <a:pt x="12034" y="9103"/>
                    <a:pt x="13578" y="7009"/>
                    <a:pt x="15587" y="5613"/>
                  </a:cubicBezTo>
                  <a:lnTo>
                    <a:pt x="15862" y="5423"/>
                  </a:lnTo>
                  <a:lnTo>
                    <a:pt x="15989" y="5338"/>
                  </a:lnTo>
                  <a:lnTo>
                    <a:pt x="15629" y="4746"/>
                  </a:lnTo>
                  <a:lnTo>
                    <a:pt x="16222" y="4725"/>
                  </a:lnTo>
                  <a:cubicBezTo>
                    <a:pt x="16200" y="4302"/>
                    <a:pt x="16349" y="3921"/>
                    <a:pt x="16623" y="3604"/>
                  </a:cubicBezTo>
                  <a:cubicBezTo>
                    <a:pt x="16645" y="3562"/>
                    <a:pt x="16687" y="3541"/>
                    <a:pt x="16729" y="3519"/>
                  </a:cubicBezTo>
                  <a:cubicBezTo>
                    <a:pt x="16750" y="3519"/>
                    <a:pt x="16772" y="3541"/>
                    <a:pt x="16793" y="3562"/>
                  </a:cubicBezTo>
                  <a:lnTo>
                    <a:pt x="18738" y="6015"/>
                  </a:lnTo>
                  <a:lnTo>
                    <a:pt x="18167" y="2885"/>
                  </a:lnTo>
                  <a:cubicBezTo>
                    <a:pt x="18104" y="2610"/>
                    <a:pt x="18252" y="2441"/>
                    <a:pt x="18548" y="2377"/>
                  </a:cubicBezTo>
                  <a:cubicBezTo>
                    <a:pt x="18608" y="2364"/>
                    <a:pt x="18669" y="2357"/>
                    <a:pt x="18730" y="2357"/>
                  </a:cubicBezTo>
                  <a:close/>
                  <a:moveTo>
                    <a:pt x="13218" y="23294"/>
                  </a:moveTo>
                  <a:cubicBezTo>
                    <a:pt x="13451" y="23315"/>
                    <a:pt x="13684" y="23336"/>
                    <a:pt x="13895" y="23336"/>
                  </a:cubicBezTo>
                  <a:lnTo>
                    <a:pt x="13980" y="23865"/>
                  </a:lnTo>
                  <a:cubicBezTo>
                    <a:pt x="13726" y="23781"/>
                    <a:pt x="13472" y="23717"/>
                    <a:pt x="13218" y="23696"/>
                  </a:cubicBezTo>
                  <a:lnTo>
                    <a:pt x="13218" y="23294"/>
                  </a:lnTo>
                  <a:close/>
                  <a:moveTo>
                    <a:pt x="22295" y="0"/>
                  </a:moveTo>
                  <a:cubicBezTo>
                    <a:pt x="22127" y="0"/>
                    <a:pt x="21956" y="17"/>
                    <a:pt x="21784" y="51"/>
                  </a:cubicBezTo>
                  <a:cubicBezTo>
                    <a:pt x="21065" y="157"/>
                    <a:pt x="20388" y="516"/>
                    <a:pt x="19902" y="1066"/>
                  </a:cubicBezTo>
                  <a:cubicBezTo>
                    <a:pt x="19538" y="869"/>
                    <a:pt x="19131" y="759"/>
                    <a:pt x="18727" y="759"/>
                  </a:cubicBezTo>
                  <a:cubicBezTo>
                    <a:pt x="18567" y="759"/>
                    <a:pt x="18408" y="776"/>
                    <a:pt x="18252" y="812"/>
                  </a:cubicBezTo>
                  <a:cubicBezTo>
                    <a:pt x="17596" y="918"/>
                    <a:pt x="17025" y="1341"/>
                    <a:pt x="16750" y="1954"/>
                  </a:cubicBezTo>
                  <a:cubicBezTo>
                    <a:pt x="16306" y="1954"/>
                    <a:pt x="15862" y="2145"/>
                    <a:pt x="15545" y="2462"/>
                  </a:cubicBezTo>
                  <a:cubicBezTo>
                    <a:pt x="15037" y="2948"/>
                    <a:pt x="14720" y="3625"/>
                    <a:pt x="14657" y="4344"/>
                  </a:cubicBezTo>
                  <a:cubicBezTo>
                    <a:pt x="13070" y="5529"/>
                    <a:pt x="11653" y="6946"/>
                    <a:pt x="10511" y="8553"/>
                  </a:cubicBezTo>
                  <a:lnTo>
                    <a:pt x="10469" y="8638"/>
                  </a:lnTo>
                  <a:cubicBezTo>
                    <a:pt x="10321" y="8849"/>
                    <a:pt x="10236" y="9103"/>
                    <a:pt x="10194" y="9357"/>
                  </a:cubicBezTo>
                  <a:lnTo>
                    <a:pt x="10004" y="9568"/>
                  </a:lnTo>
                  <a:cubicBezTo>
                    <a:pt x="9792" y="9526"/>
                    <a:pt x="9581" y="9505"/>
                    <a:pt x="9369" y="9505"/>
                  </a:cubicBezTo>
                  <a:cubicBezTo>
                    <a:pt x="9311" y="9499"/>
                    <a:pt x="9252" y="9497"/>
                    <a:pt x="9194" y="9497"/>
                  </a:cubicBezTo>
                  <a:cubicBezTo>
                    <a:pt x="8793" y="9497"/>
                    <a:pt x="8412" y="9624"/>
                    <a:pt x="8079" y="9864"/>
                  </a:cubicBezTo>
                  <a:lnTo>
                    <a:pt x="7952" y="9822"/>
                  </a:lnTo>
                  <a:cubicBezTo>
                    <a:pt x="9052" y="6607"/>
                    <a:pt x="8587" y="5867"/>
                    <a:pt x="8417" y="5571"/>
                  </a:cubicBezTo>
                  <a:cubicBezTo>
                    <a:pt x="8206" y="5254"/>
                    <a:pt x="7868" y="5042"/>
                    <a:pt x="7487" y="5021"/>
                  </a:cubicBezTo>
                  <a:cubicBezTo>
                    <a:pt x="7416" y="5010"/>
                    <a:pt x="7345" y="5005"/>
                    <a:pt x="7275" y="5005"/>
                  </a:cubicBezTo>
                  <a:cubicBezTo>
                    <a:pt x="7073" y="5005"/>
                    <a:pt x="6877" y="5048"/>
                    <a:pt x="6704" y="5127"/>
                  </a:cubicBezTo>
                  <a:cubicBezTo>
                    <a:pt x="6641" y="5000"/>
                    <a:pt x="6556" y="4894"/>
                    <a:pt x="6472" y="4788"/>
                  </a:cubicBezTo>
                  <a:cubicBezTo>
                    <a:pt x="6218" y="4535"/>
                    <a:pt x="5901" y="4387"/>
                    <a:pt x="5562" y="4387"/>
                  </a:cubicBezTo>
                  <a:cubicBezTo>
                    <a:pt x="5538" y="4385"/>
                    <a:pt x="5514" y="4385"/>
                    <a:pt x="5491" y="4385"/>
                  </a:cubicBezTo>
                  <a:cubicBezTo>
                    <a:pt x="5139" y="4385"/>
                    <a:pt x="4826" y="4530"/>
                    <a:pt x="4568" y="4767"/>
                  </a:cubicBezTo>
                  <a:cubicBezTo>
                    <a:pt x="4526" y="4704"/>
                    <a:pt x="4463" y="4662"/>
                    <a:pt x="4399" y="4619"/>
                  </a:cubicBezTo>
                  <a:cubicBezTo>
                    <a:pt x="4188" y="4453"/>
                    <a:pt x="3934" y="4363"/>
                    <a:pt x="3667" y="4363"/>
                  </a:cubicBezTo>
                  <a:cubicBezTo>
                    <a:pt x="3560" y="4363"/>
                    <a:pt x="3451" y="4377"/>
                    <a:pt x="3342" y="4408"/>
                  </a:cubicBezTo>
                  <a:cubicBezTo>
                    <a:pt x="2982" y="4513"/>
                    <a:pt x="2665" y="4746"/>
                    <a:pt x="2475" y="5085"/>
                  </a:cubicBezTo>
                  <a:cubicBezTo>
                    <a:pt x="2275" y="4951"/>
                    <a:pt x="2049" y="4887"/>
                    <a:pt x="1825" y="4887"/>
                  </a:cubicBezTo>
                  <a:cubicBezTo>
                    <a:pt x="1551" y="4887"/>
                    <a:pt x="1278" y="4983"/>
                    <a:pt x="1057" y="5169"/>
                  </a:cubicBezTo>
                  <a:cubicBezTo>
                    <a:pt x="0" y="6036"/>
                    <a:pt x="508" y="9209"/>
                    <a:pt x="613" y="9822"/>
                  </a:cubicBezTo>
                  <a:cubicBezTo>
                    <a:pt x="825" y="11091"/>
                    <a:pt x="1544" y="13967"/>
                    <a:pt x="3405" y="14940"/>
                  </a:cubicBezTo>
                  <a:cubicBezTo>
                    <a:pt x="3722" y="15955"/>
                    <a:pt x="4145" y="16949"/>
                    <a:pt x="4653" y="17901"/>
                  </a:cubicBezTo>
                  <a:cubicBezTo>
                    <a:pt x="5816" y="19995"/>
                    <a:pt x="7677" y="21644"/>
                    <a:pt x="9940" y="22512"/>
                  </a:cubicBezTo>
                  <a:lnTo>
                    <a:pt x="10448" y="25198"/>
                  </a:lnTo>
                  <a:cubicBezTo>
                    <a:pt x="10511" y="25515"/>
                    <a:pt x="10680" y="25811"/>
                    <a:pt x="10934" y="26022"/>
                  </a:cubicBezTo>
                  <a:cubicBezTo>
                    <a:pt x="11759" y="26699"/>
                    <a:pt x="12351" y="27016"/>
                    <a:pt x="12838" y="27016"/>
                  </a:cubicBezTo>
                  <a:cubicBezTo>
                    <a:pt x="13049" y="27016"/>
                    <a:pt x="13261" y="26953"/>
                    <a:pt x="13430" y="26826"/>
                  </a:cubicBezTo>
                  <a:cubicBezTo>
                    <a:pt x="13515" y="26784"/>
                    <a:pt x="13599" y="26699"/>
                    <a:pt x="13663" y="26636"/>
                  </a:cubicBezTo>
                  <a:cubicBezTo>
                    <a:pt x="13793" y="26657"/>
                    <a:pt x="13908" y="26667"/>
                    <a:pt x="14010" y="26667"/>
                  </a:cubicBezTo>
                  <a:cubicBezTo>
                    <a:pt x="14404" y="26667"/>
                    <a:pt x="14598" y="26529"/>
                    <a:pt x="14699" y="26445"/>
                  </a:cubicBezTo>
                  <a:cubicBezTo>
                    <a:pt x="14889" y="26318"/>
                    <a:pt x="15037" y="26107"/>
                    <a:pt x="15080" y="25874"/>
                  </a:cubicBezTo>
                  <a:cubicBezTo>
                    <a:pt x="15479" y="26170"/>
                    <a:pt x="15889" y="26383"/>
                    <a:pt x="16280" y="26383"/>
                  </a:cubicBezTo>
                  <a:cubicBezTo>
                    <a:pt x="16448" y="26383"/>
                    <a:pt x="16613" y="26344"/>
                    <a:pt x="16772" y="26255"/>
                  </a:cubicBezTo>
                  <a:cubicBezTo>
                    <a:pt x="16856" y="26213"/>
                    <a:pt x="16920" y="26149"/>
                    <a:pt x="16983" y="26107"/>
                  </a:cubicBezTo>
                  <a:cubicBezTo>
                    <a:pt x="17086" y="26134"/>
                    <a:pt x="17191" y="26148"/>
                    <a:pt x="17296" y="26148"/>
                  </a:cubicBezTo>
                  <a:cubicBezTo>
                    <a:pt x="17513" y="26148"/>
                    <a:pt x="17728" y="26087"/>
                    <a:pt x="17914" y="25959"/>
                  </a:cubicBezTo>
                  <a:cubicBezTo>
                    <a:pt x="18210" y="25790"/>
                    <a:pt x="18358" y="25472"/>
                    <a:pt x="18337" y="25134"/>
                  </a:cubicBezTo>
                  <a:cubicBezTo>
                    <a:pt x="18337" y="25049"/>
                    <a:pt x="18315" y="24986"/>
                    <a:pt x="18294" y="24923"/>
                  </a:cubicBezTo>
                  <a:cubicBezTo>
                    <a:pt x="18337" y="24817"/>
                    <a:pt x="18358" y="24732"/>
                    <a:pt x="18358" y="24626"/>
                  </a:cubicBezTo>
                  <a:cubicBezTo>
                    <a:pt x="18421" y="23971"/>
                    <a:pt x="17914" y="23569"/>
                    <a:pt x="16793" y="23294"/>
                  </a:cubicBezTo>
                  <a:lnTo>
                    <a:pt x="16814" y="23040"/>
                  </a:lnTo>
                  <a:cubicBezTo>
                    <a:pt x="18506" y="22596"/>
                    <a:pt x="20071" y="21708"/>
                    <a:pt x="21298" y="20460"/>
                  </a:cubicBezTo>
                  <a:cubicBezTo>
                    <a:pt x="22989" y="20291"/>
                    <a:pt x="24089" y="19107"/>
                    <a:pt x="24195" y="17224"/>
                  </a:cubicBezTo>
                  <a:cubicBezTo>
                    <a:pt x="24216" y="16865"/>
                    <a:pt x="24195" y="16505"/>
                    <a:pt x="24132" y="16167"/>
                  </a:cubicBezTo>
                  <a:cubicBezTo>
                    <a:pt x="24829" y="15490"/>
                    <a:pt x="25231" y="14221"/>
                    <a:pt x="25422" y="13438"/>
                  </a:cubicBezTo>
                  <a:cubicBezTo>
                    <a:pt x="26225" y="13142"/>
                    <a:pt x="27473" y="12508"/>
                    <a:pt x="27177" y="11514"/>
                  </a:cubicBezTo>
                  <a:cubicBezTo>
                    <a:pt x="27050" y="11091"/>
                    <a:pt x="26648" y="10753"/>
                    <a:pt x="25760" y="10393"/>
                  </a:cubicBezTo>
                  <a:cubicBezTo>
                    <a:pt x="25718" y="8193"/>
                    <a:pt x="25041" y="6311"/>
                    <a:pt x="23793" y="4958"/>
                  </a:cubicBezTo>
                  <a:cubicBezTo>
                    <a:pt x="24110" y="4746"/>
                    <a:pt x="24385" y="4492"/>
                    <a:pt x="24576" y="4175"/>
                  </a:cubicBezTo>
                  <a:cubicBezTo>
                    <a:pt x="24956" y="3519"/>
                    <a:pt x="25041" y="2716"/>
                    <a:pt x="24808" y="1997"/>
                  </a:cubicBezTo>
                  <a:cubicBezTo>
                    <a:pt x="24531" y="812"/>
                    <a:pt x="23476" y="0"/>
                    <a:pt x="22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 rot="360229" flipH="1">
              <a:off x="7420959" y="4340874"/>
              <a:ext cx="383085" cy="500390"/>
            </a:xfrm>
            <a:custGeom>
              <a:avLst/>
              <a:gdLst/>
              <a:ahLst/>
              <a:cxnLst/>
              <a:rect l="l" t="t" r="r" b="b"/>
              <a:pathLst>
                <a:path w="4210" h="5499" extrusionOk="0">
                  <a:moveTo>
                    <a:pt x="1" y="1"/>
                  </a:moveTo>
                  <a:lnTo>
                    <a:pt x="825" y="4336"/>
                  </a:lnTo>
                  <a:cubicBezTo>
                    <a:pt x="847" y="4463"/>
                    <a:pt x="931" y="4611"/>
                    <a:pt x="1037" y="4696"/>
                  </a:cubicBezTo>
                  <a:cubicBezTo>
                    <a:pt x="1366" y="4971"/>
                    <a:pt x="2044" y="5499"/>
                    <a:pt x="2426" y="5499"/>
                  </a:cubicBezTo>
                  <a:cubicBezTo>
                    <a:pt x="2486" y="5499"/>
                    <a:pt x="2538" y="5486"/>
                    <a:pt x="2581" y="5457"/>
                  </a:cubicBezTo>
                  <a:cubicBezTo>
                    <a:pt x="2983" y="5204"/>
                    <a:pt x="1883" y="4548"/>
                    <a:pt x="1883" y="4548"/>
                  </a:cubicBezTo>
                  <a:lnTo>
                    <a:pt x="1883" y="4548"/>
                  </a:lnTo>
                  <a:cubicBezTo>
                    <a:pt x="1883" y="4548"/>
                    <a:pt x="3010" y="5174"/>
                    <a:pt x="3580" y="5174"/>
                  </a:cubicBezTo>
                  <a:cubicBezTo>
                    <a:pt x="3673" y="5174"/>
                    <a:pt x="3751" y="5157"/>
                    <a:pt x="3807" y="5119"/>
                  </a:cubicBezTo>
                  <a:cubicBezTo>
                    <a:pt x="4209" y="4823"/>
                    <a:pt x="2349" y="4146"/>
                    <a:pt x="2348" y="4146"/>
                  </a:cubicBezTo>
                  <a:lnTo>
                    <a:pt x="2348" y="4146"/>
                  </a:lnTo>
                  <a:cubicBezTo>
                    <a:pt x="2348" y="4146"/>
                    <a:pt x="3156" y="4396"/>
                    <a:pt x="3595" y="4396"/>
                  </a:cubicBezTo>
                  <a:cubicBezTo>
                    <a:pt x="3754" y="4396"/>
                    <a:pt x="3865" y="4363"/>
                    <a:pt x="3871" y="4273"/>
                  </a:cubicBezTo>
                  <a:cubicBezTo>
                    <a:pt x="3871" y="3850"/>
                    <a:pt x="2010" y="3681"/>
                    <a:pt x="2010" y="3681"/>
                  </a:cubicBezTo>
                  <a:lnTo>
                    <a:pt x="2010" y="4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3"/>
            <p:cNvSpPr/>
            <p:nvPr/>
          </p:nvSpPr>
          <p:spPr>
            <a:xfrm rot="360229" flipH="1">
              <a:off x="7133479" y="4301395"/>
              <a:ext cx="319480" cy="450615"/>
            </a:xfrm>
            <a:custGeom>
              <a:avLst/>
              <a:gdLst/>
              <a:ahLst/>
              <a:cxnLst/>
              <a:rect l="l" t="t" r="r" b="b"/>
              <a:pathLst>
                <a:path w="3511" h="4952" extrusionOk="0">
                  <a:moveTo>
                    <a:pt x="0" y="0"/>
                  </a:moveTo>
                  <a:lnTo>
                    <a:pt x="550" y="3828"/>
                  </a:lnTo>
                  <a:cubicBezTo>
                    <a:pt x="571" y="3976"/>
                    <a:pt x="635" y="4103"/>
                    <a:pt x="740" y="4188"/>
                  </a:cubicBezTo>
                  <a:cubicBezTo>
                    <a:pt x="1023" y="4452"/>
                    <a:pt x="1609" y="4952"/>
                    <a:pt x="1942" y="4952"/>
                  </a:cubicBezTo>
                  <a:cubicBezTo>
                    <a:pt x="1983" y="4952"/>
                    <a:pt x="2020" y="4944"/>
                    <a:pt x="2052" y="4928"/>
                  </a:cubicBezTo>
                  <a:cubicBezTo>
                    <a:pt x="2432" y="4696"/>
                    <a:pt x="1482" y="4083"/>
                    <a:pt x="1481" y="4082"/>
                  </a:cubicBezTo>
                  <a:lnTo>
                    <a:pt x="1481" y="4082"/>
                  </a:lnTo>
                  <a:cubicBezTo>
                    <a:pt x="1482" y="4083"/>
                    <a:pt x="2450" y="4702"/>
                    <a:pt x="2956" y="4702"/>
                  </a:cubicBezTo>
                  <a:cubicBezTo>
                    <a:pt x="3034" y="4702"/>
                    <a:pt x="3101" y="4687"/>
                    <a:pt x="3151" y="4653"/>
                  </a:cubicBezTo>
                  <a:cubicBezTo>
                    <a:pt x="3511" y="4421"/>
                    <a:pt x="1904" y="3744"/>
                    <a:pt x="1904" y="3744"/>
                  </a:cubicBezTo>
                  <a:lnTo>
                    <a:pt x="1904" y="3744"/>
                  </a:lnTo>
                  <a:cubicBezTo>
                    <a:pt x="1904" y="3744"/>
                    <a:pt x="2674" y="4030"/>
                    <a:pt x="3044" y="4030"/>
                  </a:cubicBezTo>
                  <a:cubicBezTo>
                    <a:pt x="3156" y="4030"/>
                    <a:pt x="3231" y="4003"/>
                    <a:pt x="3236" y="3934"/>
                  </a:cubicBezTo>
                  <a:cubicBezTo>
                    <a:pt x="3257" y="3553"/>
                    <a:pt x="1629" y="3321"/>
                    <a:pt x="1629" y="3321"/>
                  </a:cubicBezTo>
                  <a:lnTo>
                    <a:pt x="1777" y="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3"/>
            <p:cNvSpPr/>
            <p:nvPr/>
          </p:nvSpPr>
          <p:spPr>
            <a:xfrm rot="360229" flipH="1">
              <a:off x="8081916" y="3008062"/>
              <a:ext cx="738872" cy="846541"/>
            </a:xfrm>
            <a:custGeom>
              <a:avLst/>
              <a:gdLst/>
              <a:ahLst/>
              <a:cxnLst/>
              <a:rect l="l" t="t" r="r" b="b"/>
              <a:pathLst>
                <a:path w="8120" h="9303" extrusionOk="0">
                  <a:moveTo>
                    <a:pt x="3066" y="0"/>
                  </a:moveTo>
                  <a:cubicBezTo>
                    <a:pt x="3025" y="0"/>
                    <a:pt x="2983" y="6"/>
                    <a:pt x="2938" y="18"/>
                  </a:cubicBezTo>
                  <a:cubicBezTo>
                    <a:pt x="2008" y="251"/>
                    <a:pt x="2198" y="2831"/>
                    <a:pt x="2198" y="2831"/>
                  </a:cubicBezTo>
                  <a:cubicBezTo>
                    <a:pt x="2198" y="2831"/>
                    <a:pt x="1948" y="512"/>
                    <a:pt x="1240" y="512"/>
                  </a:cubicBezTo>
                  <a:cubicBezTo>
                    <a:pt x="1151" y="512"/>
                    <a:pt x="1054" y="549"/>
                    <a:pt x="950" y="632"/>
                  </a:cubicBezTo>
                  <a:cubicBezTo>
                    <a:pt x="1" y="1370"/>
                    <a:pt x="777" y="9303"/>
                    <a:pt x="4075" y="9303"/>
                  </a:cubicBezTo>
                  <a:cubicBezTo>
                    <a:pt x="4084" y="9303"/>
                    <a:pt x="4093" y="9303"/>
                    <a:pt x="4101" y="9303"/>
                  </a:cubicBezTo>
                  <a:cubicBezTo>
                    <a:pt x="7401" y="9261"/>
                    <a:pt x="6132" y="5665"/>
                    <a:pt x="6132" y="5665"/>
                  </a:cubicBezTo>
                  <a:cubicBezTo>
                    <a:pt x="6132" y="5665"/>
                    <a:pt x="8120" y="758"/>
                    <a:pt x="6808" y="632"/>
                  </a:cubicBezTo>
                  <a:cubicBezTo>
                    <a:pt x="6775" y="628"/>
                    <a:pt x="6743" y="627"/>
                    <a:pt x="6712" y="627"/>
                  </a:cubicBezTo>
                  <a:cubicBezTo>
                    <a:pt x="5983" y="627"/>
                    <a:pt x="5669" y="1462"/>
                    <a:pt x="5534" y="2132"/>
                  </a:cubicBezTo>
                  <a:lnTo>
                    <a:pt x="5534" y="2132"/>
                  </a:lnTo>
                  <a:cubicBezTo>
                    <a:pt x="5605" y="1263"/>
                    <a:pt x="5594" y="18"/>
                    <a:pt x="4947" y="18"/>
                  </a:cubicBezTo>
                  <a:cubicBezTo>
                    <a:pt x="3932" y="18"/>
                    <a:pt x="3932" y="2281"/>
                    <a:pt x="3932" y="2281"/>
                  </a:cubicBezTo>
                  <a:cubicBezTo>
                    <a:pt x="3932" y="2281"/>
                    <a:pt x="3875" y="0"/>
                    <a:pt x="3066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 rot="360229" flipH="1">
              <a:off x="6683596" y="3461585"/>
              <a:ext cx="705022" cy="721785"/>
            </a:xfrm>
            <a:custGeom>
              <a:avLst/>
              <a:gdLst/>
              <a:ahLst/>
              <a:cxnLst/>
              <a:rect l="l" t="t" r="r" b="b"/>
              <a:pathLst>
                <a:path w="7748" h="7932" extrusionOk="0">
                  <a:moveTo>
                    <a:pt x="2183" y="0"/>
                  </a:moveTo>
                  <a:cubicBezTo>
                    <a:pt x="2021" y="0"/>
                    <a:pt x="1871" y="17"/>
                    <a:pt x="1735" y="51"/>
                  </a:cubicBezTo>
                  <a:cubicBezTo>
                    <a:pt x="1" y="495"/>
                    <a:pt x="2073" y="2547"/>
                    <a:pt x="2073" y="2547"/>
                  </a:cubicBezTo>
                  <a:cubicBezTo>
                    <a:pt x="2073" y="2547"/>
                    <a:pt x="720" y="2885"/>
                    <a:pt x="762" y="3689"/>
                  </a:cubicBezTo>
                  <a:cubicBezTo>
                    <a:pt x="804" y="4492"/>
                    <a:pt x="2856" y="5127"/>
                    <a:pt x="2856" y="5127"/>
                  </a:cubicBezTo>
                  <a:cubicBezTo>
                    <a:pt x="2856" y="5127"/>
                    <a:pt x="2673" y="5093"/>
                    <a:pt x="2436" y="5093"/>
                  </a:cubicBezTo>
                  <a:cubicBezTo>
                    <a:pt x="1998" y="5093"/>
                    <a:pt x="1376" y="5209"/>
                    <a:pt x="1376" y="5867"/>
                  </a:cubicBezTo>
                  <a:cubicBezTo>
                    <a:pt x="1376" y="6861"/>
                    <a:pt x="2793" y="7453"/>
                    <a:pt x="4125" y="7834"/>
                  </a:cubicBezTo>
                  <a:cubicBezTo>
                    <a:pt x="4125" y="7834"/>
                    <a:pt x="4500" y="7932"/>
                    <a:pt x="5003" y="7932"/>
                  </a:cubicBezTo>
                  <a:cubicBezTo>
                    <a:pt x="5978" y="7932"/>
                    <a:pt x="7433" y="7564"/>
                    <a:pt x="7572" y="5402"/>
                  </a:cubicBezTo>
                  <a:cubicBezTo>
                    <a:pt x="7748" y="2377"/>
                    <a:pt x="4124" y="0"/>
                    <a:pt x="218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3"/>
            <p:cNvSpPr/>
            <p:nvPr/>
          </p:nvSpPr>
          <p:spPr>
            <a:xfrm rot="360229" flipH="1">
              <a:off x="6529403" y="2850210"/>
              <a:ext cx="2061563" cy="1647584"/>
            </a:xfrm>
            <a:custGeom>
              <a:avLst/>
              <a:gdLst/>
              <a:ahLst/>
              <a:cxnLst/>
              <a:rect l="l" t="t" r="r" b="b"/>
              <a:pathLst>
                <a:path w="22656" h="18106" extrusionOk="0">
                  <a:moveTo>
                    <a:pt x="15759" y="1"/>
                  </a:moveTo>
                  <a:cubicBezTo>
                    <a:pt x="11711" y="1"/>
                    <a:pt x="6900" y="6792"/>
                    <a:pt x="6900" y="6792"/>
                  </a:cubicBezTo>
                  <a:cubicBezTo>
                    <a:pt x="5601" y="6252"/>
                    <a:pt x="4454" y="5976"/>
                    <a:pt x="3527" y="5976"/>
                  </a:cubicBezTo>
                  <a:cubicBezTo>
                    <a:pt x="858" y="5976"/>
                    <a:pt x="1" y="8256"/>
                    <a:pt x="2543" y="13073"/>
                  </a:cubicBezTo>
                  <a:cubicBezTo>
                    <a:pt x="4198" y="16197"/>
                    <a:pt x="7802" y="18106"/>
                    <a:pt x="11397" y="18106"/>
                  </a:cubicBezTo>
                  <a:cubicBezTo>
                    <a:pt x="15105" y="18106"/>
                    <a:pt x="18804" y="16076"/>
                    <a:pt x="20351" y="11254"/>
                  </a:cubicBezTo>
                  <a:cubicBezTo>
                    <a:pt x="22656" y="4064"/>
                    <a:pt x="18828" y="320"/>
                    <a:pt x="16163" y="24"/>
                  </a:cubicBezTo>
                  <a:cubicBezTo>
                    <a:pt x="16029" y="8"/>
                    <a:pt x="15894" y="1"/>
                    <a:pt x="15759" y="1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3"/>
            <p:cNvSpPr/>
            <p:nvPr/>
          </p:nvSpPr>
          <p:spPr>
            <a:xfrm rot="360229" flipH="1">
              <a:off x="6390846" y="2724764"/>
              <a:ext cx="1522422" cy="1118894"/>
            </a:xfrm>
            <a:custGeom>
              <a:avLst/>
              <a:gdLst/>
              <a:ahLst/>
              <a:cxnLst/>
              <a:rect l="l" t="t" r="r" b="b"/>
              <a:pathLst>
                <a:path w="16731" h="12296" extrusionOk="0">
                  <a:moveTo>
                    <a:pt x="8270" y="1"/>
                  </a:moveTo>
                  <a:cubicBezTo>
                    <a:pt x="4252" y="1"/>
                    <a:pt x="467" y="5436"/>
                    <a:pt x="467" y="5436"/>
                  </a:cubicBezTo>
                  <a:cubicBezTo>
                    <a:pt x="0" y="6304"/>
                    <a:pt x="535" y="6515"/>
                    <a:pt x="1167" y="6515"/>
                  </a:cubicBezTo>
                  <a:cubicBezTo>
                    <a:pt x="1767" y="6515"/>
                    <a:pt x="2455" y="6324"/>
                    <a:pt x="2455" y="6324"/>
                  </a:cubicBezTo>
                  <a:lnTo>
                    <a:pt x="2455" y="6324"/>
                  </a:lnTo>
                  <a:cubicBezTo>
                    <a:pt x="2455" y="6325"/>
                    <a:pt x="1165" y="8376"/>
                    <a:pt x="2603" y="8799"/>
                  </a:cubicBezTo>
                  <a:cubicBezTo>
                    <a:pt x="2738" y="8838"/>
                    <a:pt x="2866" y="8856"/>
                    <a:pt x="2988" y="8856"/>
                  </a:cubicBezTo>
                  <a:cubicBezTo>
                    <a:pt x="4178" y="8856"/>
                    <a:pt x="4718" y="7150"/>
                    <a:pt x="4718" y="7149"/>
                  </a:cubicBezTo>
                  <a:lnTo>
                    <a:pt x="4718" y="7149"/>
                  </a:lnTo>
                  <a:cubicBezTo>
                    <a:pt x="4718" y="7150"/>
                    <a:pt x="4083" y="10089"/>
                    <a:pt x="5437" y="10470"/>
                  </a:cubicBezTo>
                  <a:cubicBezTo>
                    <a:pt x="5535" y="10499"/>
                    <a:pt x="5630" y="10513"/>
                    <a:pt x="5723" y="10513"/>
                  </a:cubicBezTo>
                  <a:cubicBezTo>
                    <a:pt x="6898" y="10513"/>
                    <a:pt x="7679" y="8334"/>
                    <a:pt x="7679" y="8334"/>
                  </a:cubicBezTo>
                  <a:lnTo>
                    <a:pt x="7679" y="8334"/>
                  </a:lnTo>
                  <a:cubicBezTo>
                    <a:pt x="7679" y="8334"/>
                    <a:pt x="7171" y="11020"/>
                    <a:pt x="8482" y="11189"/>
                  </a:cubicBezTo>
                  <a:cubicBezTo>
                    <a:pt x="8526" y="11194"/>
                    <a:pt x="8569" y="11197"/>
                    <a:pt x="8612" y="11197"/>
                  </a:cubicBezTo>
                  <a:cubicBezTo>
                    <a:pt x="9841" y="11197"/>
                    <a:pt x="10217" y="8883"/>
                    <a:pt x="10217" y="8883"/>
                  </a:cubicBezTo>
                  <a:cubicBezTo>
                    <a:pt x="10217" y="8883"/>
                    <a:pt x="10337" y="12296"/>
                    <a:pt x="12318" y="12296"/>
                  </a:cubicBezTo>
                  <a:cubicBezTo>
                    <a:pt x="12371" y="12296"/>
                    <a:pt x="12425" y="12293"/>
                    <a:pt x="12480" y="12289"/>
                  </a:cubicBezTo>
                  <a:cubicBezTo>
                    <a:pt x="14066" y="12140"/>
                    <a:pt x="16731" y="1989"/>
                    <a:pt x="9307" y="128"/>
                  </a:cubicBezTo>
                  <a:cubicBezTo>
                    <a:pt x="8961" y="41"/>
                    <a:pt x="8615" y="1"/>
                    <a:pt x="8270" y="1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3"/>
            <p:cNvSpPr/>
            <p:nvPr/>
          </p:nvSpPr>
          <p:spPr>
            <a:xfrm rot="360229" flipH="1">
              <a:off x="7296407" y="3403258"/>
              <a:ext cx="893016" cy="760368"/>
            </a:xfrm>
            <a:custGeom>
              <a:avLst/>
              <a:gdLst/>
              <a:ahLst/>
              <a:cxnLst/>
              <a:rect l="l" t="t" r="r" b="b"/>
              <a:pathLst>
                <a:path w="9814" h="8356" extrusionOk="0">
                  <a:moveTo>
                    <a:pt x="2263" y="0"/>
                  </a:moveTo>
                  <a:cubicBezTo>
                    <a:pt x="0" y="0"/>
                    <a:pt x="2517" y="2433"/>
                    <a:pt x="2517" y="2433"/>
                  </a:cubicBezTo>
                  <a:cubicBezTo>
                    <a:pt x="2517" y="2433"/>
                    <a:pt x="762" y="2433"/>
                    <a:pt x="762" y="3194"/>
                  </a:cubicBezTo>
                  <a:cubicBezTo>
                    <a:pt x="762" y="3934"/>
                    <a:pt x="3321" y="5055"/>
                    <a:pt x="3321" y="5055"/>
                  </a:cubicBezTo>
                  <a:cubicBezTo>
                    <a:pt x="3321" y="5055"/>
                    <a:pt x="2724" y="4861"/>
                    <a:pt x="2195" y="4861"/>
                  </a:cubicBezTo>
                  <a:cubicBezTo>
                    <a:pt x="1784" y="4861"/>
                    <a:pt x="1415" y="4978"/>
                    <a:pt x="1396" y="5393"/>
                  </a:cubicBezTo>
                  <a:cubicBezTo>
                    <a:pt x="1333" y="6324"/>
                    <a:pt x="3067" y="7212"/>
                    <a:pt x="4759" y="7931"/>
                  </a:cubicBezTo>
                  <a:cubicBezTo>
                    <a:pt x="4759" y="7931"/>
                    <a:pt x="5830" y="8355"/>
                    <a:pt x="6937" y="8355"/>
                  </a:cubicBezTo>
                  <a:cubicBezTo>
                    <a:pt x="7987" y="8355"/>
                    <a:pt x="9069" y="7975"/>
                    <a:pt x="9306" y="6493"/>
                  </a:cubicBezTo>
                  <a:cubicBezTo>
                    <a:pt x="9814" y="3469"/>
                    <a:pt x="4526" y="0"/>
                    <a:pt x="226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3"/>
            <p:cNvSpPr/>
            <p:nvPr/>
          </p:nvSpPr>
          <p:spPr>
            <a:xfrm rot="360229" flipH="1">
              <a:off x="6454358" y="3314031"/>
              <a:ext cx="292910" cy="212841"/>
            </a:xfrm>
            <a:custGeom>
              <a:avLst/>
              <a:gdLst/>
              <a:ahLst/>
              <a:cxnLst/>
              <a:rect l="l" t="t" r="r" b="b"/>
              <a:pathLst>
                <a:path w="3219" h="2339" extrusionOk="0">
                  <a:moveTo>
                    <a:pt x="629" y="1"/>
                  </a:moveTo>
                  <a:cubicBezTo>
                    <a:pt x="0" y="1"/>
                    <a:pt x="78" y="1164"/>
                    <a:pt x="173" y="1867"/>
                  </a:cubicBezTo>
                  <a:cubicBezTo>
                    <a:pt x="211" y="2155"/>
                    <a:pt x="458" y="2338"/>
                    <a:pt x="741" y="2338"/>
                  </a:cubicBezTo>
                  <a:cubicBezTo>
                    <a:pt x="770" y="2338"/>
                    <a:pt x="799" y="2336"/>
                    <a:pt x="829" y="2332"/>
                  </a:cubicBezTo>
                  <a:cubicBezTo>
                    <a:pt x="1886" y="2163"/>
                    <a:pt x="3218" y="1486"/>
                    <a:pt x="3113" y="1106"/>
                  </a:cubicBezTo>
                  <a:cubicBezTo>
                    <a:pt x="2965" y="619"/>
                    <a:pt x="871" y="48"/>
                    <a:pt x="871" y="48"/>
                  </a:cubicBezTo>
                  <a:cubicBezTo>
                    <a:pt x="780" y="16"/>
                    <a:pt x="700" y="1"/>
                    <a:pt x="629" y="1"/>
                  </a:cubicBez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3"/>
            <p:cNvSpPr/>
            <p:nvPr/>
          </p:nvSpPr>
          <p:spPr>
            <a:xfrm rot="360229" flipH="1">
              <a:off x="6843108" y="2890294"/>
              <a:ext cx="546602" cy="489471"/>
            </a:xfrm>
            <a:custGeom>
              <a:avLst/>
              <a:gdLst/>
              <a:ahLst/>
              <a:cxnLst/>
              <a:rect l="l" t="t" r="r" b="b"/>
              <a:pathLst>
                <a:path w="6007" h="5379" extrusionOk="0">
                  <a:moveTo>
                    <a:pt x="3000" y="1"/>
                  </a:moveTo>
                  <a:cubicBezTo>
                    <a:pt x="2230" y="1"/>
                    <a:pt x="1462" y="329"/>
                    <a:pt x="931" y="966"/>
                  </a:cubicBezTo>
                  <a:cubicBezTo>
                    <a:pt x="0" y="2108"/>
                    <a:pt x="148" y="3800"/>
                    <a:pt x="1290" y="4751"/>
                  </a:cubicBezTo>
                  <a:cubicBezTo>
                    <a:pt x="1786" y="5172"/>
                    <a:pt x="2393" y="5378"/>
                    <a:pt x="2999" y="5378"/>
                  </a:cubicBezTo>
                  <a:cubicBezTo>
                    <a:pt x="3763" y="5378"/>
                    <a:pt x="4524" y="5050"/>
                    <a:pt x="5055" y="4413"/>
                  </a:cubicBezTo>
                  <a:cubicBezTo>
                    <a:pt x="6007" y="3271"/>
                    <a:pt x="5859" y="1579"/>
                    <a:pt x="4717" y="627"/>
                  </a:cubicBezTo>
                  <a:cubicBezTo>
                    <a:pt x="4221" y="207"/>
                    <a:pt x="3610" y="1"/>
                    <a:pt x="3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3"/>
            <p:cNvSpPr/>
            <p:nvPr/>
          </p:nvSpPr>
          <p:spPr>
            <a:xfrm rot="360229" flipH="1">
              <a:off x="6944276" y="3013464"/>
              <a:ext cx="349781" cy="222851"/>
            </a:xfrm>
            <a:custGeom>
              <a:avLst/>
              <a:gdLst/>
              <a:ahLst/>
              <a:cxnLst/>
              <a:rect l="l" t="t" r="r" b="b"/>
              <a:pathLst>
                <a:path w="3844" h="2449" extrusionOk="0">
                  <a:moveTo>
                    <a:pt x="1815" y="0"/>
                  </a:moveTo>
                  <a:cubicBezTo>
                    <a:pt x="992" y="0"/>
                    <a:pt x="251" y="553"/>
                    <a:pt x="37" y="1391"/>
                  </a:cubicBezTo>
                  <a:cubicBezTo>
                    <a:pt x="0" y="1539"/>
                    <a:pt x="113" y="1629"/>
                    <a:pt x="227" y="1629"/>
                  </a:cubicBezTo>
                  <a:cubicBezTo>
                    <a:pt x="309" y="1629"/>
                    <a:pt x="391" y="1582"/>
                    <a:pt x="418" y="1476"/>
                  </a:cubicBezTo>
                  <a:cubicBezTo>
                    <a:pt x="597" y="830"/>
                    <a:pt x="1188" y="397"/>
                    <a:pt x="1828" y="397"/>
                  </a:cubicBezTo>
                  <a:cubicBezTo>
                    <a:pt x="1942" y="397"/>
                    <a:pt x="2058" y="411"/>
                    <a:pt x="2173" y="440"/>
                  </a:cubicBezTo>
                  <a:cubicBezTo>
                    <a:pt x="2956" y="630"/>
                    <a:pt x="3421" y="1412"/>
                    <a:pt x="3231" y="2195"/>
                  </a:cubicBezTo>
                  <a:cubicBezTo>
                    <a:pt x="3188" y="2301"/>
                    <a:pt x="3252" y="2406"/>
                    <a:pt x="3358" y="2449"/>
                  </a:cubicBezTo>
                  <a:lnTo>
                    <a:pt x="3421" y="2449"/>
                  </a:lnTo>
                  <a:cubicBezTo>
                    <a:pt x="3506" y="2428"/>
                    <a:pt x="3569" y="2385"/>
                    <a:pt x="3590" y="2301"/>
                  </a:cubicBezTo>
                  <a:cubicBezTo>
                    <a:pt x="3844" y="1328"/>
                    <a:pt x="3252" y="313"/>
                    <a:pt x="2279" y="59"/>
                  </a:cubicBezTo>
                  <a:cubicBezTo>
                    <a:pt x="2123" y="19"/>
                    <a:pt x="1968" y="0"/>
                    <a:pt x="1815" y="0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 rot="360229" flipH="1">
              <a:off x="7157064" y="2881352"/>
              <a:ext cx="123206" cy="181720"/>
            </a:xfrm>
            <a:custGeom>
              <a:avLst/>
              <a:gdLst/>
              <a:ahLst/>
              <a:cxnLst/>
              <a:rect l="l" t="t" r="r" b="b"/>
              <a:pathLst>
                <a:path w="1354" h="1997" extrusionOk="0">
                  <a:moveTo>
                    <a:pt x="408" y="0"/>
                  </a:moveTo>
                  <a:cubicBezTo>
                    <a:pt x="318" y="0"/>
                    <a:pt x="229" y="54"/>
                    <a:pt x="212" y="178"/>
                  </a:cubicBezTo>
                  <a:cubicBezTo>
                    <a:pt x="0" y="1151"/>
                    <a:pt x="973" y="1912"/>
                    <a:pt x="1015" y="1954"/>
                  </a:cubicBezTo>
                  <a:cubicBezTo>
                    <a:pt x="1037" y="1975"/>
                    <a:pt x="1079" y="1997"/>
                    <a:pt x="1142" y="1997"/>
                  </a:cubicBezTo>
                  <a:cubicBezTo>
                    <a:pt x="1206" y="1997"/>
                    <a:pt x="1269" y="1954"/>
                    <a:pt x="1311" y="1912"/>
                  </a:cubicBezTo>
                  <a:cubicBezTo>
                    <a:pt x="1354" y="1806"/>
                    <a:pt x="1333" y="1701"/>
                    <a:pt x="1248" y="1637"/>
                  </a:cubicBezTo>
                  <a:cubicBezTo>
                    <a:pt x="1248" y="1616"/>
                    <a:pt x="444" y="1003"/>
                    <a:pt x="614" y="262"/>
                  </a:cubicBezTo>
                  <a:cubicBezTo>
                    <a:pt x="663" y="103"/>
                    <a:pt x="533" y="0"/>
                    <a:pt x="408" y="0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 rot="360229" flipH="1">
              <a:off x="7227566" y="2916849"/>
              <a:ext cx="129030" cy="167525"/>
            </a:xfrm>
            <a:custGeom>
              <a:avLst/>
              <a:gdLst/>
              <a:ahLst/>
              <a:cxnLst/>
              <a:rect l="l" t="t" r="r" b="b"/>
              <a:pathLst>
                <a:path w="1418" h="1841" extrusionOk="0">
                  <a:moveTo>
                    <a:pt x="275" y="1"/>
                  </a:moveTo>
                  <a:cubicBezTo>
                    <a:pt x="148" y="1"/>
                    <a:pt x="64" y="85"/>
                    <a:pt x="64" y="191"/>
                  </a:cubicBezTo>
                  <a:cubicBezTo>
                    <a:pt x="0" y="1185"/>
                    <a:pt x="1058" y="1798"/>
                    <a:pt x="1100" y="1819"/>
                  </a:cubicBezTo>
                  <a:cubicBezTo>
                    <a:pt x="1121" y="1841"/>
                    <a:pt x="1163" y="1841"/>
                    <a:pt x="1184" y="1841"/>
                  </a:cubicBezTo>
                  <a:cubicBezTo>
                    <a:pt x="1269" y="1841"/>
                    <a:pt x="1332" y="1798"/>
                    <a:pt x="1375" y="1735"/>
                  </a:cubicBezTo>
                  <a:cubicBezTo>
                    <a:pt x="1417" y="1650"/>
                    <a:pt x="1375" y="1523"/>
                    <a:pt x="1290" y="1481"/>
                  </a:cubicBezTo>
                  <a:cubicBezTo>
                    <a:pt x="1290" y="1460"/>
                    <a:pt x="402" y="952"/>
                    <a:pt x="465" y="212"/>
                  </a:cubicBezTo>
                  <a:cubicBezTo>
                    <a:pt x="465" y="106"/>
                    <a:pt x="381" y="22"/>
                    <a:pt x="275" y="1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 rot="360229" flipH="1">
              <a:off x="7245739" y="2997451"/>
              <a:ext cx="161788" cy="140954"/>
            </a:xfrm>
            <a:custGeom>
              <a:avLst/>
              <a:gdLst/>
              <a:ahLst/>
              <a:cxnLst/>
              <a:rect l="l" t="t" r="r" b="b"/>
              <a:pathLst>
                <a:path w="1778" h="1549" extrusionOk="0">
                  <a:moveTo>
                    <a:pt x="231" y="1"/>
                  </a:moveTo>
                  <a:cubicBezTo>
                    <a:pt x="218" y="1"/>
                    <a:pt x="204" y="2"/>
                    <a:pt x="191" y="5"/>
                  </a:cubicBezTo>
                  <a:cubicBezTo>
                    <a:pt x="64" y="26"/>
                    <a:pt x="1" y="132"/>
                    <a:pt x="22" y="237"/>
                  </a:cubicBezTo>
                  <a:cubicBezTo>
                    <a:pt x="212" y="1231"/>
                    <a:pt x="1396" y="1549"/>
                    <a:pt x="1460" y="1549"/>
                  </a:cubicBezTo>
                  <a:lnTo>
                    <a:pt x="1502" y="1549"/>
                  </a:lnTo>
                  <a:cubicBezTo>
                    <a:pt x="1735" y="1549"/>
                    <a:pt x="1777" y="1231"/>
                    <a:pt x="1544" y="1168"/>
                  </a:cubicBezTo>
                  <a:cubicBezTo>
                    <a:pt x="1544" y="1168"/>
                    <a:pt x="572" y="893"/>
                    <a:pt x="424" y="174"/>
                  </a:cubicBezTo>
                  <a:cubicBezTo>
                    <a:pt x="405" y="63"/>
                    <a:pt x="322" y="1"/>
                    <a:pt x="231" y="1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 rot="360229" flipH="1">
              <a:off x="6718881" y="2468681"/>
              <a:ext cx="833415" cy="360711"/>
            </a:xfrm>
            <a:custGeom>
              <a:avLst/>
              <a:gdLst/>
              <a:ahLst/>
              <a:cxnLst/>
              <a:rect l="l" t="t" r="r" b="b"/>
              <a:pathLst>
                <a:path w="9159" h="3964" extrusionOk="0">
                  <a:moveTo>
                    <a:pt x="6886" y="0"/>
                  </a:moveTo>
                  <a:cubicBezTo>
                    <a:pt x="5855" y="0"/>
                    <a:pt x="4795" y="717"/>
                    <a:pt x="4844" y="1616"/>
                  </a:cubicBezTo>
                  <a:cubicBezTo>
                    <a:pt x="4519" y="1074"/>
                    <a:pt x="3947" y="763"/>
                    <a:pt x="3339" y="763"/>
                  </a:cubicBezTo>
                  <a:cubicBezTo>
                    <a:pt x="3235" y="763"/>
                    <a:pt x="3130" y="772"/>
                    <a:pt x="3025" y="791"/>
                  </a:cubicBezTo>
                  <a:cubicBezTo>
                    <a:pt x="2348" y="897"/>
                    <a:pt x="1883" y="1552"/>
                    <a:pt x="2010" y="2229"/>
                  </a:cubicBezTo>
                  <a:cubicBezTo>
                    <a:pt x="1841" y="2039"/>
                    <a:pt x="1603" y="1944"/>
                    <a:pt x="1365" y="1944"/>
                  </a:cubicBezTo>
                  <a:cubicBezTo>
                    <a:pt x="1127" y="1944"/>
                    <a:pt x="889" y="2039"/>
                    <a:pt x="720" y="2229"/>
                  </a:cubicBezTo>
                  <a:cubicBezTo>
                    <a:pt x="1" y="2885"/>
                    <a:pt x="64" y="3963"/>
                    <a:pt x="64" y="3963"/>
                  </a:cubicBezTo>
                  <a:cubicBezTo>
                    <a:pt x="64" y="3963"/>
                    <a:pt x="1666" y="2878"/>
                    <a:pt x="3318" y="2878"/>
                  </a:cubicBezTo>
                  <a:cubicBezTo>
                    <a:pt x="3467" y="2878"/>
                    <a:pt x="3617" y="2887"/>
                    <a:pt x="3765" y="2906"/>
                  </a:cubicBezTo>
                  <a:cubicBezTo>
                    <a:pt x="3765" y="2906"/>
                    <a:pt x="4709" y="3907"/>
                    <a:pt x="6559" y="3907"/>
                  </a:cubicBezTo>
                  <a:cubicBezTo>
                    <a:pt x="6648" y="3907"/>
                    <a:pt x="6739" y="3905"/>
                    <a:pt x="6832" y="3900"/>
                  </a:cubicBezTo>
                  <a:cubicBezTo>
                    <a:pt x="6917" y="3900"/>
                    <a:pt x="6980" y="3879"/>
                    <a:pt x="7065" y="3879"/>
                  </a:cubicBezTo>
                  <a:cubicBezTo>
                    <a:pt x="7551" y="3773"/>
                    <a:pt x="9158" y="3286"/>
                    <a:pt x="8672" y="1404"/>
                  </a:cubicBezTo>
                  <a:cubicBezTo>
                    <a:pt x="8402" y="395"/>
                    <a:pt x="7652" y="0"/>
                    <a:pt x="6886" y="0"/>
                  </a:cubicBezTo>
                  <a:close/>
                </a:path>
              </a:pathLst>
            </a:custGeom>
            <a:solidFill>
              <a:srgbClr val="BB3D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 rot="360229" flipH="1">
              <a:off x="6434798" y="2522875"/>
              <a:ext cx="2349923" cy="2313042"/>
            </a:xfrm>
            <a:custGeom>
              <a:avLst/>
              <a:gdLst/>
              <a:ahLst/>
              <a:cxnLst/>
              <a:rect l="l" t="t" r="r" b="b"/>
              <a:pathLst>
                <a:path w="25825" h="25419" extrusionOk="0">
                  <a:moveTo>
                    <a:pt x="21574" y="1"/>
                  </a:moveTo>
                  <a:cubicBezTo>
                    <a:pt x="20540" y="1"/>
                    <a:pt x="19473" y="716"/>
                    <a:pt x="19522" y="1627"/>
                  </a:cubicBezTo>
                  <a:cubicBezTo>
                    <a:pt x="19219" y="1092"/>
                    <a:pt x="18645" y="767"/>
                    <a:pt x="18042" y="767"/>
                  </a:cubicBezTo>
                  <a:cubicBezTo>
                    <a:pt x="17929" y="767"/>
                    <a:pt x="17816" y="779"/>
                    <a:pt x="17703" y="802"/>
                  </a:cubicBezTo>
                  <a:cubicBezTo>
                    <a:pt x="17026" y="908"/>
                    <a:pt x="16582" y="1542"/>
                    <a:pt x="16709" y="2219"/>
                  </a:cubicBezTo>
                  <a:cubicBezTo>
                    <a:pt x="16529" y="2029"/>
                    <a:pt x="16291" y="1933"/>
                    <a:pt x="16053" y="1933"/>
                  </a:cubicBezTo>
                  <a:cubicBezTo>
                    <a:pt x="15815" y="1933"/>
                    <a:pt x="15577" y="2029"/>
                    <a:pt x="15398" y="2219"/>
                  </a:cubicBezTo>
                  <a:cubicBezTo>
                    <a:pt x="14724" y="2852"/>
                    <a:pt x="14760" y="3878"/>
                    <a:pt x="14763" y="3949"/>
                  </a:cubicBezTo>
                  <a:lnTo>
                    <a:pt x="14763" y="3949"/>
                  </a:lnTo>
                  <a:cubicBezTo>
                    <a:pt x="12289" y="5545"/>
                    <a:pt x="10470" y="8183"/>
                    <a:pt x="10470" y="8183"/>
                  </a:cubicBezTo>
                  <a:cubicBezTo>
                    <a:pt x="10343" y="8373"/>
                    <a:pt x="10279" y="8606"/>
                    <a:pt x="10301" y="8839"/>
                  </a:cubicBezTo>
                  <a:cubicBezTo>
                    <a:pt x="10026" y="9135"/>
                    <a:pt x="9814" y="9410"/>
                    <a:pt x="9645" y="9642"/>
                  </a:cubicBezTo>
                  <a:cubicBezTo>
                    <a:pt x="9328" y="9537"/>
                    <a:pt x="9010" y="9494"/>
                    <a:pt x="8693" y="9473"/>
                  </a:cubicBezTo>
                  <a:cubicBezTo>
                    <a:pt x="8038" y="9473"/>
                    <a:pt x="7784" y="9685"/>
                    <a:pt x="7741" y="9960"/>
                  </a:cubicBezTo>
                  <a:cubicBezTo>
                    <a:pt x="7234" y="9811"/>
                    <a:pt x="6726" y="9706"/>
                    <a:pt x="6198" y="9663"/>
                  </a:cubicBezTo>
                  <a:cubicBezTo>
                    <a:pt x="6621" y="8521"/>
                    <a:pt x="7826" y="5116"/>
                    <a:pt x="6747" y="5011"/>
                  </a:cubicBezTo>
                  <a:cubicBezTo>
                    <a:pt x="6712" y="5007"/>
                    <a:pt x="6678" y="5005"/>
                    <a:pt x="6645" y="5005"/>
                  </a:cubicBezTo>
                  <a:cubicBezTo>
                    <a:pt x="5915" y="5005"/>
                    <a:pt x="5599" y="5866"/>
                    <a:pt x="5457" y="6533"/>
                  </a:cubicBezTo>
                  <a:cubicBezTo>
                    <a:pt x="5542" y="5666"/>
                    <a:pt x="5521" y="4376"/>
                    <a:pt x="4865" y="4376"/>
                  </a:cubicBezTo>
                  <a:cubicBezTo>
                    <a:pt x="3871" y="4376"/>
                    <a:pt x="3871" y="6660"/>
                    <a:pt x="3871" y="6660"/>
                  </a:cubicBezTo>
                  <a:cubicBezTo>
                    <a:pt x="3871" y="6660"/>
                    <a:pt x="3814" y="4358"/>
                    <a:pt x="3004" y="4358"/>
                  </a:cubicBezTo>
                  <a:cubicBezTo>
                    <a:pt x="2964" y="4358"/>
                    <a:pt x="2921" y="4364"/>
                    <a:pt x="2877" y="4376"/>
                  </a:cubicBezTo>
                  <a:cubicBezTo>
                    <a:pt x="1947" y="4630"/>
                    <a:pt x="2116" y="7189"/>
                    <a:pt x="2116" y="7189"/>
                  </a:cubicBezTo>
                  <a:cubicBezTo>
                    <a:pt x="2116" y="7189"/>
                    <a:pt x="1884" y="4885"/>
                    <a:pt x="1170" y="4885"/>
                  </a:cubicBezTo>
                  <a:cubicBezTo>
                    <a:pt x="1078" y="4885"/>
                    <a:pt x="977" y="4923"/>
                    <a:pt x="868" y="5011"/>
                  </a:cubicBezTo>
                  <a:cubicBezTo>
                    <a:pt x="1" y="5709"/>
                    <a:pt x="614" y="12645"/>
                    <a:pt x="3385" y="13576"/>
                  </a:cubicBezTo>
                  <a:cubicBezTo>
                    <a:pt x="3702" y="14676"/>
                    <a:pt x="4125" y="15733"/>
                    <a:pt x="4675" y="16727"/>
                  </a:cubicBezTo>
                  <a:cubicBezTo>
                    <a:pt x="5775" y="18800"/>
                    <a:pt x="7720" y="20323"/>
                    <a:pt x="9941" y="21126"/>
                  </a:cubicBezTo>
                  <a:lnTo>
                    <a:pt x="10554" y="24256"/>
                  </a:lnTo>
                  <a:cubicBezTo>
                    <a:pt x="10576" y="24383"/>
                    <a:pt x="10660" y="24531"/>
                    <a:pt x="10766" y="24616"/>
                  </a:cubicBezTo>
                  <a:cubicBezTo>
                    <a:pt x="11095" y="24891"/>
                    <a:pt x="11773" y="25419"/>
                    <a:pt x="12142" y="25419"/>
                  </a:cubicBezTo>
                  <a:cubicBezTo>
                    <a:pt x="12199" y="25419"/>
                    <a:pt x="12249" y="25406"/>
                    <a:pt x="12289" y="25377"/>
                  </a:cubicBezTo>
                  <a:cubicBezTo>
                    <a:pt x="12712" y="25124"/>
                    <a:pt x="11612" y="24468"/>
                    <a:pt x="11612" y="24468"/>
                  </a:cubicBezTo>
                  <a:lnTo>
                    <a:pt x="11612" y="24468"/>
                  </a:lnTo>
                  <a:cubicBezTo>
                    <a:pt x="11612" y="24468"/>
                    <a:pt x="12739" y="25094"/>
                    <a:pt x="13309" y="25094"/>
                  </a:cubicBezTo>
                  <a:cubicBezTo>
                    <a:pt x="13402" y="25094"/>
                    <a:pt x="13480" y="25077"/>
                    <a:pt x="13536" y="25039"/>
                  </a:cubicBezTo>
                  <a:cubicBezTo>
                    <a:pt x="13938" y="24743"/>
                    <a:pt x="12078" y="24066"/>
                    <a:pt x="12077" y="24066"/>
                  </a:cubicBezTo>
                  <a:lnTo>
                    <a:pt x="12077" y="24066"/>
                  </a:lnTo>
                  <a:cubicBezTo>
                    <a:pt x="12077" y="24066"/>
                    <a:pt x="12885" y="24316"/>
                    <a:pt x="13324" y="24316"/>
                  </a:cubicBezTo>
                  <a:cubicBezTo>
                    <a:pt x="13483" y="24316"/>
                    <a:pt x="13594" y="24283"/>
                    <a:pt x="13600" y="24193"/>
                  </a:cubicBezTo>
                  <a:cubicBezTo>
                    <a:pt x="13600" y="23749"/>
                    <a:pt x="11739" y="23601"/>
                    <a:pt x="11739" y="23601"/>
                  </a:cubicBezTo>
                  <a:lnTo>
                    <a:pt x="11739" y="21613"/>
                  </a:lnTo>
                  <a:cubicBezTo>
                    <a:pt x="12341" y="21719"/>
                    <a:pt x="12944" y="21766"/>
                    <a:pt x="13546" y="21766"/>
                  </a:cubicBezTo>
                  <a:cubicBezTo>
                    <a:pt x="13663" y="21766"/>
                    <a:pt x="13779" y="21764"/>
                    <a:pt x="13896" y="21761"/>
                  </a:cubicBezTo>
                  <a:lnTo>
                    <a:pt x="14171" y="23685"/>
                  </a:lnTo>
                  <a:cubicBezTo>
                    <a:pt x="14192" y="23833"/>
                    <a:pt x="14256" y="23960"/>
                    <a:pt x="14361" y="24045"/>
                  </a:cubicBezTo>
                  <a:cubicBezTo>
                    <a:pt x="14644" y="24309"/>
                    <a:pt x="15247" y="24809"/>
                    <a:pt x="15569" y="24809"/>
                  </a:cubicBezTo>
                  <a:cubicBezTo>
                    <a:pt x="15608" y="24809"/>
                    <a:pt x="15643" y="24801"/>
                    <a:pt x="15673" y="24785"/>
                  </a:cubicBezTo>
                  <a:cubicBezTo>
                    <a:pt x="16074" y="24553"/>
                    <a:pt x="15124" y="23940"/>
                    <a:pt x="15123" y="23939"/>
                  </a:cubicBezTo>
                  <a:lnTo>
                    <a:pt x="15123" y="23939"/>
                  </a:lnTo>
                  <a:cubicBezTo>
                    <a:pt x="15124" y="23940"/>
                    <a:pt x="16092" y="24559"/>
                    <a:pt x="16598" y="24559"/>
                  </a:cubicBezTo>
                  <a:cubicBezTo>
                    <a:pt x="16676" y="24559"/>
                    <a:pt x="16743" y="24544"/>
                    <a:pt x="16793" y="24510"/>
                  </a:cubicBezTo>
                  <a:cubicBezTo>
                    <a:pt x="17153" y="24278"/>
                    <a:pt x="15546" y="23601"/>
                    <a:pt x="15546" y="23601"/>
                  </a:cubicBezTo>
                  <a:lnTo>
                    <a:pt x="15546" y="23601"/>
                  </a:lnTo>
                  <a:cubicBezTo>
                    <a:pt x="15546" y="23601"/>
                    <a:pt x="16316" y="23887"/>
                    <a:pt x="16686" y="23887"/>
                  </a:cubicBezTo>
                  <a:cubicBezTo>
                    <a:pt x="16798" y="23887"/>
                    <a:pt x="16873" y="23860"/>
                    <a:pt x="16878" y="23791"/>
                  </a:cubicBezTo>
                  <a:cubicBezTo>
                    <a:pt x="16899" y="23389"/>
                    <a:pt x="15271" y="23178"/>
                    <a:pt x="15271" y="23178"/>
                  </a:cubicBezTo>
                  <a:lnTo>
                    <a:pt x="15355" y="21592"/>
                  </a:lnTo>
                  <a:cubicBezTo>
                    <a:pt x="17238" y="21232"/>
                    <a:pt x="18951" y="20302"/>
                    <a:pt x="20241" y="18885"/>
                  </a:cubicBezTo>
                  <a:cubicBezTo>
                    <a:pt x="21214" y="18863"/>
                    <a:pt x="22588" y="18462"/>
                    <a:pt x="22715" y="16368"/>
                  </a:cubicBezTo>
                  <a:cubicBezTo>
                    <a:pt x="22758" y="15902"/>
                    <a:pt x="22694" y="15458"/>
                    <a:pt x="22567" y="15014"/>
                  </a:cubicBezTo>
                  <a:cubicBezTo>
                    <a:pt x="23096" y="14866"/>
                    <a:pt x="23730" y="13640"/>
                    <a:pt x="24069" y="12032"/>
                  </a:cubicBezTo>
                  <a:cubicBezTo>
                    <a:pt x="24957" y="11757"/>
                    <a:pt x="25824" y="11250"/>
                    <a:pt x="25740" y="10932"/>
                  </a:cubicBezTo>
                  <a:cubicBezTo>
                    <a:pt x="25655" y="10679"/>
                    <a:pt x="24894" y="10361"/>
                    <a:pt x="24280" y="10150"/>
                  </a:cubicBezTo>
                  <a:cubicBezTo>
                    <a:pt x="24344" y="7887"/>
                    <a:pt x="23709" y="5391"/>
                    <a:pt x="21616" y="3890"/>
                  </a:cubicBezTo>
                  <a:lnTo>
                    <a:pt x="21764" y="3869"/>
                  </a:lnTo>
                  <a:cubicBezTo>
                    <a:pt x="22229" y="3763"/>
                    <a:pt x="23857" y="3276"/>
                    <a:pt x="23350" y="1394"/>
                  </a:cubicBezTo>
                  <a:cubicBezTo>
                    <a:pt x="23089" y="394"/>
                    <a:pt x="22340" y="1"/>
                    <a:pt x="21574" y="1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 rot="360229" flipH="1">
              <a:off x="6346279" y="2449297"/>
              <a:ext cx="2499972" cy="2458455"/>
            </a:xfrm>
            <a:custGeom>
              <a:avLst/>
              <a:gdLst/>
              <a:ahLst/>
              <a:cxnLst/>
              <a:rect l="l" t="t" r="r" b="b"/>
              <a:pathLst>
                <a:path w="27474" h="27017" extrusionOk="0">
                  <a:moveTo>
                    <a:pt x="22311" y="1594"/>
                  </a:moveTo>
                  <a:cubicBezTo>
                    <a:pt x="22780" y="1594"/>
                    <a:pt x="23182" y="1947"/>
                    <a:pt x="23264" y="2420"/>
                  </a:cubicBezTo>
                  <a:cubicBezTo>
                    <a:pt x="23370" y="2716"/>
                    <a:pt x="23349" y="3054"/>
                    <a:pt x="23201" y="3350"/>
                  </a:cubicBezTo>
                  <a:cubicBezTo>
                    <a:pt x="22968" y="3731"/>
                    <a:pt x="22418" y="3879"/>
                    <a:pt x="22249" y="3900"/>
                  </a:cubicBezTo>
                  <a:lnTo>
                    <a:pt x="22186" y="3900"/>
                  </a:lnTo>
                  <a:lnTo>
                    <a:pt x="21065" y="4027"/>
                  </a:lnTo>
                  <a:lnTo>
                    <a:pt x="20980" y="2377"/>
                  </a:lnTo>
                  <a:cubicBezTo>
                    <a:pt x="20959" y="2060"/>
                    <a:pt x="21467" y="1701"/>
                    <a:pt x="21995" y="1616"/>
                  </a:cubicBezTo>
                  <a:cubicBezTo>
                    <a:pt x="22101" y="1595"/>
                    <a:pt x="22186" y="1595"/>
                    <a:pt x="22270" y="1595"/>
                  </a:cubicBezTo>
                  <a:cubicBezTo>
                    <a:pt x="22284" y="1594"/>
                    <a:pt x="22298" y="1594"/>
                    <a:pt x="22311" y="1594"/>
                  </a:cubicBezTo>
                  <a:close/>
                  <a:moveTo>
                    <a:pt x="5372" y="6967"/>
                  </a:moveTo>
                  <a:cubicBezTo>
                    <a:pt x="5372" y="7033"/>
                    <a:pt x="5359" y="7112"/>
                    <a:pt x="5353" y="7204"/>
                  </a:cubicBezTo>
                  <a:lnTo>
                    <a:pt x="5353" y="7204"/>
                  </a:lnTo>
                  <a:cubicBezTo>
                    <a:pt x="5356" y="7121"/>
                    <a:pt x="5361" y="7041"/>
                    <a:pt x="5372" y="6967"/>
                  </a:cubicBezTo>
                  <a:close/>
                  <a:moveTo>
                    <a:pt x="18730" y="2357"/>
                  </a:moveTo>
                  <a:cubicBezTo>
                    <a:pt x="19050" y="2357"/>
                    <a:pt x="19357" y="2540"/>
                    <a:pt x="19500" y="2843"/>
                  </a:cubicBezTo>
                  <a:lnTo>
                    <a:pt x="20240" y="4154"/>
                  </a:lnTo>
                  <a:lnTo>
                    <a:pt x="20134" y="4154"/>
                  </a:lnTo>
                  <a:lnTo>
                    <a:pt x="20303" y="4281"/>
                  </a:lnTo>
                  <a:lnTo>
                    <a:pt x="21171" y="5867"/>
                  </a:lnTo>
                  <a:lnTo>
                    <a:pt x="21128" y="4852"/>
                  </a:lnTo>
                  <a:lnTo>
                    <a:pt x="21826" y="5359"/>
                  </a:lnTo>
                  <a:cubicBezTo>
                    <a:pt x="23962" y="6861"/>
                    <a:pt x="24216" y="9484"/>
                    <a:pt x="24174" y="10943"/>
                  </a:cubicBezTo>
                  <a:lnTo>
                    <a:pt x="24153" y="11514"/>
                  </a:lnTo>
                  <a:lnTo>
                    <a:pt x="24703" y="11704"/>
                  </a:lnTo>
                  <a:cubicBezTo>
                    <a:pt x="24851" y="11768"/>
                    <a:pt x="24999" y="11810"/>
                    <a:pt x="25104" y="11852"/>
                  </a:cubicBezTo>
                  <a:cubicBezTo>
                    <a:pt x="24914" y="11958"/>
                    <a:pt x="24724" y="12021"/>
                    <a:pt x="24512" y="12085"/>
                  </a:cubicBezTo>
                  <a:lnTo>
                    <a:pt x="24047" y="12233"/>
                  </a:lnTo>
                  <a:lnTo>
                    <a:pt x="23962" y="12677"/>
                  </a:lnTo>
                  <a:cubicBezTo>
                    <a:pt x="23666" y="14073"/>
                    <a:pt x="23201" y="14919"/>
                    <a:pt x="22989" y="15067"/>
                  </a:cubicBezTo>
                  <a:lnTo>
                    <a:pt x="22228" y="15278"/>
                  </a:lnTo>
                  <a:lnTo>
                    <a:pt x="22482" y="16061"/>
                  </a:lnTo>
                  <a:cubicBezTo>
                    <a:pt x="22588" y="16399"/>
                    <a:pt x="22630" y="16759"/>
                    <a:pt x="22609" y="17118"/>
                  </a:cubicBezTo>
                  <a:cubicBezTo>
                    <a:pt x="22524" y="18303"/>
                    <a:pt x="21995" y="18874"/>
                    <a:pt x="20896" y="18895"/>
                  </a:cubicBezTo>
                  <a:lnTo>
                    <a:pt x="20557" y="18895"/>
                  </a:lnTo>
                  <a:lnTo>
                    <a:pt x="20325" y="19149"/>
                  </a:lnTo>
                  <a:cubicBezTo>
                    <a:pt x="19161" y="20439"/>
                    <a:pt x="17596" y="21306"/>
                    <a:pt x="15883" y="21602"/>
                  </a:cubicBezTo>
                  <a:lnTo>
                    <a:pt x="15270" y="21729"/>
                  </a:lnTo>
                  <a:lnTo>
                    <a:pt x="14551" y="21750"/>
                  </a:lnTo>
                  <a:cubicBezTo>
                    <a:pt x="14442" y="21754"/>
                    <a:pt x="14332" y="21755"/>
                    <a:pt x="14221" y="21755"/>
                  </a:cubicBezTo>
                  <a:cubicBezTo>
                    <a:pt x="13670" y="21755"/>
                    <a:pt x="13109" y="21711"/>
                    <a:pt x="12563" y="21623"/>
                  </a:cubicBezTo>
                  <a:lnTo>
                    <a:pt x="11632" y="21454"/>
                  </a:lnTo>
                  <a:lnTo>
                    <a:pt x="11632" y="22935"/>
                  </a:lnTo>
                  <a:lnTo>
                    <a:pt x="11315" y="21327"/>
                  </a:lnTo>
                  <a:lnTo>
                    <a:pt x="10892" y="21179"/>
                  </a:lnTo>
                  <a:cubicBezTo>
                    <a:pt x="8735" y="20397"/>
                    <a:pt x="7022" y="18980"/>
                    <a:pt x="6070" y="17140"/>
                  </a:cubicBezTo>
                  <a:cubicBezTo>
                    <a:pt x="5541" y="16209"/>
                    <a:pt x="5118" y="15194"/>
                    <a:pt x="4822" y="14158"/>
                  </a:cubicBezTo>
                  <a:lnTo>
                    <a:pt x="4716" y="13756"/>
                  </a:lnTo>
                  <a:lnTo>
                    <a:pt x="4315" y="13608"/>
                  </a:lnTo>
                  <a:cubicBezTo>
                    <a:pt x="3701" y="13417"/>
                    <a:pt x="3130" y="12677"/>
                    <a:pt x="2707" y="11535"/>
                  </a:cubicBezTo>
                  <a:cubicBezTo>
                    <a:pt x="2284" y="10351"/>
                    <a:pt x="2030" y="9124"/>
                    <a:pt x="1988" y="7855"/>
                  </a:cubicBezTo>
                  <a:lnTo>
                    <a:pt x="1988" y="7855"/>
                  </a:lnTo>
                  <a:cubicBezTo>
                    <a:pt x="2009" y="7940"/>
                    <a:pt x="2009" y="8003"/>
                    <a:pt x="2009" y="8067"/>
                  </a:cubicBezTo>
                  <a:lnTo>
                    <a:pt x="3595" y="7919"/>
                  </a:lnTo>
                  <a:cubicBezTo>
                    <a:pt x="3574" y="7453"/>
                    <a:pt x="3574" y="6967"/>
                    <a:pt x="3659" y="6502"/>
                  </a:cubicBezTo>
                  <a:cubicBezTo>
                    <a:pt x="3722" y="6819"/>
                    <a:pt x="3743" y="7136"/>
                    <a:pt x="3765" y="7474"/>
                  </a:cubicBezTo>
                  <a:lnTo>
                    <a:pt x="5351" y="7453"/>
                  </a:lnTo>
                  <a:cubicBezTo>
                    <a:pt x="5351" y="7397"/>
                    <a:pt x="5351" y="7340"/>
                    <a:pt x="5352" y="7284"/>
                  </a:cubicBezTo>
                  <a:lnTo>
                    <a:pt x="5352" y="7284"/>
                  </a:lnTo>
                  <a:lnTo>
                    <a:pt x="6916" y="7496"/>
                  </a:lnTo>
                  <a:cubicBezTo>
                    <a:pt x="6958" y="7347"/>
                    <a:pt x="7000" y="7199"/>
                    <a:pt x="7043" y="7051"/>
                  </a:cubicBezTo>
                  <a:lnTo>
                    <a:pt x="7043" y="7051"/>
                  </a:lnTo>
                  <a:cubicBezTo>
                    <a:pt x="6852" y="8130"/>
                    <a:pt x="6556" y="9166"/>
                    <a:pt x="6133" y="10181"/>
                  </a:cubicBezTo>
                  <a:lnTo>
                    <a:pt x="5774" y="11154"/>
                  </a:lnTo>
                  <a:lnTo>
                    <a:pt x="6789" y="11260"/>
                  </a:lnTo>
                  <a:cubicBezTo>
                    <a:pt x="7275" y="11302"/>
                    <a:pt x="7741" y="11408"/>
                    <a:pt x="8206" y="11535"/>
                  </a:cubicBezTo>
                  <a:lnTo>
                    <a:pt x="9115" y="11810"/>
                  </a:lnTo>
                  <a:lnTo>
                    <a:pt x="9200" y="11091"/>
                  </a:lnTo>
                  <a:lnTo>
                    <a:pt x="9348" y="11091"/>
                  </a:lnTo>
                  <a:cubicBezTo>
                    <a:pt x="9602" y="11091"/>
                    <a:pt x="9856" y="11133"/>
                    <a:pt x="10109" y="11218"/>
                  </a:cubicBezTo>
                  <a:lnTo>
                    <a:pt x="10617" y="11366"/>
                  </a:lnTo>
                  <a:lnTo>
                    <a:pt x="10934" y="10922"/>
                  </a:lnTo>
                  <a:cubicBezTo>
                    <a:pt x="11125" y="10668"/>
                    <a:pt x="11357" y="10393"/>
                    <a:pt x="11569" y="10139"/>
                  </a:cubicBezTo>
                  <a:lnTo>
                    <a:pt x="11801" y="9864"/>
                  </a:lnTo>
                  <a:lnTo>
                    <a:pt x="11759" y="9547"/>
                  </a:lnTo>
                  <a:cubicBezTo>
                    <a:pt x="11780" y="9505"/>
                    <a:pt x="11801" y="9441"/>
                    <a:pt x="11823" y="9399"/>
                  </a:cubicBezTo>
                  <a:cubicBezTo>
                    <a:pt x="12034" y="9103"/>
                    <a:pt x="13578" y="7009"/>
                    <a:pt x="15587" y="5613"/>
                  </a:cubicBezTo>
                  <a:lnTo>
                    <a:pt x="15862" y="5423"/>
                  </a:lnTo>
                  <a:lnTo>
                    <a:pt x="15989" y="5338"/>
                  </a:lnTo>
                  <a:lnTo>
                    <a:pt x="15629" y="4746"/>
                  </a:lnTo>
                  <a:lnTo>
                    <a:pt x="16222" y="4725"/>
                  </a:lnTo>
                  <a:cubicBezTo>
                    <a:pt x="16200" y="4302"/>
                    <a:pt x="16349" y="3921"/>
                    <a:pt x="16623" y="3604"/>
                  </a:cubicBezTo>
                  <a:cubicBezTo>
                    <a:pt x="16645" y="3562"/>
                    <a:pt x="16687" y="3541"/>
                    <a:pt x="16729" y="3519"/>
                  </a:cubicBezTo>
                  <a:cubicBezTo>
                    <a:pt x="16750" y="3519"/>
                    <a:pt x="16772" y="3541"/>
                    <a:pt x="16793" y="3562"/>
                  </a:cubicBezTo>
                  <a:lnTo>
                    <a:pt x="18738" y="6015"/>
                  </a:lnTo>
                  <a:lnTo>
                    <a:pt x="18167" y="2885"/>
                  </a:lnTo>
                  <a:cubicBezTo>
                    <a:pt x="18104" y="2610"/>
                    <a:pt x="18252" y="2441"/>
                    <a:pt x="18548" y="2377"/>
                  </a:cubicBezTo>
                  <a:cubicBezTo>
                    <a:pt x="18608" y="2364"/>
                    <a:pt x="18669" y="2357"/>
                    <a:pt x="18730" y="2357"/>
                  </a:cubicBezTo>
                  <a:close/>
                  <a:moveTo>
                    <a:pt x="13218" y="23294"/>
                  </a:moveTo>
                  <a:cubicBezTo>
                    <a:pt x="13451" y="23315"/>
                    <a:pt x="13684" y="23336"/>
                    <a:pt x="13895" y="23336"/>
                  </a:cubicBezTo>
                  <a:lnTo>
                    <a:pt x="13980" y="23865"/>
                  </a:lnTo>
                  <a:cubicBezTo>
                    <a:pt x="13726" y="23781"/>
                    <a:pt x="13472" y="23717"/>
                    <a:pt x="13218" y="23696"/>
                  </a:cubicBezTo>
                  <a:lnTo>
                    <a:pt x="13218" y="23294"/>
                  </a:lnTo>
                  <a:close/>
                  <a:moveTo>
                    <a:pt x="22295" y="0"/>
                  </a:moveTo>
                  <a:cubicBezTo>
                    <a:pt x="22127" y="0"/>
                    <a:pt x="21956" y="17"/>
                    <a:pt x="21784" y="51"/>
                  </a:cubicBezTo>
                  <a:cubicBezTo>
                    <a:pt x="21065" y="157"/>
                    <a:pt x="20388" y="516"/>
                    <a:pt x="19902" y="1066"/>
                  </a:cubicBezTo>
                  <a:cubicBezTo>
                    <a:pt x="19538" y="869"/>
                    <a:pt x="19131" y="759"/>
                    <a:pt x="18727" y="759"/>
                  </a:cubicBezTo>
                  <a:cubicBezTo>
                    <a:pt x="18567" y="759"/>
                    <a:pt x="18408" y="776"/>
                    <a:pt x="18252" y="812"/>
                  </a:cubicBezTo>
                  <a:cubicBezTo>
                    <a:pt x="17596" y="918"/>
                    <a:pt x="17025" y="1341"/>
                    <a:pt x="16750" y="1954"/>
                  </a:cubicBezTo>
                  <a:cubicBezTo>
                    <a:pt x="16306" y="1954"/>
                    <a:pt x="15862" y="2145"/>
                    <a:pt x="15545" y="2462"/>
                  </a:cubicBezTo>
                  <a:cubicBezTo>
                    <a:pt x="15037" y="2948"/>
                    <a:pt x="14720" y="3625"/>
                    <a:pt x="14657" y="4344"/>
                  </a:cubicBezTo>
                  <a:cubicBezTo>
                    <a:pt x="13070" y="5529"/>
                    <a:pt x="11653" y="6946"/>
                    <a:pt x="10511" y="8553"/>
                  </a:cubicBezTo>
                  <a:lnTo>
                    <a:pt x="10469" y="8638"/>
                  </a:lnTo>
                  <a:cubicBezTo>
                    <a:pt x="10321" y="8849"/>
                    <a:pt x="10236" y="9103"/>
                    <a:pt x="10194" y="9357"/>
                  </a:cubicBezTo>
                  <a:lnTo>
                    <a:pt x="10004" y="9568"/>
                  </a:lnTo>
                  <a:cubicBezTo>
                    <a:pt x="9792" y="9526"/>
                    <a:pt x="9581" y="9505"/>
                    <a:pt x="9369" y="9505"/>
                  </a:cubicBezTo>
                  <a:cubicBezTo>
                    <a:pt x="9311" y="9499"/>
                    <a:pt x="9252" y="9497"/>
                    <a:pt x="9194" y="9497"/>
                  </a:cubicBezTo>
                  <a:cubicBezTo>
                    <a:pt x="8793" y="9497"/>
                    <a:pt x="8412" y="9624"/>
                    <a:pt x="8079" y="9864"/>
                  </a:cubicBezTo>
                  <a:lnTo>
                    <a:pt x="7952" y="9822"/>
                  </a:lnTo>
                  <a:cubicBezTo>
                    <a:pt x="9052" y="6607"/>
                    <a:pt x="8587" y="5867"/>
                    <a:pt x="8417" y="5571"/>
                  </a:cubicBezTo>
                  <a:cubicBezTo>
                    <a:pt x="8206" y="5254"/>
                    <a:pt x="7868" y="5042"/>
                    <a:pt x="7487" y="5021"/>
                  </a:cubicBezTo>
                  <a:cubicBezTo>
                    <a:pt x="7416" y="5010"/>
                    <a:pt x="7345" y="5005"/>
                    <a:pt x="7275" y="5005"/>
                  </a:cubicBezTo>
                  <a:cubicBezTo>
                    <a:pt x="7073" y="5005"/>
                    <a:pt x="6877" y="5048"/>
                    <a:pt x="6704" y="5127"/>
                  </a:cubicBezTo>
                  <a:cubicBezTo>
                    <a:pt x="6641" y="5000"/>
                    <a:pt x="6556" y="4894"/>
                    <a:pt x="6472" y="4788"/>
                  </a:cubicBezTo>
                  <a:cubicBezTo>
                    <a:pt x="6218" y="4535"/>
                    <a:pt x="5901" y="4387"/>
                    <a:pt x="5562" y="4387"/>
                  </a:cubicBezTo>
                  <a:cubicBezTo>
                    <a:pt x="5538" y="4385"/>
                    <a:pt x="5514" y="4385"/>
                    <a:pt x="5491" y="4385"/>
                  </a:cubicBezTo>
                  <a:cubicBezTo>
                    <a:pt x="5139" y="4385"/>
                    <a:pt x="4826" y="4530"/>
                    <a:pt x="4568" y="4767"/>
                  </a:cubicBezTo>
                  <a:cubicBezTo>
                    <a:pt x="4526" y="4704"/>
                    <a:pt x="4463" y="4662"/>
                    <a:pt x="4399" y="4619"/>
                  </a:cubicBezTo>
                  <a:cubicBezTo>
                    <a:pt x="4188" y="4453"/>
                    <a:pt x="3934" y="4363"/>
                    <a:pt x="3667" y="4363"/>
                  </a:cubicBezTo>
                  <a:cubicBezTo>
                    <a:pt x="3560" y="4363"/>
                    <a:pt x="3451" y="4377"/>
                    <a:pt x="3342" y="4408"/>
                  </a:cubicBezTo>
                  <a:cubicBezTo>
                    <a:pt x="2982" y="4513"/>
                    <a:pt x="2665" y="4746"/>
                    <a:pt x="2475" y="5085"/>
                  </a:cubicBezTo>
                  <a:cubicBezTo>
                    <a:pt x="2275" y="4951"/>
                    <a:pt x="2049" y="4887"/>
                    <a:pt x="1825" y="4887"/>
                  </a:cubicBezTo>
                  <a:cubicBezTo>
                    <a:pt x="1551" y="4887"/>
                    <a:pt x="1278" y="4983"/>
                    <a:pt x="1057" y="5169"/>
                  </a:cubicBezTo>
                  <a:cubicBezTo>
                    <a:pt x="0" y="6036"/>
                    <a:pt x="508" y="9209"/>
                    <a:pt x="613" y="9822"/>
                  </a:cubicBezTo>
                  <a:cubicBezTo>
                    <a:pt x="825" y="11091"/>
                    <a:pt x="1544" y="13967"/>
                    <a:pt x="3405" y="14940"/>
                  </a:cubicBezTo>
                  <a:cubicBezTo>
                    <a:pt x="3722" y="15955"/>
                    <a:pt x="4145" y="16949"/>
                    <a:pt x="4653" y="17901"/>
                  </a:cubicBezTo>
                  <a:cubicBezTo>
                    <a:pt x="5816" y="19995"/>
                    <a:pt x="7677" y="21644"/>
                    <a:pt x="9940" y="22512"/>
                  </a:cubicBezTo>
                  <a:lnTo>
                    <a:pt x="10448" y="25198"/>
                  </a:lnTo>
                  <a:cubicBezTo>
                    <a:pt x="10511" y="25515"/>
                    <a:pt x="10680" y="25811"/>
                    <a:pt x="10934" y="26022"/>
                  </a:cubicBezTo>
                  <a:cubicBezTo>
                    <a:pt x="11759" y="26699"/>
                    <a:pt x="12351" y="27016"/>
                    <a:pt x="12838" y="27016"/>
                  </a:cubicBezTo>
                  <a:cubicBezTo>
                    <a:pt x="13049" y="27016"/>
                    <a:pt x="13261" y="26953"/>
                    <a:pt x="13430" y="26826"/>
                  </a:cubicBezTo>
                  <a:cubicBezTo>
                    <a:pt x="13515" y="26784"/>
                    <a:pt x="13599" y="26699"/>
                    <a:pt x="13663" y="26636"/>
                  </a:cubicBezTo>
                  <a:cubicBezTo>
                    <a:pt x="13793" y="26657"/>
                    <a:pt x="13908" y="26667"/>
                    <a:pt x="14010" y="26667"/>
                  </a:cubicBezTo>
                  <a:cubicBezTo>
                    <a:pt x="14404" y="26667"/>
                    <a:pt x="14598" y="26529"/>
                    <a:pt x="14699" y="26445"/>
                  </a:cubicBezTo>
                  <a:cubicBezTo>
                    <a:pt x="14889" y="26318"/>
                    <a:pt x="15037" y="26107"/>
                    <a:pt x="15080" y="25874"/>
                  </a:cubicBezTo>
                  <a:cubicBezTo>
                    <a:pt x="15479" y="26170"/>
                    <a:pt x="15889" y="26383"/>
                    <a:pt x="16280" y="26383"/>
                  </a:cubicBezTo>
                  <a:cubicBezTo>
                    <a:pt x="16448" y="26383"/>
                    <a:pt x="16613" y="26344"/>
                    <a:pt x="16772" y="26255"/>
                  </a:cubicBezTo>
                  <a:cubicBezTo>
                    <a:pt x="16856" y="26213"/>
                    <a:pt x="16920" y="26149"/>
                    <a:pt x="16983" y="26107"/>
                  </a:cubicBezTo>
                  <a:cubicBezTo>
                    <a:pt x="17086" y="26134"/>
                    <a:pt x="17191" y="26148"/>
                    <a:pt x="17296" y="26148"/>
                  </a:cubicBezTo>
                  <a:cubicBezTo>
                    <a:pt x="17513" y="26148"/>
                    <a:pt x="17728" y="26087"/>
                    <a:pt x="17914" y="25959"/>
                  </a:cubicBezTo>
                  <a:cubicBezTo>
                    <a:pt x="18210" y="25790"/>
                    <a:pt x="18358" y="25472"/>
                    <a:pt x="18337" y="25134"/>
                  </a:cubicBezTo>
                  <a:cubicBezTo>
                    <a:pt x="18337" y="25049"/>
                    <a:pt x="18315" y="24986"/>
                    <a:pt x="18294" y="24923"/>
                  </a:cubicBezTo>
                  <a:cubicBezTo>
                    <a:pt x="18337" y="24817"/>
                    <a:pt x="18358" y="24732"/>
                    <a:pt x="18358" y="24626"/>
                  </a:cubicBezTo>
                  <a:cubicBezTo>
                    <a:pt x="18421" y="23971"/>
                    <a:pt x="17914" y="23569"/>
                    <a:pt x="16793" y="23294"/>
                  </a:cubicBezTo>
                  <a:lnTo>
                    <a:pt x="16814" y="23040"/>
                  </a:lnTo>
                  <a:cubicBezTo>
                    <a:pt x="18506" y="22596"/>
                    <a:pt x="20071" y="21708"/>
                    <a:pt x="21298" y="20460"/>
                  </a:cubicBezTo>
                  <a:cubicBezTo>
                    <a:pt x="22989" y="20291"/>
                    <a:pt x="24089" y="19107"/>
                    <a:pt x="24195" y="17224"/>
                  </a:cubicBezTo>
                  <a:cubicBezTo>
                    <a:pt x="24216" y="16865"/>
                    <a:pt x="24195" y="16505"/>
                    <a:pt x="24132" y="16167"/>
                  </a:cubicBezTo>
                  <a:cubicBezTo>
                    <a:pt x="24829" y="15490"/>
                    <a:pt x="25231" y="14221"/>
                    <a:pt x="25422" y="13438"/>
                  </a:cubicBezTo>
                  <a:cubicBezTo>
                    <a:pt x="26225" y="13142"/>
                    <a:pt x="27473" y="12508"/>
                    <a:pt x="27177" y="11514"/>
                  </a:cubicBezTo>
                  <a:cubicBezTo>
                    <a:pt x="27050" y="11091"/>
                    <a:pt x="26648" y="10753"/>
                    <a:pt x="25760" y="10393"/>
                  </a:cubicBezTo>
                  <a:cubicBezTo>
                    <a:pt x="25718" y="8193"/>
                    <a:pt x="25041" y="6311"/>
                    <a:pt x="23793" y="4958"/>
                  </a:cubicBezTo>
                  <a:cubicBezTo>
                    <a:pt x="24110" y="4746"/>
                    <a:pt x="24385" y="4492"/>
                    <a:pt x="24576" y="4175"/>
                  </a:cubicBezTo>
                  <a:cubicBezTo>
                    <a:pt x="24956" y="3519"/>
                    <a:pt x="25041" y="2716"/>
                    <a:pt x="24808" y="1997"/>
                  </a:cubicBezTo>
                  <a:cubicBezTo>
                    <a:pt x="24531" y="812"/>
                    <a:pt x="23476" y="0"/>
                    <a:pt x="22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 rot="360229" flipH="1">
              <a:off x="7421009" y="4340833"/>
              <a:ext cx="383085" cy="500390"/>
            </a:xfrm>
            <a:custGeom>
              <a:avLst/>
              <a:gdLst/>
              <a:ahLst/>
              <a:cxnLst/>
              <a:rect l="l" t="t" r="r" b="b"/>
              <a:pathLst>
                <a:path w="4210" h="5499" extrusionOk="0">
                  <a:moveTo>
                    <a:pt x="1" y="1"/>
                  </a:moveTo>
                  <a:lnTo>
                    <a:pt x="825" y="4336"/>
                  </a:lnTo>
                  <a:cubicBezTo>
                    <a:pt x="847" y="4463"/>
                    <a:pt x="931" y="4611"/>
                    <a:pt x="1037" y="4696"/>
                  </a:cubicBezTo>
                  <a:cubicBezTo>
                    <a:pt x="1366" y="4971"/>
                    <a:pt x="2044" y="5499"/>
                    <a:pt x="2426" y="5499"/>
                  </a:cubicBezTo>
                  <a:cubicBezTo>
                    <a:pt x="2486" y="5499"/>
                    <a:pt x="2538" y="5486"/>
                    <a:pt x="2581" y="5457"/>
                  </a:cubicBezTo>
                  <a:cubicBezTo>
                    <a:pt x="2983" y="5204"/>
                    <a:pt x="1883" y="4548"/>
                    <a:pt x="1883" y="4548"/>
                  </a:cubicBezTo>
                  <a:lnTo>
                    <a:pt x="1883" y="4548"/>
                  </a:lnTo>
                  <a:cubicBezTo>
                    <a:pt x="1883" y="4548"/>
                    <a:pt x="3010" y="5174"/>
                    <a:pt x="3580" y="5174"/>
                  </a:cubicBezTo>
                  <a:cubicBezTo>
                    <a:pt x="3673" y="5174"/>
                    <a:pt x="3751" y="5157"/>
                    <a:pt x="3807" y="5119"/>
                  </a:cubicBezTo>
                  <a:cubicBezTo>
                    <a:pt x="4209" y="4823"/>
                    <a:pt x="2349" y="4146"/>
                    <a:pt x="2348" y="4146"/>
                  </a:cubicBezTo>
                  <a:lnTo>
                    <a:pt x="2348" y="4146"/>
                  </a:lnTo>
                  <a:cubicBezTo>
                    <a:pt x="2348" y="4146"/>
                    <a:pt x="3156" y="4396"/>
                    <a:pt x="3595" y="4396"/>
                  </a:cubicBezTo>
                  <a:cubicBezTo>
                    <a:pt x="3754" y="4396"/>
                    <a:pt x="3865" y="4363"/>
                    <a:pt x="3871" y="4273"/>
                  </a:cubicBezTo>
                  <a:cubicBezTo>
                    <a:pt x="3871" y="3850"/>
                    <a:pt x="2010" y="3681"/>
                    <a:pt x="2010" y="3681"/>
                  </a:cubicBezTo>
                  <a:lnTo>
                    <a:pt x="2010" y="4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 rot="360229" flipH="1">
              <a:off x="7133529" y="4301354"/>
              <a:ext cx="319480" cy="450615"/>
            </a:xfrm>
            <a:custGeom>
              <a:avLst/>
              <a:gdLst/>
              <a:ahLst/>
              <a:cxnLst/>
              <a:rect l="l" t="t" r="r" b="b"/>
              <a:pathLst>
                <a:path w="3511" h="4952" extrusionOk="0">
                  <a:moveTo>
                    <a:pt x="0" y="0"/>
                  </a:moveTo>
                  <a:lnTo>
                    <a:pt x="550" y="3828"/>
                  </a:lnTo>
                  <a:cubicBezTo>
                    <a:pt x="571" y="3976"/>
                    <a:pt x="635" y="4103"/>
                    <a:pt x="740" y="4188"/>
                  </a:cubicBezTo>
                  <a:cubicBezTo>
                    <a:pt x="1023" y="4452"/>
                    <a:pt x="1609" y="4952"/>
                    <a:pt x="1942" y="4952"/>
                  </a:cubicBezTo>
                  <a:cubicBezTo>
                    <a:pt x="1983" y="4952"/>
                    <a:pt x="2020" y="4944"/>
                    <a:pt x="2052" y="4928"/>
                  </a:cubicBezTo>
                  <a:cubicBezTo>
                    <a:pt x="2432" y="4696"/>
                    <a:pt x="1482" y="4083"/>
                    <a:pt x="1481" y="4082"/>
                  </a:cubicBezTo>
                  <a:lnTo>
                    <a:pt x="1481" y="4082"/>
                  </a:lnTo>
                  <a:cubicBezTo>
                    <a:pt x="1482" y="4083"/>
                    <a:pt x="2450" y="4702"/>
                    <a:pt x="2956" y="4702"/>
                  </a:cubicBezTo>
                  <a:cubicBezTo>
                    <a:pt x="3034" y="4702"/>
                    <a:pt x="3101" y="4687"/>
                    <a:pt x="3151" y="4653"/>
                  </a:cubicBezTo>
                  <a:cubicBezTo>
                    <a:pt x="3511" y="4421"/>
                    <a:pt x="1904" y="3744"/>
                    <a:pt x="1904" y="3744"/>
                  </a:cubicBezTo>
                  <a:lnTo>
                    <a:pt x="1904" y="3744"/>
                  </a:lnTo>
                  <a:cubicBezTo>
                    <a:pt x="1904" y="3744"/>
                    <a:pt x="2674" y="4030"/>
                    <a:pt x="3044" y="4030"/>
                  </a:cubicBezTo>
                  <a:cubicBezTo>
                    <a:pt x="3156" y="4030"/>
                    <a:pt x="3231" y="4003"/>
                    <a:pt x="3236" y="3934"/>
                  </a:cubicBezTo>
                  <a:cubicBezTo>
                    <a:pt x="3257" y="3553"/>
                    <a:pt x="1629" y="3321"/>
                    <a:pt x="1629" y="3321"/>
                  </a:cubicBezTo>
                  <a:lnTo>
                    <a:pt x="1777" y="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 rot="360229" flipH="1">
              <a:off x="8081966" y="3008021"/>
              <a:ext cx="738872" cy="846541"/>
            </a:xfrm>
            <a:custGeom>
              <a:avLst/>
              <a:gdLst/>
              <a:ahLst/>
              <a:cxnLst/>
              <a:rect l="l" t="t" r="r" b="b"/>
              <a:pathLst>
                <a:path w="8120" h="9303" extrusionOk="0">
                  <a:moveTo>
                    <a:pt x="3066" y="0"/>
                  </a:moveTo>
                  <a:cubicBezTo>
                    <a:pt x="3025" y="0"/>
                    <a:pt x="2983" y="6"/>
                    <a:pt x="2938" y="18"/>
                  </a:cubicBezTo>
                  <a:cubicBezTo>
                    <a:pt x="2008" y="251"/>
                    <a:pt x="2198" y="2831"/>
                    <a:pt x="2198" y="2831"/>
                  </a:cubicBezTo>
                  <a:cubicBezTo>
                    <a:pt x="2198" y="2831"/>
                    <a:pt x="1948" y="512"/>
                    <a:pt x="1240" y="512"/>
                  </a:cubicBezTo>
                  <a:cubicBezTo>
                    <a:pt x="1151" y="512"/>
                    <a:pt x="1054" y="549"/>
                    <a:pt x="950" y="632"/>
                  </a:cubicBezTo>
                  <a:cubicBezTo>
                    <a:pt x="1" y="1370"/>
                    <a:pt x="777" y="9303"/>
                    <a:pt x="4075" y="9303"/>
                  </a:cubicBezTo>
                  <a:cubicBezTo>
                    <a:pt x="4084" y="9303"/>
                    <a:pt x="4093" y="9303"/>
                    <a:pt x="4101" y="9303"/>
                  </a:cubicBezTo>
                  <a:cubicBezTo>
                    <a:pt x="7401" y="9261"/>
                    <a:pt x="6132" y="5665"/>
                    <a:pt x="6132" y="5665"/>
                  </a:cubicBezTo>
                  <a:cubicBezTo>
                    <a:pt x="6132" y="5665"/>
                    <a:pt x="8120" y="758"/>
                    <a:pt x="6808" y="632"/>
                  </a:cubicBezTo>
                  <a:cubicBezTo>
                    <a:pt x="6775" y="628"/>
                    <a:pt x="6743" y="627"/>
                    <a:pt x="6712" y="627"/>
                  </a:cubicBezTo>
                  <a:cubicBezTo>
                    <a:pt x="5983" y="627"/>
                    <a:pt x="5669" y="1462"/>
                    <a:pt x="5534" y="2132"/>
                  </a:cubicBezTo>
                  <a:lnTo>
                    <a:pt x="5534" y="2132"/>
                  </a:lnTo>
                  <a:cubicBezTo>
                    <a:pt x="5605" y="1263"/>
                    <a:pt x="5594" y="18"/>
                    <a:pt x="4947" y="18"/>
                  </a:cubicBezTo>
                  <a:cubicBezTo>
                    <a:pt x="3932" y="18"/>
                    <a:pt x="3932" y="2281"/>
                    <a:pt x="3932" y="2281"/>
                  </a:cubicBezTo>
                  <a:cubicBezTo>
                    <a:pt x="3932" y="2281"/>
                    <a:pt x="3875" y="0"/>
                    <a:pt x="3066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3"/>
            <p:cNvSpPr/>
            <p:nvPr/>
          </p:nvSpPr>
          <p:spPr>
            <a:xfrm rot="360229" flipH="1">
              <a:off x="6683646" y="3461545"/>
              <a:ext cx="705022" cy="721785"/>
            </a:xfrm>
            <a:custGeom>
              <a:avLst/>
              <a:gdLst/>
              <a:ahLst/>
              <a:cxnLst/>
              <a:rect l="l" t="t" r="r" b="b"/>
              <a:pathLst>
                <a:path w="7748" h="7932" extrusionOk="0">
                  <a:moveTo>
                    <a:pt x="2183" y="0"/>
                  </a:moveTo>
                  <a:cubicBezTo>
                    <a:pt x="2021" y="0"/>
                    <a:pt x="1871" y="17"/>
                    <a:pt x="1735" y="51"/>
                  </a:cubicBezTo>
                  <a:cubicBezTo>
                    <a:pt x="1" y="495"/>
                    <a:pt x="2073" y="2547"/>
                    <a:pt x="2073" y="2547"/>
                  </a:cubicBezTo>
                  <a:cubicBezTo>
                    <a:pt x="2073" y="2547"/>
                    <a:pt x="720" y="2885"/>
                    <a:pt x="762" y="3689"/>
                  </a:cubicBezTo>
                  <a:cubicBezTo>
                    <a:pt x="804" y="4492"/>
                    <a:pt x="2856" y="5127"/>
                    <a:pt x="2856" y="5127"/>
                  </a:cubicBezTo>
                  <a:cubicBezTo>
                    <a:pt x="2856" y="5127"/>
                    <a:pt x="2673" y="5093"/>
                    <a:pt x="2436" y="5093"/>
                  </a:cubicBezTo>
                  <a:cubicBezTo>
                    <a:pt x="1998" y="5093"/>
                    <a:pt x="1376" y="5209"/>
                    <a:pt x="1376" y="5867"/>
                  </a:cubicBezTo>
                  <a:cubicBezTo>
                    <a:pt x="1376" y="6861"/>
                    <a:pt x="2793" y="7453"/>
                    <a:pt x="4125" y="7834"/>
                  </a:cubicBezTo>
                  <a:cubicBezTo>
                    <a:pt x="4125" y="7834"/>
                    <a:pt x="4500" y="7932"/>
                    <a:pt x="5003" y="7932"/>
                  </a:cubicBezTo>
                  <a:cubicBezTo>
                    <a:pt x="5978" y="7932"/>
                    <a:pt x="7433" y="7564"/>
                    <a:pt x="7572" y="5402"/>
                  </a:cubicBezTo>
                  <a:cubicBezTo>
                    <a:pt x="7748" y="2377"/>
                    <a:pt x="4124" y="0"/>
                    <a:pt x="218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3"/>
            <p:cNvSpPr/>
            <p:nvPr/>
          </p:nvSpPr>
          <p:spPr>
            <a:xfrm rot="360229" flipH="1">
              <a:off x="6529453" y="2850169"/>
              <a:ext cx="2061563" cy="1647584"/>
            </a:xfrm>
            <a:custGeom>
              <a:avLst/>
              <a:gdLst/>
              <a:ahLst/>
              <a:cxnLst/>
              <a:rect l="l" t="t" r="r" b="b"/>
              <a:pathLst>
                <a:path w="22656" h="18106" extrusionOk="0">
                  <a:moveTo>
                    <a:pt x="15759" y="1"/>
                  </a:moveTo>
                  <a:cubicBezTo>
                    <a:pt x="11711" y="1"/>
                    <a:pt x="6900" y="6792"/>
                    <a:pt x="6900" y="6792"/>
                  </a:cubicBezTo>
                  <a:cubicBezTo>
                    <a:pt x="5601" y="6252"/>
                    <a:pt x="4454" y="5976"/>
                    <a:pt x="3527" y="5976"/>
                  </a:cubicBezTo>
                  <a:cubicBezTo>
                    <a:pt x="858" y="5976"/>
                    <a:pt x="1" y="8256"/>
                    <a:pt x="2543" y="13073"/>
                  </a:cubicBezTo>
                  <a:cubicBezTo>
                    <a:pt x="4198" y="16197"/>
                    <a:pt x="7802" y="18106"/>
                    <a:pt x="11397" y="18106"/>
                  </a:cubicBezTo>
                  <a:cubicBezTo>
                    <a:pt x="15105" y="18106"/>
                    <a:pt x="18804" y="16076"/>
                    <a:pt x="20351" y="11254"/>
                  </a:cubicBezTo>
                  <a:cubicBezTo>
                    <a:pt x="22656" y="4064"/>
                    <a:pt x="18828" y="320"/>
                    <a:pt x="16163" y="24"/>
                  </a:cubicBezTo>
                  <a:cubicBezTo>
                    <a:pt x="16029" y="8"/>
                    <a:pt x="15894" y="1"/>
                    <a:pt x="15759" y="1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 rot="360229" flipH="1">
              <a:off x="6390896" y="2724724"/>
              <a:ext cx="1522422" cy="1118894"/>
            </a:xfrm>
            <a:custGeom>
              <a:avLst/>
              <a:gdLst/>
              <a:ahLst/>
              <a:cxnLst/>
              <a:rect l="l" t="t" r="r" b="b"/>
              <a:pathLst>
                <a:path w="16731" h="12296" extrusionOk="0">
                  <a:moveTo>
                    <a:pt x="8270" y="1"/>
                  </a:moveTo>
                  <a:cubicBezTo>
                    <a:pt x="4252" y="1"/>
                    <a:pt x="467" y="5436"/>
                    <a:pt x="467" y="5436"/>
                  </a:cubicBezTo>
                  <a:cubicBezTo>
                    <a:pt x="0" y="6304"/>
                    <a:pt x="535" y="6515"/>
                    <a:pt x="1167" y="6515"/>
                  </a:cubicBezTo>
                  <a:cubicBezTo>
                    <a:pt x="1767" y="6515"/>
                    <a:pt x="2455" y="6324"/>
                    <a:pt x="2455" y="6324"/>
                  </a:cubicBezTo>
                  <a:lnTo>
                    <a:pt x="2455" y="6324"/>
                  </a:lnTo>
                  <a:cubicBezTo>
                    <a:pt x="2455" y="6325"/>
                    <a:pt x="1165" y="8376"/>
                    <a:pt x="2603" y="8799"/>
                  </a:cubicBezTo>
                  <a:cubicBezTo>
                    <a:pt x="2738" y="8838"/>
                    <a:pt x="2866" y="8856"/>
                    <a:pt x="2988" y="8856"/>
                  </a:cubicBezTo>
                  <a:cubicBezTo>
                    <a:pt x="4178" y="8856"/>
                    <a:pt x="4718" y="7150"/>
                    <a:pt x="4718" y="7149"/>
                  </a:cubicBezTo>
                  <a:lnTo>
                    <a:pt x="4718" y="7149"/>
                  </a:lnTo>
                  <a:cubicBezTo>
                    <a:pt x="4718" y="7150"/>
                    <a:pt x="4083" y="10089"/>
                    <a:pt x="5437" y="10470"/>
                  </a:cubicBezTo>
                  <a:cubicBezTo>
                    <a:pt x="5535" y="10499"/>
                    <a:pt x="5630" y="10513"/>
                    <a:pt x="5723" y="10513"/>
                  </a:cubicBezTo>
                  <a:cubicBezTo>
                    <a:pt x="6898" y="10513"/>
                    <a:pt x="7679" y="8334"/>
                    <a:pt x="7679" y="8334"/>
                  </a:cubicBezTo>
                  <a:lnTo>
                    <a:pt x="7679" y="8334"/>
                  </a:lnTo>
                  <a:cubicBezTo>
                    <a:pt x="7679" y="8334"/>
                    <a:pt x="7171" y="11020"/>
                    <a:pt x="8482" y="11189"/>
                  </a:cubicBezTo>
                  <a:cubicBezTo>
                    <a:pt x="8526" y="11194"/>
                    <a:pt x="8569" y="11197"/>
                    <a:pt x="8612" y="11197"/>
                  </a:cubicBezTo>
                  <a:cubicBezTo>
                    <a:pt x="9841" y="11197"/>
                    <a:pt x="10217" y="8883"/>
                    <a:pt x="10217" y="8883"/>
                  </a:cubicBezTo>
                  <a:cubicBezTo>
                    <a:pt x="10217" y="8883"/>
                    <a:pt x="10337" y="12296"/>
                    <a:pt x="12318" y="12296"/>
                  </a:cubicBezTo>
                  <a:cubicBezTo>
                    <a:pt x="12371" y="12296"/>
                    <a:pt x="12425" y="12293"/>
                    <a:pt x="12480" y="12289"/>
                  </a:cubicBezTo>
                  <a:cubicBezTo>
                    <a:pt x="14066" y="12140"/>
                    <a:pt x="16731" y="1989"/>
                    <a:pt x="9307" y="128"/>
                  </a:cubicBezTo>
                  <a:cubicBezTo>
                    <a:pt x="8961" y="41"/>
                    <a:pt x="8615" y="1"/>
                    <a:pt x="8270" y="1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 rot="360229" flipH="1">
              <a:off x="7296457" y="3403218"/>
              <a:ext cx="893016" cy="760368"/>
            </a:xfrm>
            <a:custGeom>
              <a:avLst/>
              <a:gdLst/>
              <a:ahLst/>
              <a:cxnLst/>
              <a:rect l="l" t="t" r="r" b="b"/>
              <a:pathLst>
                <a:path w="9814" h="8356" extrusionOk="0">
                  <a:moveTo>
                    <a:pt x="2263" y="0"/>
                  </a:moveTo>
                  <a:cubicBezTo>
                    <a:pt x="0" y="0"/>
                    <a:pt x="2517" y="2433"/>
                    <a:pt x="2517" y="2433"/>
                  </a:cubicBezTo>
                  <a:cubicBezTo>
                    <a:pt x="2517" y="2433"/>
                    <a:pt x="762" y="2433"/>
                    <a:pt x="762" y="3194"/>
                  </a:cubicBezTo>
                  <a:cubicBezTo>
                    <a:pt x="762" y="3934"/>
                    <a:pt x="3321" y="5055"/>
                    <a:pt x="3321" y="5055"/>
                  </a:cubicBezTo>
                  <a:cubicBezTo>
                    <a:pt x="3321" y="5055"/>
                    <a:pt x="2724" y="4861"/>
                    <a:pt x="2195" y="4861"/>
                  </a:cubicBezTo>
                  <a:cubicBezTo>
                    <a:pt x="1784" y="4861"/>
                    <a:pt x="1415" y="4978"/>
                    <a:pt x="1396" y="5393"/>
                  </a:cubicBezTo>
                  <a:cubicBezTo>
                    <a:pt x="1333" y="6324"/>
                    <a:pt x="3067" y="7212"/>
                    <a:pt x="4759" y="7931"/>
                  </a:cubicBezTo>
                  <a:cubicBezTo>
                    <a:pt x="4759" y="7931"/>
                    <a:pt x="5830" y="8355"/>
                    <a:pt x="6937" y="8355"/>
                  </a:cubicBezTo>
                  <a:cubicBezTo>
                    <a:pt x="7987" y="8355"/>
                    <a:pt x="9069" y="7975"/>
                    <a:pt x="9306" y="6493"/>
                  </a:cubicBezTo>
                  <a:cubicBezTo>
                    <a:pt x="9814" y="3469"/>
                    <a:pt x="4526" y="0"/>
                    <a:pt x="226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 rot="360229" flipH="1">
              <a:off x="6454408" y="3313990"/>
              <a:ext cx="292910" cy="212841"/>
            </a:xfrm>
            <a:custGeom>
              <a:avLst/>
              <a:gdLst/>
              <a:ahLst/>
              <a:cxnLst/>
              <a:rect l="l" t="t" r="r" b="b"/>
              <a:pathLst>
                <a:path w="3219" h="2339" extrusionOk="0">
                  <a:moveTo>
                    <a:pt x="629" y="1"/>
                  </a:moveTo>
                  <a:cubicBezTo>
                    <a:pt x="0" y="1"/>
                    <a:pt x="78" y="1164"/>
                    <a:pt x="173" y="1867"/>
                  </a:cubicBezTo>
                  <a:cubicBezTo>
                    <a:pt x="211" y="2155"/>
                    <a:pt x="458" y="2338"/>
                    <a:pt x="741" y="2338"/>
                  </a:cubicBezTo>
                  <a:cubicBezTo>
                    <a:pt x="770" y="2338"/>
                    <a:pt x="799" y="2336"/>
                    <a:pt x="829" y="2332"/>
                  </a:cubicBezTo>
                  <a:cubicBezTo>
                    <a:pt x="1886" y="2163"/>
                    <a:pt x="3218" y="1486"/>
                    <a:pt x="3113" y="1106"/>
                  </a:cubicBezTo>
                  <a:cubicBezTo>
                    <a:pt x="2965" y="619"/>
                    <a:pt x="871" y="48"/>
                    <a:pt x="871" y="48"/>
                  </a:cubicBezTo>
                  <a:cubicBezTo>
                    <a:pt x="780" y="16"/>
                    <a:pt x="700" y="1"/>
                    <a:pt x="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 rot="360229" flipH="1">
              <a:off x="6843158" y="2890253"/>
              <a:ext cx="546602" cy="489471"/>
            </a:xfrm>
            <a:custGeom>
              <a:avLst/>
              <a:gdLst/>
              <a:ahLst/>
              <a:cxnLst/>
              <a:rect l="l" t="t" r="r" b="b"/>
              <a:pathLst>
                <a:path w="6007" h="5379" extrusionOk="0">
                  <a:moveTo>
                    <a:pt x="3000" y="1"/>
                  </a:moveTo>
                  <a:cubicBezTo>
                    <a:pt x="2230" y="1"/>
                    <a:pt x="1462" y="329"/>
                    <a:pt x="931" y="966"/>
                  </a:cubicBezTo>
                  <a:cubicBezTo>
                    <a:pt x="0" y="2108"/>
                    <a:pt x="148" y="3800"/>
                    <a:pt x="1290" y="4751"/>
                  </a:cubicBezTo>
                  <a:cubicBezTo>
                    <a:pt x="1786" y="5172"/>
                    <a:pt x="2393" y="5378"/>
                    <a:pt x="2999" y="5378"/>
                  </a:cubicBezTo>
                  <a:cubicBezTo>
                    <a:pt x="3763" y="5378"/>
                    <a:pt x="4524" y="5050"/>
                    <a:pt x="5055" y="4413"/>
                  </a:cubicBezTo>
                  <a:cubicBezTo>
                    <a:pt x="6007" y="3271"/>
                    <a:pt x="5859" y="1579"/>
                    <a:pt x="4717" y="627"/>
                  </a:cubicBezTo>
                  <a:cubicBezTo>
                    <a:pt x="4221" y="207"/>
                    <a:pt x="3610" y="1"/>
                    <a:pt x="3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 rot="360229" flipH="1">
              <a:off x="6944326" y="3013424"/>
              <a:ext cx="349781" cy="222851"/>
            </a:xfrm>
            <a:custGeom>
              <a:avLst/>
              <a:gdLst/>
              <a:ahLst/>
              <a:cxnLst/>
              <a:rect l="l" t="t" r="r" b="b"/>
              <a:pathLst>
                <a:path w="3844" h="2449" extrusionOk="0">
                  <a:moveTo>
                    <a:pt x="1815" y="0"/>
                  </a:moveTo>
                  <a:cubicBezTo>
                    <a:pt x="992" y="0"/>
                    <a:pt x="251" y="553"/>
                    <a:pt x="37" y="1391"/>
                  </a:cubicBezTo>
                  <a:cubicBezTo>
                    <a:pt x="0" y="1539"/>
                    <a:pt x="113" y="1629"/>
                    <a:pt x="227" y="1629"/>
                  </a:cubicBezTo>
                  <a:cubicBezTo>
                    <a:pt x="309" y="1629"/>
                    <a:pt x="391" y="1582"/>
                    <a:pt x="418" y="1476"/>
                  </a:cubicBezTo>
                  <a:cubicBezTo>
                    <a:pt x="597" y="830"/>
                    <a:pt x="1188" y="397"/>
                    <a:pt x="1828" y="397"/>
                  </a:cubicBezTo>
                  <a:cubicBezTo>
                    <a:pt x="1942" y="397"/>
                    <a:pt x="2058" y="411"/>
                    <a:pt x="2173" y="440"/>
                  </a:cubicBezTo>
                  <a:cubicBezTo>
                    <a:pt x="2956" y="630"/>
                    <a:pt x="3421" y="1412"/>
                    <a:pt x="3231" y="2195"/>
                  </a:cubicBezTo>
                  <a:cubicBezTo>
                    <a:pt x="3188" y="2301"/>
                    <a:pt x="3252" y="2406"/>
                    <a:pt x="3358" y="2449"/>
                  </a:cubicBezTo>
                  <a:lnTo>
                    <a:pt x="3421" y="2449"/>
                  </a:lnTo>
                  <a:cubicBezTo>
                    <a:pt x="3506" y="2428"/>
                    <a:pt x="3569" y="2385"/>
                    <a:pt x="3590" y="2301"/>
                  </a:cubicBezTo>
                  <a:cubicBezTo>
                    <a:pt x="3844" y="1328"/>
                    <a:pt x="3252" y="313"/>
                    <a:pt x="2279" y="59"/>
                  </a:cubicBezTo>
                  <a:cubicBezTo>
                    <a:pt x="2123" y="19"/>
                    <a:pt x="1968" y="0"/>
                    <a:pt x="1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 rot="360229" flipH="1">
              <a:off x="7157114" y="2881311"/>
              <a:ext cx="123206" cy="181720"/>
            </a:xfrm>
            <a:custGeom>
              <a:avLst/>
              <a:gdLst/>
              <a:ahLst/>
              <a:cxnLst/>
              <a:rect l="l" t="t" r="r" b="b"/>
              <a:pathLst>
                <a:path w="1354" h="1997" extrusionOk="0">
                  <a:moveTo>
                    <a:pt x="408" y="0"/>
                  </a:moveTo>
                  <a:cubicBezTo>
                    <a:pt x="318" y="0"/>
                    <a:pt x="229" y="54"/>
                    <a:pt x="212" y="178"/>
                  </a:cubicBezTo>
                  <a:cubicBezTo>
                    <a:pt x="0" y="1151"/>
                    <a:pt x="973" y="1912"/>
                    <a:pt x="1015" y="1954"/>
                  </a:cubicBezTo>
                  <a:cubicBezTo>
                    <a:pt x="1037" y="1975"/>
                    <a:pt x="1079" y="1997"/>
                    <a:pt x="1142" y="1997"/>
                  </a:cubicBezTo>
                  <a:cubicBezTo>
                    <a:pt x="1206" y="1997"/>
                    <a:pt x="1269" y="1954"/>
                    <a:pt x="1311" y="1912"/>
                  </a:cubicBezTo>
                  <a:cubicBezTo>
                    <a:pt x="1354" y="1806"/>
                    <a:pt x="1333" y="1701"/>
                    <a:pt x="1248" y="1637"/>
                  </a:cubicBezTo>
                  <a:cubicBezTo>
                    <a:pt x="1248" y="1616"/>
                    <a:pt x="444" y="1003"/>
                    <a:pt x="614" y="262"/>
                  </a:cubicBezTo>
                  <a:cubicBezTo>
                    <a:pt x="663" y="103"/>
                    <a:pt x="533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 rot="360229" flipH="1">
              <a:off x="7227616" y="2916808"/>
              <a:ext cx="129030" cy="167525"/>
            </a:xfrm>
            <a:custGeom>
              <a:avLst/>
              <a:gdLst/>
              <a:ahLst/>
              <a:cxnLst/>
              <a:rect l="l" t="t" r="r" b="b"/>
              <a:pathLst>
                <a:path w="1418" h="1841" extrusionOk="0">
                  <a:moveTo>
                    <a:pt x="275" y="1"/>
                  </a:moveTo>
                  <a:cubicBezTo>
                    <a:pt x="148" y="1"/>
                    <a:pt x="64" y="85"/>
                    <a:pt x="64" y="191"/>
                  </a:cubicBezTo>
                  <a:cubicBezTo>
                    <a:pt x="0" y="1185"/>
                    <a:pt x="1058" y="1798"/>
                    <a:pt x="1100" y="1819"/>
                  </a:cubicBezTo>
                  <a:cubicBezTo>
                    <a:pt x="1121" y="1841"/>
                    <a:pt x="1163" y="1841"/>
                    <a:pt x="1184" y="1841"/>
                  </a:cubicBezTo>
                  <a:cubicBezTo>
                    <a:pt x="1269" y="1841"/>
                    <a:pt x="1332" y="1798"/>
                    <a:pt x="1375" y="1735"/>
                  </a:cubicBezTo>
                  <a:cubicBezTo>
                    <a:pt x="1417" y="1650"/>
                    <a:pt x="1375" y="1523"/>
                    <a:pt x="1290" y="1481"/>
                  </a:cubicBezTo>
                  <a:cubicBezTo>
                    <a:pt x="1290" y="1460"/>
                    <a:pt x="402" y="952"/>
                    <a:pt x="465" y="212"/>
                  </a:cubicBezTo>
                  <a:cubicBezTo>
                    <a:pt x="465" y="106"/>
                    <a:pt x="381" y="22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 rot="360229" flipH="1">
              <a:off x="7245789" y="2997411"/>
              <a:ext cx="161788" cy="140954"/>
            </a:xfrm>
            <a:custGeom>
              <a:avLst/>
              <a:gdLst/>
              <a:ahLst/>
              <a:cxnLst/>
              <a:rect l="l" t="t" r="r" b="b"/>
              <a:pathLst>
                <a:path w="1778" h="1549" extrusionOk="0">
                  <a:moveTo>
                    <a:pt x="231" y="1"/>
                  </a:moveTo>
                  <a:cubicBezTo>
                    <a:pt x="218" y="1"/>
                    <a:pt x="204" y="2"/>
                    <a:pt x="191" y="5"/>
                  </a:cubicBezTo>
                  <a:cubicBezTo>
                    <a:pt x="64" y="26"/>
                    <a:pt x="1" y="132"/>
                    <a:pt x="22" y="237"/>
                  </a:cubicBezTo>
                  <a:cubicBezTo>
                    <a:pt x="212" y="1231"/>
                    <a:pt x="1396" y="1549"/>
                    <a:pt x="1460" y="1549"/>
                  </a:cubicBezTo>
                  <a:lnTo>
                    <a:pt x="1502" y="1549"/>
                  </a:lnTo>
                  <a:cubicBezTo>
                    <a:pt x="1735" y="1549"/>
                    <a:pt x="1777" y="1231"/>
                    <a:pt x="1544" y="1168"/>
                  </a:cubicBezTo>
                  <a:cubicBezTo>
                    <a:pt x="1544" y="1168"/>
                    <a:pt x="572" y="893"/>
                    <a:pt x="424" y="174"/>
                  </a:cubicBezTo>
                  <a:cubicBezTo>
                    <a:pt x="405" y="63"/>
                    <a:pt x="322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 rot="360229" flipH="1">
              <a:off x="6718931" y="2468641"/>
              <a:ext cx="833415" cy="360711"/>
            </a:xfrm>
            <a:custGeom>
              <a:avLst/>
              <a:gdLst/>
              <a:ahLst/>
              <a:cxnLst/>
              <a:rect l="l" t="t" r="r" b="b"/>
              <a:pathLst>
                <a:path w="9159" h="3964" extrusionOk="0">
                  <a:moveTo>
                    <a:pt x="6886" y="0"/>
                  </a:moveTo>
                  <a:cubicBezTo>
                    <a:pt x="5855" y="0"/>
                    <a:pt x="4795" y="717"/>
                    <a:pt x="4844" y="1616"/>
                  </a:cubicBezTo>
                  <a:cubicBezTo>
                    <a:pt x="4519" y="1074"/>
                    <a:pt x="3947" y="763"/>
                    <a:pt x="3339" y="763"/>
                  </a:cubicBezTo>
                  <a:cubicBezTo>
                    <a:pt x="3235" y="763"/>
                    <a:pt x="3130" y="772"/>
                    <a:pt x="3025" y="791"/>
                  </a:cubicBezTo>
                  <a:cubicBezTo>
                    <a:pt x="2348" y="897"/>
                    <a:pt x="1883" y="1552"/>
                    <a:pt x="2010" y="2229"/>
                  </a:cubicBezTo>
                  <a:cubicBezTo>
                    <a:pt x="1841" y="2039"/>
                    <a:pt x="1603" y="1944"/>
                    <a:pt x="1365" y="1944"/>
                  </a:cubicBezTo>
                  <a:cubicBezTo>
                    <a:pt x="1127" y="1944"/>
                    <a:pt x="889" y="2039"/>
                    <a:pt x="720" y="2229"/>
                  </a:cubicBezTo>
                  <a:cubicBezTo>
                    <a:pt x="1" y="2885"/>
                    <a:pt x="64" y="3963"/>
                    <a:pt x="64" y="3963"/>
                  </a:cubicBezTo>
                  <a:cubicBezTo>
                    <a:pt x="64" y="3963"/>
                    <a:pt x="1666" y="2878"/>
                    <a:pt x="3318" y="2878"/>
                  </a:cubicBezTo>
                  <a:cubicBezTo>
                    <a:pt x="3467" y="2878"/>
                    <a:pt x="3617" y="2887"/>
                    <a:pt x="3765" y="2906"/>
                  </a:cubicBezTo>
                  <a:cubicBezTo>
                    <a:pt x="3765" y="2906"/>
                    <a:pt x="4709" y="3907"/>
                    <a:pt x="6559" y="3907"/>
                  </a:cubicBezTo>
                  <a:cubicBezTo>
                    <a:pt x="6648" y="3907"/>
                    <a:pt x="6739" y="3905"/>
                    <a:pt x="6832" y="3900"/>
                  </a:cubicBezTo>
                  <a:cubicBezTo>
                    <a:pt x="6917" y="3900"/>
                    <a:pt x="6980" y="3879"/>
                    <a:pt x="7065" y="3879"/>
                  </a:cubicBezTo>
                  <a:cubicBezTo>
                    <a:pt x="7551" y="3773"/>
                    <a:pt x="9158" y="3286"/>
                    <a:pt x="8672" y="1404"/>
                  </a:cubicBezTo>
                  <a:cubicBezTo>
                    <a:pt x="8402" y="395"/>
                    <a:pt x="7652" y="0"/>
                    <a:pt x="6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727787" y="393494"/>
              <a:ext cx="515383" cy="493902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725625" y="397132"/>
              <a:ext cx="516825" cy="49362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777899" y="442958"/>
              <a:ext cx="404324" cy="386808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767739" y="457924"/>
              <a:ext cx="266392" cy="37826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727787" y="393476"/>
              <a:ext cx="515383" cy="493902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725625" y="397115"/>
              <a:ext cx="516825" cy="49362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777899" y="442941"/>
              <a:ext cx="404324" cy="386808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777899" y="465908"/>
              <a:ext cx="256282" cy="36385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16599" y="241748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14937" y="2420285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55115" y="245550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547306" y="2467008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16599" y="2417475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514937" y="2420272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55115" y="2455492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55115" y="2473145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1" name="Google Shape;281;p3"/>
          <p:cNvGrpSpPr/>
          <p:nvPr/>
        </p:nvGrpSpPr>
        <p:grpSpPr>
          <a:xfrm>
            <a:off x="-467130" y="445433"/>
            <a:ext cx="12732503" cy="2134667"/>
            <a:chOff x="-350348" y="334075"/>
            <a:chExt cx="9549377" cy="1601000"/>
          </a:xfrm>
        </p:grpSpPr>
        <p:sp>
          <p:nvSpPr>
            <p:cNvPr id="282" name="Google Shape;282;p3"/>
            <p:cNvSpPr/>
            <p:nvPr/>
          </p:nvSpPr>
          <p:spPr>
            <a:xfrm>
              <a:off x="7332213" y="981025"/>
              <a:ext cx="1866816" cy="954050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350348" y="334075"/>
              <a:ext cx="2859882" cy="1461564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0790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"/>
          <p:cNvSpPr txBox="1">
            <a:spLocks noGrp="1"/>
          </p:cNvSpPr>
          <p:nvPr>
            <p:ph type="body" idx="1"/>
          </p:nvPr>
        </p:nvSpPr>
        <p:spPr>
          <a:xfrm>
            <a:off x="801900" y="1267867"/>
            <a:ext cx="10632400" cy="51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86" name="Google Shape;286;p4"/>
          <p:cNvSpPr txBox="1">
            <a:spLocks noGrp="1"/>
          </p:cNvSpPr>
          <p:nvPr>
            <p:ph type="title"/>
          </p:nvPr>
        </p:nvSpPr>
        <p:spPr>
          <a:xfrm>
            <a:off x="801900" y="4585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4"/>
          <p:cNvGrpSpPr/>
          <p:nvPr/>
        </p:nvGrpSpPr>
        <p:grpSpPr>
          <a:xfrm>
            <a:off x="145133" y="5971567"/>
            <a:ext cx="694283" cy="667052"/>
            <a:chOff x="108850" y="4478675"/>
            <a:chExt cx="520712" cy="500289"/>
          </a:xfrm>
        </p:grpSpPr>
        <p:sp>
          <p:nvSpPr>
            <p:cNvPr id="288" name="Google Shape;288;p4"/>
            <p:cNvSpPr/>
            <p:nvPr/>
          </p:nvSpPr>
          <p:spPr>
            <a:xfrm>
              <a:off x="111025" y="4478692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850" y="4482353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61440" y="4528452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51219" y="4543508"/>
              <a:ext cx="268022" cy="380548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11025" y="4478675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8850" y="4482335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61440" y="4528435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61440" y="4551540"/>
              <a:ext cx="257815" cy="36602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6" name="Google Shape;296;p4"/>
          <p:cNvSpPr/>
          <p:nvPr/>
        </p:nvSpPr>
        <p:spPr>
          <a:xfrm>
            <a:off x="9490352" y="186533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27;p2"/>
          <p:cNvSpPr/>
          <p:nvPr userDrawn="1"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54;p2"/>
          <p:cNvSpPr/>
          <p:nvPr userDrawn="1"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285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"/>
          <p:cNvSpPr txBox="1">
            <a:spLocks noGrp="1"/>
          </p:cNvSpPr>
          <p:nvPr>
            <p:ph type="subTitle" idx="1"/>
          </p:nvPr>
        </p:nvSpPr>
        <p:spPr>
          <a:xfrm>
            <a:off x="951767" y="2549800"/>
            <a:ext cx="52060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1" name="Google Shape;401;p9"/>
          <p:cNvSpPr txBox="1">
            <a:spLocks noGrp="1"/>
          </p:cNvSpPr>
          <p:nvPr>
            <p:ph type="title"/>
          </p:nvPr>
        </p:nvSpPr>
        <p:spPr>
          <a:xfrm>
            <a:off x="951767" y="1618000"/>
            <a:ext cx="4468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9"/>
          <p:cNvSpPr/>
          <p:nvPr/>
        </p:nvSpPr>
        <p:spPr>
          <a:xfrm>
            <a:off x="-228917" y="325461"/>
            <a:ext cx="1880097" cy="96076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3" name="Google Shape;403;p9"/>
          <p:cNvGrpSpPr/>
          <p:nvPr/>
        </p:nvGrpSpPr>
        <p:grpSpPr>
          <a:xfrm>
            <a:off x="10612575" y="394816"/>
            <a:ext cx="1256331" cy="1235835"/>
            <a:chOff x="-5347494" y="23412"/>
            <a:chExt cx="942248" cy="926876"/>
          </a:xfrm>
        </p:grpSpPr>
        <p:sp>
          <p:nvSpPr>
            <p:cNvPr id="404" name="Google Shape;404;p9"/>
            <p:cNvSpPr/>
            <p:nvPr/>
          </p:nvSpPr>
          <p:spPr>
            <a:xfrm rot="-1149761">
              <a:off x="-5249480" y="126183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9"/>
            <p:cNvSpPr/>
            <p:nvPr/>
          </p:nvSpPr>
          <p:spPr>
            <a:xfrm rot="-1149761">
              <a:off x="-5250832" y="131860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9"/>
            <p:cNvSpPr/>
            <p:nvPr/>
          </p:nvSpPr>
          <p:spPr>
            <a:xfrm rot="-1149761">
              <a:off x="-5178376" y="200768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9"/>
            <p:cNvSpPr/>
            <p:nvPr/>
          </p:nvSpPr>
          <p:spPr>
            <a:xfrm rot="-1149761">
              <a:off x="-5181659" y="259234"/>
              <a:ext cx="386029" cy="54814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9"/>
            <p:cNvSpPr/>
            <p:nvPr/>
          </p:nvSpPr>
          <p:spPr>
            <a:xfrm rot="-1149761">
              <a:off x="-5249488" y="126160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9"/>
            <p:cNvSpPr/>
            <p:nvPr/>
          </p:nvSpPr>
          <p:spPr>
            <a:xfrm rot="-1149761">
              <a:off x="-5250841" y="131837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 rot="-1149761">
              <a:off x="-5178384" y="200744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9"/>
            <p:cNvSpPr/>
            <p:nvPr/>
          </p:nvSpPr>
          <p:spPr>
            <a:xfrm rot="-1149612">
              <a:off x="-5166990" y="268329"/>
              <a:ext cx="371356" cy="52722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2024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6214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title"/>
          </p:nvPr>
        </p:nvSpPr>
        <p:spPr>
          <a:xfrm>
            <a:off x="63142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9" name="Google Shape;519;p14"/>
          <p:cNvSpPr txBox="1">
            <a:spLocks noGrp="1"/>
          </p:cNvSpPr>
          <p:nvPr>
            <p:ph type="subTitle" idx="1"/>
          </p:nvPr>
        </p:nvSpPr>
        <p:spPr>
          <a:xfrm>
            <a:off x="6730367" y="4265600"/>
            <a:ext cx="30340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0" name="Google Shape;520;p14"/>
          <p:cNvSpPr txBox="1">
            <a:spLocks noGrp="1"/>
          </p:cNvSpPr>
          <p:nvPr>
            <p:ph type="title" idx="2" hasCustomPrompt="1"/>
          </p:nvPr>
        </p:nvSpPr>
        <p:spPr>
          <a:xfrm>
            <a:off x="6925400" y="13576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1" name="Google Shape;521;p14"/>
          <p:cNvSpPr/>
          <p:nvPr/>
        </p:nvSpPr>
        <p:spPr>
          <a:xfrm>
            <a:off x="290020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4"/>
          <p:cNvSpPr/>
          <p:nvPr/>
        </p:nvSpPr>
        <p:spPr>
          <a:xfrm>
            <a:off x="25086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4"/>
          <p:cNvSpPr/>
          <p:nvPr/>
        </p:nvSpPr>
        <p:spPr>
          <a:xfrm>
            <a:off x="154185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14"/>
          <p:cNvSpPr/>
          <p:nvPr/>
        </p:nvSpPr>
        <p:spPr>
          <a:xfrm>
            <a:off x="5000325" y="7159671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4"/>
          <p:cNvSpPr/>
          <p:nvPr/>
        </p:nvSpPr>
        <p:spPr>
          <a:xfrm>
            <a:off x="5603361" y="6972446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4"/>
          <p:cNvSpPr/>
          <p:nvPr/>
        </p:nvSpPr>
        <p:spPr>
          <a:xfrm>
            <a:off x="308272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4"/>
          <p:cNvSpPr/>
          <p:nvPr/>
        </p:nvSpPr>
        <p:spPr>
          <a:xfrm>
            <a:off x="914755" y="7347523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4"/>
          <p:cNvSpPr/>
          <p:nvPr/>
        </p:nvSpPr>
        <p:spPr>
          <a:xfrm>
            <a:off x="43338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4"/>
          <p:cNvSpPr/>
          <p:nvPr/>
        </p:nvSpPr>
        <p:spPr>
          <a:xfrm>
            <a:off x="172437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4"/>
          <p:cNvSpPr/>
          <p:nvPr/>
        </p:nvSpPr>
        <p:spPr>
          <a:xfrm>
            <a:off x="2112992" y="7539447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4"/>
          <p:cNvSpPr/>
          <p:nvPr/>
        </p:nvSpPr>
        <p:spPr>
          <a:xfrm>
            <a:off x="2236765" y="7463931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4"/>
          <p:cNvSpPr/>
          <p:nvPr/>
        </p:nvSpPr>
        <p:spPr>
          <a:xfrm>
            <a:off x="11309458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4"/>
          <p:cNvSpPr/>
          <p:nvPr/>
        </p:nvSpPr>
        <p:spPr>
          <a:xfrm>
            <a:off x="11635049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4"/>
          <p:cNvSpPr/>
          <p:nvPr/>
        </p:nvSpPr>
        <p:spPr>
          <a:xfrm>
            <a:off x="9631111" y="6951783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4"/>
          <p:cNvSpPr/>
          <p:nvPr/>
        </p:nvSpPr>
        <p:spPr>
          <a:xfrm>
            <a:off x="11327035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4"/>
          <p:cNvSpPr/>
          <p:nvPr/>
        </p:nvSpPr>
        <p:spPr>
          <a:xfrm>
            <a:off x="11652626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14"/>
          <p:cNvGrpSpPr/>
          <p:nvPr/>
        </p:nvGrpSpPr>
        <p:grpSpPr>
          <a:xfrm>
            <a:off x="-203657" y="5590281"/>
            <a:ext cx="12469016" cy="2535935"/>
            <a:chOff x="-152743" y="4192710"/>
            <a:chExt cx="9351762" cy="1901951"/>
          </a:xfrm>
        </p:grpSpPr>
        <p:sp>
          <p:nvSpPr>
            <p:cNvPr id="538" name="Google Shape;538;p14"/>
            <p:cNvSpPr/>
            <p:nvPr/>
          </p:nvSpPr>
          <p:spPr>
            <a:xfrm>
              <a:off x="-152743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70725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12809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25035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-13905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27153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67069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3404778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-57036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14178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3872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3740255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680680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2934676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383986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704673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9051727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8989490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947858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5703571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397169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717856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901035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5836422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9064909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9002673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4" name="Google Shape;564;p14"/>
          <p:cNvSpPr/>
          <p:nvPr/>
        </p:nvSpPr>
        <p:spPr>
          <a:xfrm>
            <a:off x="5028103" y="7083197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4"/>
          <p:cNvSpPr/>
          <p:nvPr/>
        </p:nvSpPr>
        <p:spPr>
          <a:xfrm>
            <a:off x="5146239" y="7006099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4"/>
          <p:cNvGrpSpPr/>
          <p:nvPr/>
        </p:nvGrpSpPr>
        <p:grpSpPr>
          <a:xfrm>
            <a:off x="4271041" y="354215"/>
            <a:ext cx="951764" cy="935725"/>
            <a:chOff x="3203280" y="265661"/>
            <a:chExt cx="713823" cy="701794"/>
          </a:xfrm>
        </p:grpSpPr>
        <p:sp>
          <p:nvSpPr>
            <p:cNvPr id="567" name="Google Shape;567;p14"/>
            <p:cNvSpPr/>
            <p:nvPr/>
          </p:nvSpPr>
          <p:spPr>
            <a:xfrm rot="1116294" flipH="1">
              <a:off x="3275733" y="342115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 rot="1116294" flipH="1">
              <a:off x="3275213" y="346433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4"/>
            <p:cNvSpPr/>
            <p:nvPr/>
          </p:nvSpPr>
          <p:spPr>
            <a:xfrm rot="1116294" flipH="1">
              <a:off x="3344071" y="398803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4"/>
            <p:cNvSpPr/>
            <p:nvPr/>
          </p:nvSpPr>
          <p:spPr>
            <a:xfrm rot="1116294" flipH="1">
              <a:off x="3499063" y="442529"/>
              <a:ext cx="293775" cy="41711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4"/>
            <p:cNvSpPr/>
            <p:nvPr/>
          </p:nvSpPr>
          <p:spPr>
            <a:xfrm rot="1116294" flipH="1">
              <a:off x="3275739" y="342097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4"/>
            <p:cNvSpPr/>
            <p:nvPr/>
          </p:nvSpPr>
          <p:spPr>
            <a:xfrm rot="1116294" flipH="1">
              <a:off x="3275219" y="346415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4"/>
            <p:cNvSpPr/>
            <p:nvPr/>
          </p:nvSpPr>
          <p:spPr>
            <a:xfrm rot="1116294" flipH="1">
              <a:off x="3344077" y="398785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4"/>
            <p:cNvSpPr/>
            <p:nvPr/>
          </p:nvSpPr>
          <p:spPr>
            <a:xfrm rot="1116174" flipH="1">
              <a:off x="3499040" y="449500"/>
              <a:ext cx="282613" cy="40123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4"/>
          <p:cNvGrpSpPr/>
          <p:nvPr/>
        </p:nvGrpSpPr>
        <p:grpSpPr>
          <a:xfrm>
            <a:off x="10975053" y="3730051"/>
            <a:ext cx="530364" cy="509621"/>
            <a:chOff x="8231289" y="2797538"/>
            <a:chExt cx="397773" cy="382216"/>
          </a:xfrm>
        </p:grpSpPr>
        <p:sp>
          <p:nvSpPr>
            <p:cNvPr id="576" name="Google Shape;576;p14"/>
            <p:cNvSpPr/>
            <p:nvPr/>
          </p:nvSpPr>
          <p:spPr>
            <a:xfrm flipH="1">
              <a:off x="8231289" y="2797551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4"/>
            <p:cNvSpPr/>
            <p:nvPr/>
          </p:nvSpPr>
          <p:spPr>
            <a:xfrm flipH="1">
              <a:off x="8231844" y="2800348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4"/>
            <p:cNvSpPr/>
            <p:nvPr/>
          </p:nvSpPr>
          <p:spPr>
            <a:xfrm flipH="1">
              <a:off x="8278131" y="2835568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4"/>
            <p:cNvSpPr/>
            <p:nvPr/>
          </p:nvSpPr>
          <p:spPr>
            <a:xfrm flipH="1">
              <a:off x="8391951" y="2847071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4"/>
            <p:cNvSpPr/>
            <p:nvPr/>
          </p:nvSpPr>
          <p:spPr>
            <a:xfrm flipH="1">
              <a:off x="8231289" y="279753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4"/>
            <p:cNvSpPr/>
            <p:nvPr/>
          </p:nvSpPr>
          <p:spPr>
            <a:xfrm flipH="1">
              <a:off x="8231844" y="2800334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4"/>
            <p:cNvSpPr/>
            <p:nvPr/>
          </p:nvSpPr>
          <p:spPr>
            <a:xfrm flipH="1">
              <a:off x="8278131" y="283555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 flipH="1">
              <a:off x="8391904" y="2853207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4" name="Google Shape;584;p14"/>
          <p:cNvSpPr/>
          <p:nvPr/>
        </p:nvSpPr>
        <p:spPr>
          <a:xfrm>
            <a:off x="9563775" y="1665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14"/>
          <p:cNvSpPr/>
          <p:nvPr/>
        </p:nvSpPr>
        <p:spPr>
          <a:xfrm>
            <a:off x="3" y="834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8164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732203" y="644966"/>
            <a:ext cx="10679772" cy="5568084"/>
            <a:chOff x="549152" y="483724"/>
            <a:chExt cx="8009829" cy="4176063"/>
          </a:xfrm>
        </p:grpSpPr>
        <p:sp>
          <p:nvSpPr>
            <p:cNvPr id="1074" name="Google Shape;1074;p30"/>
            <p:cNvSpPr/>
            <p:nvPr/>
          </p:nvSpPr>
          <p:spPr>
            <a:xfrm rot="924102" flipH="1">
              <a:off x="7596871" y="3904036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 rot="924102" flipH="1">
              <a:off x="7596518" y="3909319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 rot="924102" flipH="1">
              <a:off x="7680721" y="3973265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 rot="924102" flipH="1">
              <a:off x="7873834" y="4021536"/>
              <a:ext cx="361234" cy="512971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 rot="924102" flipH="1">
              <a:off x="7596878" y="3904014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 rot="924102" flipH="1">
              <a:off x="7596524" y="3909297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 rot="924102" flipH="1">
              <a:off x="7680727" y="3973242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924111" flipH="1">
              <a:off x="7873686" y="4030480"/>
              <a:ext cx="347568" cy="49345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flipH="1">
              <a:off x="8087957" y="483740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088613" y="487051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8143423" y="528760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 flipH="1">
              <a:off x="8278203" y="542382"/>
              <a:ext cx="242446" cy="34429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8087957" y="483724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8088613" y="487036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0"/>
            <p:cNvSpPr/>
            <p:nvPr/>
          </p:nvSpPr>
          <p:spPr>
            <a:xfrm flipH="1">
              <a:off x="8143423" y="528745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flipH="1">
              <a:off x="8278135" y="549649"/>
              <a:ext cx="233268" cy="33117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2153308" flipH="1">
              <a:off x="1827439" y="578552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0"/>
            <p:cNvSpPr/>
            <p:nvPr/>
          </p:nvSpPr>
          <p:spPr>
            <a:xfrm rot="2153308" flipH="1">
              <a:off x="1825978" y="582028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0"/>
            <p:cNvSpPr/>
            <p:nvPr/>
          </p:nvSpPr>
          <p:spPr>
            <a:xfrm rot="2153308" flipH="1">
              <a:off x="1884149" y="627167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2153308" flipH="1">
              <a:off x="1999552" y="681156"/>
              <a:ext cx="242443" cy="3443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2153308" flipH="1">
              <a:off x="1827448" y="578539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0"/>
            <p:cNvSpPr/>
            <p:nvPr/>
          </p:nvSpPr>
          <p:spPr>
            <a:xfrm rot="2153308" flipH="1">
              <a:off x="1825987" y="582015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0"/>
            <p:cNvSpPr/>
            <p:nvPr/>
          </p:nvSpPr>
          <p:spPr>
            <a:xfrm rot="2153308" flipH="1">
              <a:off x="1884158" y="627155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0"/>
            <p:cNvSpPr/>
            <p:nvPr/>
          </p:nvSpPr>
          <p:spPr>
            <a:xfrm rot="2153337" flipH="1">
              <a:off x="1999946" y="685554"/>
              <a:ext cx="233271" cy="33118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549152" y="3931709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 flipH="1">
              <a:off x="550050" y="3936243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 flipH="1">
              <a:off x="625084" y="3993341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flipH="1">
              <a:off x="809595" y="4011989"/>
              <a:ext cx="331903" cy="47132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 flipH="1">
              <a:off x="549152" y="3931688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 flipH="1">
              <a:off x="550050" y="3936221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 flipH="1">
              <a:off x="625084" y="3993320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 flipH="1">
              <a:off x="809491" y="4021937"/>
              <a:ext cx="319348" cy="45339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30"/>
          <p:cNvSpPr/>
          <p:nvPr/>
        </p:nvSpPr>
        <p:spPr>
          <a:xfrm flipH="1">
            <a:off x="6549803" y="2677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30"/>
          <p:cNvSpPr/>
          <p:nvPr/>
        </p:nvSpPr>
        <p:spPr>
          <a:xfrm flipH="1">
            <a:off x="9056775" y="2183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30"/>
          <p:cNvSpPr/>
          <p:nvPr/>
        </p:nvSpPr>
        <p:spPr>
          <a:xfrm flipH="1">
            <a:off x="436926" y="2288635"/>
            <a:ext cx="2741407" cy="1401016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10980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1"/>
          <p:cNvSpPr/>
          <p:nvPr/>
        </p:nvSpPr>
        <p:spPr>
          <a:xfrm flipH="1">
            <a:off x="9878847" y="329201"/>
            <a:ext cx="1518157" cy="775865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31"/>
          <p:cNvSpPr/>
          <p:nvPr/>
        </p:nvSpPr>
        <p:spPr>
          <a:xfrm flipH="1">
            <a:off x="-805859" y="541717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2" name="Google Shape;1112;p31"/>
          <p:cNvSpPr/>
          <p:nvPr/>
        </p:nvSpPr>
        <p:spPr>
          <a:xfrm flipH="1">
            <a:off x="8936918" y="4675834"/>
            <a:ext cx="1922980" cy="98275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 rot="924001" flipH="1">
            <a:off x="4386190" y="272247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 rot="924001" flipH="1">
            <a:off x="4385930" y="276117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 rot="924001" flipH="1">
            <a:off x="4447637" y="322978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6" name="Google Shape;1116;p31"/>
          <p:cNvSpPr/>
          <p:nvPr/>
        </p:nvSpPr>
        <p:spPr>
          <a:xfrm rot="924001" flipH="1">
            <a:off x="4589154" y="358349"/>
            <a:ext cx="264719" cy="375912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7" name="Google Shape;1117;p31"/>
          <p:cNvSpPr/>
          <p:nvPr/>
        </p:nvSpPr>
        <p:spPr>
          <a:xfrm rot="924001" flipH="1">
            <a:off x="4386194" y="272229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31"/>
          <p:cNvSpPr/>
          <p:nvPr/>
        </p:nvSpPr>
        <p:spPr>
          <a:xfrm rot="924001" flipH="1">
            <a:off x="4385935" y="276101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31"/>
          <p:cNvSpPr/>
          <p:nvPr/>
        </p:nvSpPr>
        <p:spPr>
          <a:xfrm rot="924001" flipH="1">
            <a:off x="4447641" y="322962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31"/>
          <p:cNvSpPr/>
          <p:nvPr/>
        </p:nvSpPr>
        <p:spPr>
          <a:xfrm rot="924250" flipH="1">
            <a:off x="4589031" y="364892"/>
            <a:ext cx="254715" cy="36162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31"/>
          <p:cNvSpPr/>
          <p:nvPr/>
        </p:nvSpPr>
        <p:spPr>
          <a:xfrm rot="1473651" flipH="1">
            <a:off x="297329" y="5973359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31"/>
          <p:cNvSpPr/>
          <p:nvPr/>
        </p:nvSpPr>
        <p:spPr>
          <a:xfrm rot="1473651" flipH="1">
            <a:off x="296279" y="5978118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3" name="Google Shape;1123;p31"/>
          <p:cNvSpPr/>
          <p:nvPr/>
        </p:nvSpPr>
        <p:spPr>
          <a:xfrm rot="1473651" flipH="1">
            <a:off x="372740" y="6036564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4" name="Google Shape;1124;p31"/>
          <p:cNvSpPr/>
          <p:nvPr/>
        </p:nvSpPr>
        <p:spPr>
          <a:xfrm rot="1473651" flipH="1">
            <a:off x="538359" y="6093462"/>
            <a:ext cx="323245" cy="45907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5" name="Google Shape;1125;p31"/>
          <p:cNvSpPr/>
          <p:nvPr/>
        </p:nvSpPr>
        <p:spPr>
          <a:xfrm rot="1473651" flipH="1">
            <a:off x="297337" y="5973341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31"/>
          <p:cNvSpPr/>
          <p:nvPr/>
        </p:nvSpPr>
        <p:spPr>
          <a:xfrm rot="1473651" flipH="1">
            <a:off x="296287" y="5978099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1"/>
          <p:cNvSpPr/>
          <p:nvPr/>
        </p:nvSpPr>
        <p:spPr>
          <a:xfrm rot="1473651" flipH="1">
            <a:off x="372749" y="6036546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1"/>
          <p:cNvSpPr/>
          <p:nvPr/>
        </p:nvSpPr>
        <p:spPr>
          <a:xfrm rot="1473785" flipH="1">
            <a:off x="538412" y="6100468"/>
            <a:ext cx="311019" cy="4415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1"/>
          <p:cNvSpPr/>
          <p:nvPr/>
        </p:nvSpPr>
        <p:spPr>
          <a:xfrm flipH="1">
            <a:off x="10763137" y="275793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1"/>
          <p:cNvSpPr/>
          <p:nvPr/>
        </p:nvSpPr>
        <p:spPr>
          <a:xfrm flipH="1">
            <a:off x="10764334" y="2763974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1"/>
          <p:cNvSpPr/>
          <p:nvPr/>
        </p:nvSpPr>
        <p:spPr>
          <a:xfrm flipH="1">
            <a:off x="10864379" y="2840106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1"/>
          <p:cNvSpPr/>
          <p:nvPr/>
        </p:nvSpPr>
        <p:spPr>
          <a:xfrm flipH="1">
            <a:off x="11110394" y="2864970"/>
            <a:ext cx="442537" cy="62843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1"/>
          <p:cNvSpPr/>
          <p:nvPr/>
        </p:nvSpPr>
        <p:spPr>
          <a:xfrm flipH="1">
            <a:off x="10763137" y="275790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31"/>
          <p:cNvSpPr/>
          <p:nvPr/>
        </p:nvSpPr>
        <p:spPr>
          <a:xfrm flipH="1">
            <a:off x="10764334" y="2763946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5" name="Google Shape;1135;p31"/>
          <p:cNvSpPr/>
          <p:nvPr/>
        </p:nvSpPr>
        <p:spPr>
          <a:xfrm flipH="1">
            <a:off x="10864379" y="2840077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31"/>
          <p:cNvSpPr/>
          <p:nvPr/>
        </p:nvSpPr>
        <p:spPr>
          <a:xfrm flipH="1">
            <a:off x="11110255" y="2878233"/>
            <a:ext cx="425797" cy="604520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06940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5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52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3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8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7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0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6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7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15774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9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2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2244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86229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892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306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2014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65913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5903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831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90423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46666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94267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96862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40301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83568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1447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891120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54029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04038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86330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19717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91423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5902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90419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655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136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4357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4378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48265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79953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79260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64636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97976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06366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078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4343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56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66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image" Target="../media/image9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image" Target="../media/image8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0430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78D3F8"/>
            </a:gs>
            <a:gs pos="0">
              <a:schemeClr val="bg1"/>
            </a:gs>
            <a:gs pos="100000">
              <a:srgbClr val="00B0F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32789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53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4"/>
            <a:ext cx="4836708" cy="634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4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303BA3-EB86-C325-12E5-03FDFB282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C0193A-A4B7-D5E3-8D66-70E5D7B41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4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7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</p:sldLayoutIdLst>
  <p:transition spd="slow">
    <p:push dir="u"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svg"/><Relationship Id="rId7" Type="http://schemas.openxmlformats.org/officeDocument/2006/relationships/image" Target="../media/image1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svg"/><Relationship Id="rId7" Type="http://schemas.openxmlformats.org/officeDocument/2006/relationships/image" Target="../media/image1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svg"/><Relationship Id="rId7" Type="http://schemas.openxmlformats.org/officeDocument/2006/relationships/image" Target="../media/image1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svg"/><Relationship Id="rId7" Type="http://schemas.openxmlformats.org/officeDocument/2006/relationships/image" Target="../media/image1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1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svg"/><Relationship Id="rId7" Type="http://schemas.openxmlformats.org/officeDocument/2006/relationships/image" Target="../media/image1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5179286" cy="2299523"/>
            <a:chOff x="0" y="0"/>
            <a:chExt cx="2046138" cy="90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6138" cy="908453"/>
            </a:xfrm>
            <a:custGeom>
              <a:avLst/>
              <a:gdLst/>
              <a:ahLst/>
              <a:cxnLst/>
              <a:rect l="l" t="t" r="r" b="b"/>
              <a:pathLst>
                <a:path w="2046138" h="908453">
                  <a:moveTo>
                    <a:pt x="0" y="0"/>
                  </a:moveTo>
                  <a:lnTo>
                    <a:pt x="2046138" y="0"/>
                  </a:lnTo>
                  <a:lnTo>
                    <a:pt x="2046138" y="908453"/>
                  </a:lnTo>
                  <a:lnTo>
                    <a:pt x="0" y="908453"/>
                  </a:lnTo>
                  <a:close/>
                </a:path>
              </a:pathLst>
            </a:custGeom>
            <a:solidFill>
              <a:srgbClr val="F2BD0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996879" cy="9084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4480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CHỨA VẦN </a:t>
              </a:r>
              <a:r>
                <a: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93952" y="685801"/>
            <a:ext cx="4812249" cy="2377599"/>
            <a:chOff x="0" y="0"/>
            <a:chExt cx="1901135" cy="9392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1135" cy="939298"/>
            </a:xfrm>
            <a:custGeom>
              <a:avLst/>
              <a:gdLst/>
              <a:ahLst/>
              <a:cxnLst/>
              <a:rect l="l" t="t" r="r" b="b"/>
              <a:pathLst>
                <a:path w="1901135" h="939298">
                  <a:moveTo>
                    <a:pt x="0" y="0"/>
                  </a:moveTo>
                  <a:lnTo>
                    <a:pt x="1901135" y="0"/>
                  </a:lnTo>
                  <a:lnTo>
                    <a:pt x="1901135" y="939298"/>
                  </a:lnTo>
                  <a:lnTo>
                    <a:pt x="0" y="93929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901135" cy="9392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 VẬT </a:t>
              </a:r>
              <a:r>
                <a:rPr lang="en-US" sz="32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Ở</a:t>
              </a:r>
              <a:r>
                <a:rPr lang="en-US" sz="3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GÓC HỌC TẬP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2583" y="3482172"/>
            <a:ext cx="5212503" cy="2261288"/>
            <a:chOff x="0" y="0"/>
            <a:chExt cx="205926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9260" cy="893348"/>
            </a:xfrm>
            <a:custGeom>
              <a:avLst/>
              <a:gdLst/>
              <a:ahLst/>
              <a:cxnLst/>
              <a:rect l="l" t="t" r="r" b="b"/>
              <a:pathLst>
                <a:path w="2059260" h="893348">
                  <a:moveTo>
                    <a:pt x="0" y="0"/>
                  </a:moveTo>
                  <a:lnTo>
                    <a:pt x="2059260" y="0"/>
                  </a:lnTo>
                  <a:lnTo>
                    <a:pt x="205926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D5FB8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059260" cy="8933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 ĐỂ BÀY SÁCH VỞ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486400" y="4621283"/>
            <a:ext cx="7048734" cy="1107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266"/>
              </a:lnSpc>
            </a:pPr>
            <a:r>
              <a:rPr lang="en-US" sz="13867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1176470" y="368696"/>
            <a:ext cx="659460" cy="10422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4208" y="5743460"/>
            <a:ext cx="703184" cy="71886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059" t="16456" r="57289" b="18623"/>
          <a:stretch/>
        </p:blipFill>
        <p:spPr>
          <a:xfrm>
            <a:off x="2032538" y="1404376"/>
            <a:ext cx="2603644" cy="4601497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03160" y="262932"/>
            <a:ext cx="8102164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5.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tên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vật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mỗi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endParaRPr lang="vi-VN" sz="36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760" t="16770" r="31588" b="18309"/>
          <a:stretch/>
        </p:blipFill>
        <p:spPr>
          <a:xfrm>
            <a:off x="4765297" y="1404374"/>
            <a:ext cx="2603644" cy="4601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131" t="16542" r="5217" b="18537"/>
          <a:stretch/>
        </p:blipFill>
        <p:spPr>
          <a:xfrm>
            <a:off x="7498055" y="1404373"/>
            <a:ext cx="2603644" cy="4601497"/>
          </a:xfrm>
          <a:prstGeom prst="round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42700" y="1208314"/>
            <a:ext cx="2261976" cy="545673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kéo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36129" y="1240972"/>
            <a:ext cx="2261976" cy="513016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khăn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68888" y="1262744"/>
            <a:ext cx="2261976" cy="491244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hồ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42700" y="5821116"/>
            <a:ext cx="2261976" cy="557913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muôi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thìa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36129" y="5821116"/>
            <a:ext cx="2261976" cy="525255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hộp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màu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68888" y="5821116"/>
            <a:ext cx="2261976" cy="579684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đĩa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010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3358411" cy="3138086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19572">
            <a:off x="4381542" y="1996027"/>
            <a:ext cx="1767718" cy="8904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5526">
            <a:off x="11176470" y="368696"/>
            <a:ext cx="659460" cy="10422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4208" y="5743460"/>
            <a:ext cx="703184" cy="71886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6096001" y="3280970"/>
            <a:ext cx="5435599" cy="612349"/>
            <a:chOff x="0" y="0"/>
            <a:chExt cx="2147397" cy="241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739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886499" cy="241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3453"/>
                </a:lnSpc>
              </a:pP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Kéo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399882">
            <a:off x="1070932" y="1209339"/>
            <a:ext cx="2606096" cy="209100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568354" y="4297272"/>
            <a:ext cx="6490891" cy="1805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5867" dirty="0" err="1">
                <a:solidFill>
                  <a:srgbClr val="FFFFFF"/>
                </a:solidFill>
                <a:latin typeface="Cambria" panose="02040503050406030204" pitchFamily="18" charset="0"/>
              </a:rPr>
              <a:t>Kéo</a:t>
            </a:r>
            <a:r>
              <a:rPr lang="en-US" sz="5867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867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5867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867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5867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867" dirty="0" err="1">
                <a:solidFill>
                  <a:srgbClr val="FFFFFF"/>
                </a:solidFill>
                <a:latin typeface="Cambria" panose="02040503050406030204" pitchFamily="18" charset="0"/>
              </a:rPr>
              <a:t>cắt</a:t>
            </a:r>
            <a:r>
              <a:rPr lang="en-US" sz="5867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867" dirty="0" err="1">
                <a:solidFill>
                  <a:srgbClr val="FFFFFF"/>
                </a:solidFill>
                <a:latin typeface="Cambria" panose="02040503050406030204" pitchFamily="18" charset="0"/>
              </a:rPr>
              <a:t>giấy</a:t>
            </a:r>
            <a:r>
              <a:rPr lang="en-US" sz="5867" dirty="0">
                <a:solidFill>
                  <a:srgbClr val="FFFFFF"/>
                </a:solidFill>
                <a:latin typeface="Cambria" panose="02040503050406030204" pitchFamily="18" charset="0"/>
              </a:rPr>
              <a:t>, </a:t>
            </a:r>
            <a:r>
              <a:rPr lang="en-US" sz="5867" dirty="0" err="1">
                <a:solidFill>
                  <a:srgbClr val="FFFFFF"/>
                </a:solidFill>
                <a:latin typeface="Cambria" panose="02040503050406030204" pitchFamily="18" charset="0"/>
              </a:rPr>
              <a:t>cắt</a:t>
            </a:r>
            <a:r>
              <a:rPr lang="en-US" sz="5867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867" dirty="0" err="1">
                <a:solidFill>
                  <a:srgbClr val="FFFFFF"/>
                </a:solidFill>
                <a:latin typeface="Cambria" panose="02040503050406030204" pitchFamily="18" charset="0"/>
              </a:rPr>
              <a:t>vải</a:t>
            </a:r>
            <a:r>
              <a:rPr lang="en-US" sz="5867" dirty="0">
                <a:solidFill>
                  <a:srgbClr val="FFFFFF"/>
                </a:solidFill>
                <a:latin typeface="Cambria" panose="02040503050406030204" pitchFamily="18" charset="0"/>
              </a:rPr>
              <a:t>,...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3358411" cy="3138086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19572">
            <a:off x="4381542" y="1996027"/>
            <a:ext cx="1767718" cy="8904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5526">
            <a:off x="11176470" y="368696"/>
            <a:ext cx="659460" cy="10422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4208" y="5743460"/>
            <a:ext cx="703184" cy="71886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265401" y="3426252"/>
            <a:ext cx="5604799" cy="612349"/>
            <a:chOff x="0" y="0"/>
            <a:chExt cx="1826545" cy="241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6545" cy="241915"/>
            </a:xfrm>
            <a:custGeom>
              <a:avLst/>
              <a:gdLst/>
              <a:ahLst/>
              <a:cxnLst/>
              <a:rect l="l" t="t" r="r" b="b"/>
              <a:pathLst>
                <a:path w="1826545" h="241915">
                  <a:moveTo>
                    <a:pt x="0" y="0"/>
                  </a:moveTo>
                  <a:lnTo>
                    <a:pt x="1826545" y="0"/>
                  </a:lnTo>
                  <a:lnTo>
                    <a:pt x="1826545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826545" cy="241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3453"/>
                </a:lnSpc>
              </a:pP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48888" y="1326438"/>
            <a:ext cx="3032237" cy="21478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025968" y="4648200"/>
            <a:ext cx="6186221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r>
              <a:rPr lang="en-US" sz="4400" dirty="0" err="1">
                <a:solidFill>
                  <a:srgbClr val="FFFFFF"/>
                </a:solidFill>
                <a:latin typeface="Cambria" panose="02040503050406030204" pitchFamily="18" charset="0"/>
              </a:rPr>
              <a:t>Cái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mbria" panose="02040503050406030204" pitchFamily="18" charset="0"/>
              </a:rPr>
              <a:t>khăn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mbria" panose="02040503050406030204" pitchFamily="18" charset="0"/>
              </a:rPr>
              <a:t>rửa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mbria" panose="02040503050406030204" pitchFamily="18" charset="0"/>
              </a:rPr>
              <a:t>mặt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rgbClr val="FFFFFF"/>
                </a:solidFill>
                <a:latin typeface="Cambria" panose="02040503050406030204" pitchFamily="18" charset="0"/>
              </a:rPr>
              <a:t>lau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mbria" panose="02040503050406030204" pitchFamily="18" charset="0"/>
              </a:rPr>
              <a:t>khô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mbria" panose="02040503050406030204" pitchFamily="18" charset="0"/>
              </a:rPr>
              <a:t>người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</a:rPr>
              <a:t>,....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3358411" cy="3138086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2483A3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19572">
            <a:off x="4381542" y="1996027"/>
            <a:ext cx="1767718" cy="8904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5526">
            <a:off x="11176470" y="368696"/>
            <a:ext cx="659460" cy="10422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4208" y="5743460"/>
            <a:ext cx="703184" cy="71886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764061" y="2108200"/>
            <a:ext cx="4305935" cy="1715686"/>
            <a:chOff x="0" y="0"/>
            <a:chExt cx="1701110" cy="241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1110" cy="241915"/>
            </a:xfrm>
            <a:custGeom>
              <a:avLst/>
              <a:gdLst/>
              <a:ahLst/>
              <a:cxnLst/>
              <a:rect l="l" t="t" r="r" b="b"/>
              <a:pathLst>
                <a:path w="1701110" h="241915">
                  <a:moveTo>
                    <a:pt x="0" y="0"/>
                  </a:moveTo>
                  <a:lnTo>
                    <a:pt x="1701110" y="0"/>
                  </a:lnTo>
                  <a:lnTo>
                    <a:pt x="1701110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701110" cy="241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/>
              <a:r>
                <a:rPr lang="en-US" sz="48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66385" y="889821"/>
            <a:ext cx="2318004" cy="27432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165097" y="4140200"/>
            <a:ext cx="5503863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r>
              <a:rPr lang="en-US" sz="4800" dirty="0" err="1">
                <a:solidFill>
                  <a:srgbClr val="FFFFFF"/>
                </a:solidFill>
                <a:latin typeface="Cambria" panose="02040503050406030204" pitchFamily="18" charset="0"/>
              </a:rPr>
              <a:t>Đồng</a:t>
            </a:r>
            <a:r>
              <a:rPr lang="en-US" sz="4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Cambria" panose="02040503050406030204" pitchFamily="18" charset="0"/>
              </a:rPr>
              <a:t>hồ</a:t>
            </a:r>
            <a:r>
              <a:rPr lang="en-US" sz="4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4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4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Cambria" panose="02040503050406030204" pitchFamily="18" charset="0"/>
              </a:rPr>
              <a:t>xem</a:t>
            </a:r>
            <a:r>
              <a:rPr lang="en-US" sz="4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Cambria" panose="02040503050406030204" pitchFamily="18" charset="0"/>
              </a:rPr>
              <a:t>giờ</a:t>
            </a:r>
            <a:r>
              <a:rPr lang="en-US" sz="4800" dirty="0">
                <a:solidFill>
                  <a:srgbClr val="FFFFFF"/>
                </a:solidFill>
                <a:latin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3358411" cy="3138086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FD5FB8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19572">
            <a:off x="4381542" y="1996027"/>
            <a:ext cx="1767718" cy="8904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5526">
            <a:off x="11176470" y="368696"/>
            <a:ext cx="659460" cy="10422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4208" y="5743460"/>
            <a:ext cx="703184" cy="71886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265401" y="2209800"/>
            <a:ext cx="5391608" cy="1785245"/>
            <a:chOff x="0" y="0"/>
            <a:chExt cx="2130018" cy="241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30018" cy="241915"/>
            </a:xfrm>
            <a:custGeom>
              <a:avLst/>
              <a:gdLst/>
              <a:ahLst/>
              <a:cxnLst/>
              <a:rect l="l" t="t" r="r" b="b"/>
              <a:pathLst>
                <a:path w="2130018" h="241915">
                  <a:moveTo>
                    <a:pt x="0" y="0"/>
                  </a:moveTo>
                  <a:lnTo>
                    <a:pt x="2130018" y="0"/>
                  </a:lnTo>
                  <a:lnTo>
                    <a:pt x="2130018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130018" cy="2419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/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muỗng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/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thìa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76556" y="820816"/>
            <a:ext cx="2376900" cy="286805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861039" y="4214500"/>
            <a:ext cx="8200331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</a:rPr>
              <a:t>Cái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</a:rPr>
              <a:t>muỗng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</a:rPr>
              <a:t> /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</a:rPr>
              <a:t>cái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</a:rPr>
              <a:t>thìa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</a:rPr>
              <a:t>ăn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</a:rPr>
              <a:t>uống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</a:rPr>
              <a:t>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3358411" cy="3138086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F2BD0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19572">
            <a:off x="4381542" y="1996027"/>
            <a:ext cx="1767718" cy="8904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5526">
            <a:off x="11176470" y="368696"/>
            <a:ext cx="659460" cy="10422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4208" y="5743460"/>
            <a:ext cx="703184" cy="71886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778493" y="2565399"/>
            <a:ext cx="4944212" cy="1258487"/>
            <a:chOff x="0" y="-255264"/>
            <a:chExt cx="1953269" cy="497179"/>
          </a:xfrm>
        </p:grpSpPr>
        <p:sp>
          <p:nvSpPr>
            <p:cNvPr id="9" name="Freeform 9"/>
            <p:cNvSpPr/>
            <p:nvPr/>
          </p:nvSpPr>
          <p:spPr>
            <a:xfrm>
              <a:off x="0" y="-255264"/>
              <a:ext cx="1953269" cy="497179"/>
            </a:xfrm>
            <a:custGeom>
              <a:avLst/>
              <a:gdLst/>
              <a:ahLst/>
              <a:cxnLst/>
              <a:rect l="l" t="t" r="r" b="b"/>
              <a:pathLst>
                <a:path w="1953269" h="241915">
                  <a:moveTo>
                    <a:pt x="0" y="0"/>
                  </a:moveTo>
                  <a:lnTo>
                    <a:pt x="1953269" y="0"/>
                  </a:lnTo>
                  <a:lnTo>
                    <a:pt x="1953269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57928"/>
              <a:ext cx="1953269" cy="2562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/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bút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màu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61846" y="751683"/>
            <a:ext cx="3006321" cy="300632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690431" y="4140200"/>
            <a:ext cx="7120335" cy="196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6400" dirty="0" err="1">
                <a:solidFill>
                  <a:srgbClr val="FFFFFF"/>
                </a:solidFill>
                <a:latin typeface="Cambria" panose="02040503050406030204" pitchFamily="18" charset="0"/>
              </a:rPr>
              <a:t>Hộp</a:t>
            </a:r>
            <a:r>
              <a:rPr lang="en-US" sz="6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400" dirty="0" err="1">
                <a:solidFill>
                  <a:srgbClr val="FFFFFF"/>
                </a:solidFill>
                <a:latin typeface="Cambria" panose="02040503050406030204" pitchFamily="18" charset="0"/>
              </a:rPr>
              <a:t>bút</a:t>
            </a:r>
            <a:r>
              <a:rPr lang="en-US" sz="6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400" dirty="0" err="1">
                <a:solidFill>
                  <a:srgbClr val="FFFFFF"/>
                </a:solidFill>
                <a:latin typeface="Cambria" panose="02040503050406030204" pitchFamily="18" charset="0"/>
              </a:rPr>
              <a:t>màu</a:t>
            </a:r>
            <a:r>
              <a:rPr lang="en-US" sz="6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400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6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400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6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400" dirty="0" err="1">
                <a:solidFill>
                  <a:srgbClr val="FFFFFF"/>
                </a:solidFill>
                <a:latin typeface="Cambria" panose="02040503050406030204" pitchFamily="18" charset="0"/>
              </a:rPr>
              <a:t>vẽ</a:t>
            </a:r>
            <a:r>
              <a:rPr lang="en-US" sz="6400" dirty="0">
                <a:solidFill>
                  <a:srgbClr val="FFFFFF"/>
                </a:solidFill>
                <a:latin typeface="Cambria" panose="02040503050406030204" pitchFamily="18" charset="0"/>
              </a:rPr>
              <a:t>, </a:t>
            </a:r>
            <a:r>
              <a:rPr lang="en-US" sz="6400" dirty="0" err="1">
                <a:solidFill>
                  <a:srgbClr val="FFFFFF"/>
                </a:solidFill>
                <a:latin typeface="Cambria" panose="02040503050406030204" pitchFamily="18" charset="0"/>
              </a:rPr>
              <a:t>tô</a:t>
            </a:r>
            <a:r>
              <a:rPr lang="en-US" sz="64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400" dirty="0" err="1">
                <a:solidFill>
                  <a:srgbClr val="FFFFFF"/>
                </a:solidFill>
                <a:latin typeface="Cambria" panose="02040503050406030204" pitchFamily="18" charset="0"/>
              </a:rPr>
              <a:t>màu</a:t>
            </a:r>
            <a:r>
              <a:rPr lang="en-US" sz="6400" dirty="0">
                <a:solidFill>
                  <a:srgbClr val="FFFFFF"/>
                </a:solidFill>
                <a:latin typeface="Cambria" panose="02040503050406030204" pitchFamily="18" charset="0"/>
              </a:rPr>
              <a:t>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3358411" cy="3138086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874C3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19572">
            <a:off x="4381542" y="1996027"/>
            <a:ext cx="1767718" cy="8904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5526">
            <a:off x="11176470" y="368696"/>
            <a:ext cx="659460" cy="10422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4208" y="5743460"/>
            <a:ext cx="703184" cy="71886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749629" y="2006600"/>
            <a:ext cx="4867571" cy="1817286"/>
            <a:chOff x="0" y="-14300"/>
            <a:chExt cx="1712513" cy="2562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2513" cy="241915"/>
            </a:xfrm>
            <a:custGeom>
              <a:avLst/>
              <a:gdLst/>
              <a:ahLst/>
              <a:cxnLst/>
              <a:rect l="l" t="t" r="r" b="b"/>
              <a:pathLst>
                <a:path w="1712513" h="241915">
                  <a:moveTo>
                    <a:pt x="0" y="0"/>
                  </a:moveTo>
                  <a:lnTo>
                    <a:pt x="1712513" y="0"/>
                  </a:lnTo>
                  <a:lnTo>
                    <a:pt x="1712513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4300"/>
              <a:ext cx="1712513" cy="25621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3453"/>
                </a:lnSpc>
              </a:pPr>
              <a:r>
                <a:rPr lang="en-US" sz="3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3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đĩa</a:t>
              </a:r>
              <a:r>
                <a:rPr lang="en-US" sz="3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3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03627" y="1309309"/>
            <a:ext cx="2922758" cy="190222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631251" y="4140200"/>
            <a:ext cx="6571555" cy="1641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đĩa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533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4"/>
          <p:cNvSpPr/>
          <p:nvPr/>
        </p:nvSpPr>
        <p:spPr>
          <a:xfrm>
            <a:off x="-557233" y="7188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8" name="Google Shape;1148;p34"/>
          <p:cNvSpPr/>
          <p:nvPr/>
        </p:nvSpPr>
        <p:spPr>
          <a:xfrm>
            <a:off x="11058834" y="21344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50" name="Google Shape;1150;p34"/>
          <p:cNvGrpSpPr/>
          <p:nvPr/>
        </p:nvGrpSpPr>
        <p:grpSpPr>
          <a:xfrm rot="21039825">
            <a:off x="1135388" y="3417533"/>
            <a:ext cx="3281211" cy="2764951"/>
            <a:chOff x="549228" y="3196461"/>
            <a:chExt cx="1962357" cy="1623443"/>
          </a:xfrm>
        </p:grpSpPr>
        <p:sp>
          <p:nvSpPr>
            <p:cNvPr id="1151" name="Google Shape;1151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794830" y="4291075"/>
              <a:ext cx="162469" cy="17323"/>
            </a:xfrm>
            <a:custGeom>
              <a:avLst/>
              <a:gdLst/>
              <a:ahLst/>
              <a:cxnLst/>
              <a:rect l="l" t="t" r="r" b="b"/>
              <a:pathLst>
                <a:path w="2476" h="264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72"/>
                    <a:pt x="882" y="264"/>
                    <a:pt x="1338" y="264"/>
                  </a:cubicBezTo>
                  <a:cubicBezTo>
                    <a:pt x="1723" y="264"/>
                    <a:pt x="2108" y="199"/>
                    <a:pt x="2475" y="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768452" y="4393765"/>
              <a:ext cx="163847" cy="18045"/>
            </a:xfrm>
            <a:custGeom>
              <a:avLst/>
              <a:gdLst/>
              <a:ahLst/>
              <a:cxnLst/>
              <a:rect l="l" t="t" r="r" b="b"/>
              <a:pathLst>
                <a:path w="2497" h="275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84"/>
                    <a:pt x="882" y="274"/>
                    <a:pt x="1343" y="274"/>
                  </a:cubicBezTo>
                  <a:cubicBezTo>
                    <a:pt x="1730" y="274"/>
                    <a:pt x="2120" y="210"/>
                    <a:pt x="2497" y="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757363" y="4385432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757363" y="4385419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34"/>
          <p:cNvGrpSpPr/>
          <p:nvPr/>
        </p:nvGrpSpPr>
        <p:grpSpPr>
          <a:xfrm>
            <a:off x="9569101" y="3625818"/>
            <a:ext cx="2058071" cy="2296604"/>
            <a:chOff x="7176825" y="2719363"/>
            <a:chExt cx="1543553" cy="1722453"/>
          </a:xfrm>
        </p:grpSpPr>
        <p:sp>
          <p:nvSpPr>
            <p:cNvPr id="1204" name="Google Shape;1204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0409" y="1717738"/>
            <a:ext cx="10031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Tạm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biệt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hẹn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gặp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lại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BBA2FD">
                  <a:lumMod val="10000"/>
                </a:srgbClr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0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  <p:bldP spid="1148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4"/>
          <p:cNvSpPr/>
          <p:nvPr/>
        </p:nvSpPr>
        <p:spPr>
          <a:xfrm>
            <a:off x="-557233" y="7188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8" name="Google Shape;1148;p34"/>
          <p:cNvSpPr/>
          <p:nvPr/>
        </p:nvSpPr>
        <p:spPr>
          <a:xfrm>
            <a:off x="11058834" y="21344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9" name="Google Shape;1149;p34"/>
          <p:cNvSpPr/>
          <p:nvPr/>
        </p:nvSpPr>
        <p:spPr>
          <a:xfrm>
            <a:off x="7851034" y="210864"/>
            <a:ext cx="1305209" cy="667037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269297" y="1052985"/>
            <a:ext cx="382588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CA1E49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T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30AE12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i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BBA2FD">
                    <a:lumMod val="25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ế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30AE12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BBA2FD">
                    <a:lumMod val="25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g</a:t>
            </a:r>
            <a:r>
              <a:rPr kumimoji="0" lang="en-US" sz="4267" b="1" i="0" u="sng" strike="noStrike" kern="0" cap="none" spc="0" normalizeH="0" baseline="0" noProof="0" dirty="0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V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BBA2FD">
                    <a:lumMod val="10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i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30AE12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ệ</a:t>
            </a:r>
            <a:r>
              <a:rPr kumimoji="0" lang="en-US" sz="4267" b="1" i="0" u="sng" strike="noStrike" kern="0" cap="none" spc="0" normalizeH="0" baseline="0" noProof="0" dirty="0" err="1">
                <a:ln>
                  <a:noFill/>
                </a:ln>
                <a:solidFill>
                  <a:srgbClr val="CA1E49">
                    <a:lumMod val="75000"/>
                  </a:srgbClr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t</a:t>
            </a:r>
            <a:endParaRPr kumimoji="0" lang="en-US" sz="4267" b="1" i="0" u="sng" strike="noStrike" kern="0" cap="none" spc="0" normalizeH="0" baseline="0" noProof="0" dirty="0">
              <a:ln>
                <a:noFill/>
              </a:ln>
              <a:solidFill>
                <a:srgbClr val="CA1E49">
                  <a:lumMod val="75000"/>
                </a:srgbClr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F10666B-C052-42B9-A134-05CC40C96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3" y="3276381"/>
            <a:ext cx="2321450" cy="310100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45799DA-43FD-489C-8F5C-D8072C5C6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974" y="3650875"/>
            <a:ext cx="2212026" cy="2454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A0D0C3-3B49-4A8E-9934-0BF7BEEB2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414" y="1709535"/>
            <a:ext cx="7632854" cy="184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  <p:bldP spid="1148" grpId="0" animBg="1"/>
      <p:bldP spid="1149" grpId="0" animBg="1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9983" y="-51990"/>
            <a:ext cx="2247624" cy="2261288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69983" y="5112751"/>
            <a:ext cx="2247624" cy="2261288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16918" y="5112751"/>
            <a:ext cx="2247624" cy="2261288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16918" y="-51990"/>
            <a:ext cx="2247624" cy="2261288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1176470" y="2238466"/>
            <a:ext cx="659460" cy="10422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4208" y="3545468"/>
            <a:ext cx="703184" cy="71886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892971" y="2759592"/>
            <a:ext cx="4345355" cy="428017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3902443" y="1504415"/>
            <a:ext cx="5343157" cy="1110645"/>
            <a:chOff x="0" y="0"/>
            <a:chExt cx="1438837" cy="2419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3883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238326" y="3091105"/>
            <a:ext cx="3487121" cy="1028700"/>
            <a:chOff x="0" y="0"/>
            <a:chExt cx="1377628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77628" cy="406400"/>
            </a:xfrm>
            <a:custGeom>
              <a:avLst/>
              <a:gdLst/>
              <a:ahLst/>
              <a:cxnLst/>
              <a:rect l="l" t="t" r="r" b="b"/>
              <a:pathLst>
                <a:path w="1377628" h="406400">
                  <a:moveTo>
                    <a:pt x="0" y="0"/>
                  </a:moveTo>
                  <a:lnTo>
                    <a:pt x="1377628" y="0"/>
                  </a:lnTo>
                  <a:lnTo>
                    <a:pt x="1377628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7526"/>
              <a:ext cx="1377279" cy="3988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4386"/>
                </a:lnSpc>
              </a:pPr>
              <a:r>
                <a:rPr lang="en-US" sz="3133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mỉm</a:t>
              </a:r>
              <a:r>
                <a:rPr lang="en-US" sz="3133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133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cười</a:t>
              </a:r>
              <a:endParaRPr lang="en-US" sz="3133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747902" y="722172"/>
            <a:ext cx="6974243" cy="59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21"/>
              </a:lnSpc>
            </a:pPr>
            <a:r>
              <a:rPr lang="en-US" sz="5582" dirty="0">
                <a:solidFill>
                  <a:srgbClr val="FFC2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GIÁO LỚP EM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179765" y="1498772"/>
            <a:ext cx="2607511" cy="1127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52"/>
              </a:lnSpc>
            </a:pPr>
            <a:r>
              <a:rPr lang="en-US" sz="3251" b="1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BẢNG TỪ KHÓ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6238326" y="5426387"/>
            <a:ext cx="3487122" cy="1056278"/>
            <a:chOff x="0" y="-10895"/>
            <a:chExt cx="1377628" cy="41729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77628" cy="406400"/>
            </a:xfrm>
            <a:custGeom>
              <a:avLst/>
              <a:gdLst/>
              <a:ahLst/>
              <a:cxnLst/>
              <a:rect l="l" t="t" r="r" b="b"/>
              <a:pathLst>
                <a:path w="1377628" h="406400">
                  <a:moveTo>
                    <a:pt x="0" y="0"/>
                  </a:moveTo>
                  <a:lnTo>
                    <a:pt x="1377628" y="0"/>
                  </a:lnTo>
                  <a:lnTo>
                    <a:pt x="1377628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0895"/>
              <a:ext cx="1377279" cy="41729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4387"/>
                </a:lnSpc>
              </a:pPr>
              <a:r>
                <a:rPr lang="en-US" sz="3133" dirty="0" err="1">
                  <a:solidFill>
                    <a:srgbClr val="C0504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hương</a:t>
              </a:r>
              <a:r>
                <a:rPr lang="en-US" sz="3133" dirty="0">
                  <a:solidFill>
                    <a:srgbClr val="C0504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133" dirty="0" err="1">
                  <a:solidFill>
                    <a:srgbClr val="C0504D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nhài</a:t>
              </a:r>
              <a:endParaRPr lang="en-US" sz="3133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238326" y="4264337"/>
            <a:ext cx="3487122" cy="1037228"/>
            <a:chOff x="0" y="-3369"/>
            <a:chExt cx="1377628" cy="40976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77628" cy="406400"/>
            </a:xfrm>
            <a:custGeom>
              <a:avLst/>
              <a:gdLst/>
              <a:ahLst/>
              <a:cxnLst/>
              <a:rect l="l" t="t" r="r" b="b"/>
              <a:pathLst>
                <a:path w="1377628" h="406400">
                  <a:moveTo>
                    <a:pt x="0" y="0"/>
                  </a:moveTo>
                  <a:lnTo>
                    <a:pt x="1377628" y="0"/>
                  </a:lnTo>
                  <a:lnTo>
                    <a:pt x="1377628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369"/>
              <a:ext cx="1377279" cy="38425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4387"/>
                </a:lnSpc>
              </a:pPr>
              <a:r>
                <a:rPr lang="en-US" sz="3133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Gió</a:t>
              </a:r>
              <a:r>
                <a:rPr lang="en-US" sz="3133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133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US" sz="3133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133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thoảng</a:t>
              </a:r>
              <a:endParaRPr lang="en-US" sz="3133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9983" y="-123185"/>
            <a:ext cx="2247624" cy="2261288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69983" y="5041556"/>
            <a:ext cx="2247624" cy="2261288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16918" y="5041556"/>
            <a:ext cx="2247624" cy="2261288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16918" y="-123185"/>
            <a:ext cx="2247624" cy="2261288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01541" y="2259436"/>
            <a:ext cx="9788917" cy="264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0283"/>
              </a:lnSpc>
            </a:pPr>
            <a:r>
              <a:rPr lang="en-US" sz="8864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</a:t>
            </a:r>
          </a:p>
          <a:p>
            <a:pPr algn="ctr" defTabSz="609630">
              <a:lnSpc>
                <a:spcPts val="10283"/>
              </a:lnSpc>
            </a:pPr>
            <a:r>
              <a:rPr lang="en-US" sz="8864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ĐOÁN TỪ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1176470" y="2167272"/>
            <a:ext cx="659460" cy="10422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4208" y="3474273"/>
            <a:ext cx="703184" cy="71886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9983" y="-51990"/>
            <a:ext cx="2247624" cy="2261288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69983" y="5112751"/>
            <a:ext cx="2247624" cy="2261288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16918" y="5112751"/>
            <a:ext cx="2247624" cy="2261288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16918" y="-51990"/>
            <a:ext cx="2247624" cy="2261288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1176470" y="2238466"/>
            <a:ext cx="659460" cy="10422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4208" y="3545468"/>
            <a:ext cx="703184" cy="71886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69037" y="1505200"/>
            <a:ext cx="8653927" cy="4799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7"/>
          <p:cNvSpPr txBox="1"/>
          <p:nvPr/>
        </p:nvSpPr>
        <p:spPr>
          <a:xfrm>
            <a:off x="1057712" y="614836"/>
            <a:ext cx="10238135" cy="632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414"/>
              </a:lnSpc>
            </a:pPr>
            <a:r>
              <a:rPr lang="en-US" sz="3867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867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67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867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67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867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67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867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67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867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867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đoán</a:t>
            </a:r>
            <a:r>
              <a:rPr lang="en-US" sz="3867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67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867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67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867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67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endParaRPr lang="en-US" sz="3867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9983" y="-51990"/>
            <a:ext cx="2247624" cy="2261288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69983" y="5112751"/>
            <a:ext cx="2247624" cy="2261288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16918" y="5112751"/>
            <a:ext cx="2247624" cy="2261288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16918" y="-51990"/>
            <a:ext cx="2247624" cy="2261288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1176470" y="2238466"/>
            <a:ext cx="659460" cy="10422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4208" y="3545468"/>
            <a:ext cx="703184" cy="71886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83469" y="3177019"/>
            <a:ext cx="10625063" cy="103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794"/>
              </a:lnSpc>
            </a:pPr>
            <a:r>
              <a:rPr lang="en-US" sz="9622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ÁN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5179286" cy="2299523"/>
            <a:chOff x="0" y="0"/>
            <a:chExt cx="2046138" cy="90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6138" cy="908453"/>
            </a:xfrm>
            <a:custGeom>
              <a:avLst/>
              <a:gdLst/>
              <a:ahLst/>
              <a:cxnLst/>
              <a:rect l="l" t="t" r="r" b="b"/>
              <a:pathLst>
                <a:path w="2046138" h="908453">
                  <a:moveTo>
                    <a:pt x="0" y="0"/>
                  </a:moveTo>
                  <a:lnTo>
                    <a:pt x="2046138" y="0"/>
                  </a:lnTo>
                  <a:lnTo>
                    <a:pt x="2046138" y="908453"/>
                  </a:lnTo>
                  <a:lnTo>
                    <a:pt x="0" y="908453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046138" cy="9084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4480"/>
                </a:lnSpc>
                <a:spcBef>
                  <a:spcPct val="0"/>
                </a:spcBef>
              </a:pPr>
              <a:r>
                <a:rPr lang="en-US" sz="3199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BẮT ĐẦU BẰNG TR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93952" y="685801"/>
            <a:ext cx="4812249" cy="2377599"/>
            <a:chOff x="0" y="0"/>
            <a:chExt cx="1901135" cy="9392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1135" cy="939298"/>
            </a:xfrm>
            <a:custGeom>
              <a:avLst/>
              <a:gdLst/>
              <a:ahLst/>
              <a:cxnLst/>
              <a:rect l="l" t="t" r="r" b="b"/>
              <a:pathLst>
                <a:path w="1901135" h="939298">
                  <a:moveTo>
                    <a:pt x="0" y="0"/>
                  </a:moveTo>
                  <a:lnTo>
                    <a:pt x="1901135" y="0"/>
                  </a:lnTo>
                  <a:lnTo>
                    <a:pt x="1901135" y="939298"/>
                  </a:lnTo>
                  <a:lnTo>
                    <a:pt x="0" y="93929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901135" cy="9392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 VẬT </a:t>
              </a:r>
              <a:r>
                <a:rPr lang="en-US" sz="32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Ở</a:t>
              </a:r>
              <a:r>
                <a:rPr lang="en-US" sz="3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TRƯỜNG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2583" y="3482172"/>
            <a:ext cx="5212503" cy="2261288"/>
            <a:chOff x="0" y="0"/>
            <a:chExt cx="205926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9260" cy="893348"/>
            </a:xfrm>
            <a:custGeom>
              <a:avLst/>
              <a:gdLst/>
              <a:ahLst/>
              <a:cxnLst/>
              <a:rect l="l" t="t" r="r" b="b"/>
              <a:pathLst>
                <a:path w="2059260" h="893348">
                  <a:moveTo>
                    <a:pt x="0" y="0"/>
                  </a:moveTo>
                  <a:lnTo>
                    <a:pt x="2059260" y="0"/>
                  </a:lnTo>
                  <a:lnTo>
                    <a:pt x="205926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046137" cy="8933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 ĐỂ BÁO GIỜ HỌC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75708" y="4495800"/>
            <a:ext cx="7048734" cy="1038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266"/>
              </a:lnSpc>
            </a:pPr>
            <a:r>
              <a:rPr lang="en-US" sz="1153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1176470" y="368696"/>
            <a:ext cx="659460" cy="10422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4208" y="5743460"/>
            <a:ext cx="703184" cy="71886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5179286" cy="2299523"/>
            <a:chOff x="0" y="0"/>
            <a:chExt cx="2046138" cy="90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6138" cy="908453"/>
            </a:xfrm>
            <a:custGeom>
              <a:avLst/>
              <a:gdLst/>
              <a:ahLst/>
              <a:cxnLst/>
              <a:rect l="l" t="t" r="r" b="b"/>
              <a:pathLst>
                <a:path w="2046138" h="908453">
                  <a:moveTo>
                    <a:pt x="0" y="0"/>
                  </a:moveTo>
                  <a:lnTo>
                    <a:pt x="2046138" y="0"/>
                  </a:lnTo>
                  <a:lnTo>
                    <a:pt x="2046138" y="908453"/>
                  </a:lnTo>
                  <a:lnTo>
                    <a:pt x="0" y="908453"/>
                  </a:lnTo>
                  <a:close/>
                </a:path>
              </a:pathLst>
            </a:custGeom>
            <a:solidFill>
              <a:srgbClr val="F2BD0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046138" cy="8985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4480"/>
                </a:lnSpc>
                <a:spcBef>
                  <a:spcPct val="0"/>
                </a:spcBef>
              </a:pPr>
              <a:r>
                <a:rPr lang="en-US" sz="3199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BẮT ĐẦU BẰNG </a:t>
              </a:r>
              <a:r>
                <a:rPr lang="en-US" sz="3199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93952" y="685801"/>
            <a:ext cx="4812249" cy="2377599"/>
            <a:chOff x="0" y="0"/>
            <a:chExt cx="1901135" cy="9392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1135" cy="939298"/>
            </a:xfrm>
            <a:custGeom>
              <a:avLst/>
              <a:gdLst/>
              <a:ahLst/>
              <a:cxnLst/>
              <a:rect l="l" t="t" r="r" b="b"/>
              <a:pathLst>
                <a:path w="1901135" h="939298">
                  <a:moveTo>
                    <a:pt x="0" y="0"/>
                  </a:moveTo>
                  <a:lnTo>
                    <a:pt x="1901135" y="0"/>
                  </a:lnTo>
                  <a:lnTo>
                    <a:pt x="1901135" y="939298"/>
                  </a:lnTo>
                  <a:lnTo>
                    <a:pt x="0" y="93929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901135" cy="9392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 VẬT TRONG NHÀ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2583" y="3482172"/>
            <a:ext cx="5212503" cy="2261288"/>
            <a:chOff x="0" y="0"/>
            <a:chExt cx="205926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9260" cy="893348"/>
            </a:xfrm>
            <a:custGeom>
              <a:avLst/>
              <a:gdLst/>
              <a:ahLst/>
              <a:cxnLst/>
              <a:rect l="l" t="t" r="r" b="b"/>
              <a:pathLst>
                <a:path w="2059260" h="893348">
                  <a:moveTo>
                    <a:pt x="0" y="0"/>
                  </a:moveTo>
                  <a:lnTo>
                    <a:pt x="2059260" y="0"/>
                  </a:lnTo>
                  <a:lnTo>
                    <a:pt x="205926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928"/>
              <a:ext cx="2059260" cy="88342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 ĐỂ QUÉT NHÀ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486400" y="4749800"/>
            <a:ext cx="7048734" cy="1107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266"/>
              </a:lnSpc>
            </a:pPr>
            <a:r>
              <a:rPr lang="en-US" sz="13867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CHỔI</a:t>
            </a:r>
            <a:endParaRPr lang="en-US" sz="6666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1176470" y="368696"/>
            <a:ext cx="659460" cy="10422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4208" y="5743460"/>
            <a:ext cx="703184" cy="71886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5212503" cy="2299523"/>
            <a:chOff x="0" y="0"/>
            <a:chExt cx="2059261" cy="90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6138" cy="908453"/>
            </a:xfrm>
            <a:custGeom>
              <a:avLst/>
              <a:gdLst/>
              <a:ahLst/>
              <a:cxnLst/>
              <a:rect l="l" t="t" r="r" b="b"/>
              <a:pathLst>
                <a:path w="2046138" h="908453">
                  <a:moveTo>
                    <a:pt x="0" y="0"/>
                  </a:moveTo>
                  <a:lnTo>
                    <a:pt x="2046138" y="0"/>
                  </a:lnTo>
                  <a:lnTo>
                    <a:pt x="2046138" y="908453"/>
                  </a:lnTo>
                  <a:lnTo>
                    <a:pt x="0" y="908453"/>
                  </a:lnTo>
                  <a:close/>
                </a:path>
              </a:pathLst>
            </a:custGeom>
            <a:solidFill>
              <a:srgbClr val="F2BD0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059261" cy="8933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4480"/>
                </a:lnSpc>
                <a:spcBef>
                  <a:spcPct val="0"/>
                </a:spcBef>
              </a:pPr>
              <a:r>
                <a:rPr lang="en-US" sz="4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CHỨA VẦN ANG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93952" y="685801"/>
            <a:ext cx="4812249" cy="2377599"/>
            <a:chOff x="0" y="0"/>
            <a:chExt cx="1901135" cy="9392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1135" cy="939298"/>
            </a:xfrm>
            <a:custGeom>
              <a:avLst/>
              <a:gdLst/>
              <a:ahLst/>
              <a:cxnLst/>
              <a:rect l="l" t="t" r="r" b="b"/>
              <a:pathLst>
                <a:path w="1901135" h="939298">
                  <a:moveTo>
                    <a:pt x="0" y="0"/>
                  </a:moveTo>
                  <a:lnTo>
                    <a:pt x="1901135" y="0"/>
                  </a:lnTo>
                  <a:lnTo>
                    <a:pt x="1901135" y="939298"/>
                  </a:lnTo>
                  <a:lnTo>
                    <a:pt x="0" y="93929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901135" cy="9392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 VẬT TRONG LỚP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2583" y="3482172"/>
            <a:ext cx="5212503" cy="2261288"/>
            <a:chOff x="0" y="0"/>
            <a:chExt cx="205926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9260" cy="893348"/>
            </a:xfrm>
            <a:custGeom>
              <a:avLst/>
              <a:gdLst/>
              <a:ahLst/>
              <a:cxnLst/>
              <a:rect l="l" t="t" r="r" b="b"/>
              <a:pathLst>
                <a:path w="2059260" h="893348">
                  <a:moveTo>
                    <a:pt x="0" y="0"/>
                  </a:moveTo>
                  <a:lnTo>
                    <a:pt x="2059260" y="0"/>
                  </a:lnTo>
                  <a:lnTo>
                    <a:pt x="205926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5105"/>
              <a:ext cx="2059260" cy="87824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 ĐỂ VIẾT CHỮ LÊN ĐÓ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75709" y="4182075"/>
            <a:ext cx="7048734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266"/>
              </a:lnSpc>
            </a:pPr>
            <a:r>
              <a:rPr lang="en-US" sz="6666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1176470" y="368696"/>
            <a:ext cx="659460" cy="10422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4208" y="5743460"/>
            <a:ext cx="703184" cy="71886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te Chicks Newsletter by Slidesgo">
  <a:themeElements>
    <a:clrScheme name="Simple Light">
      <a:dk1>
        <a:srgbClr val="000000"/>
      </a:dk1>
      <a:lt1>
        <a:srgbClr val="EFF5FF"/>
      </a:lt1>
      <a:dk2>
        <a:srgbClr val="6CA368"/>
      </a:dk2>
      <a:lt2>
        <a:srgbClr val="8AC789"/>
      </a:lt2>
      <a:accent1>
        <a:srgbClr val="F6DF5C"/>
      </a:accent1>
      <a:accent2>
        <a:srgbClr val="FDE886"/>
      </a:accent2>
      <a:accent3>
        <a:srgbClr val="FAC54B"/>
      </a:accent3>
      <a:accent4>
        <a:srgbClr val="E69138"/>
      </a:accent4>
      <a:accent5>
        <a:srgbClr val="CA1E49"/>
      </a:accent5>
      <a:accent6>
        <a:srgbClr val="BBA2FD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215</Words>
  <Application>Microsoft Office PowerPoint</Application>
  <PresentationFormat>Widescreen</PresentationFormat>
  <Paragraphs>46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#9Slide07 HoneyCream</vt:lpstr>
      <vt:lpstr>Arial</vt:lpstr>
      <vt:lpstr>Arial-Rounded</vt:lpstr>
      <vt:lpstr>Calibri</vt:lpstr>
      <vt:lpstr>Cambria</vt:lpstr>
      <vt:lpstr>Livvic</vt:lpstr>
      <vt:lpstr>Nunito</vt:lpstr>
      <vt:lpstr>Patrick Hand</vt:lpstr>
      <vt:lpstr>Roboto Condensed Light</vt:lpstr>
      <vt:lpstr>Roboto Slab Light</vt:lpstr>
      <vt:lpstr>SVN-Newton</vt:lpstr>
      <vt:lpstr>Times New Roman</vt:lpstr>
      <vt:lpstr>Titan One</vt:lpstr>
      <vt:lpstr>UTM Aquarelle</vt:lpstr>
      <vt:lpstr>UTM Avo</vt:lpstr>
      <vt:lpstr>Doodle Sketchbook by Slidesgo</vt:lpstr>
      <vt:lpstr>Cute Chicks Newsletter by Slidesgo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17</cp:revision>
  <dcterms:created xsi:type="dcterms:W3CDTF">2021-07-31T03:12:34Z</dcterms:created>
  <dcterms:modified xsi:type="dcterms:W3CDTF">2025-12-04T00:50:01Z</dcterms:modified>
</cp:coreProperties>
</file>