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708" r:id="rId3"/>
    <p:sldMasterId id="2147483738" r:id="rId4"/>
  </p:sldMasterIdLst>
  <p:notesMasterIdLst>
    <p:notesMasterId r:id="rId16"/>
  </p:notesMasterIdLst>
  <p:sldIdLst>
    <p:sldId id="259" r:id="rId5"/>
    <p:sldId id="257" r:id="rId6"/>
    <p:sldId id="385" r:id="rId7"/>
    <p:sldId id="276" r:id="rId8"/>
    <p:sldId id="277" r:id="rId9"/>
    <p:sldId id="278" r:id="rId10"/>
    <p:sldId id="279" r:id="rId11"/>
    <p:sldId id="280" r:id="rId12"/>
    <p:sldId id="281" r:id="rId13"/>
    <p:sldId id="386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20331411-1768-21C3-F1E0-3A88397CB6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9FF5D726-8FF1-1100-672F-44642FBC3685}"/>
              </a:ext>
            </a:extLst>
          </p:cNvPr>
          <p:cNvSpPr/>
          <p:nvPr userDrawn="1"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22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3497000" y="3209733"/>
            <a:ext cx="51980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subTitle" idx="1"/>
          </p:nvPr>
        </p:nvSpPr>
        <p:spPr>
          <a:xfrm>
            <a:off x="4150200" y="4158133"/>
            <a:ext cx="38916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 idx="2" hasCustomPrompt="1"/>
          </p:nvPr>
        </p:nvSpPr>
        <p:spPr>
          <a:xfrm>
            <a:off x="4676600" y="1248484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4" name="Google Shape;174;p3"/>
          <p:cNvGrpSpPr/>
          <p:nvPr/>
        </p:nvGrpSpPr>
        <p:grpSpPr>
          <a:xfrm>
            <a:off x="-203657" y="524635"/>
            <a:ext cx="12469016" cy="7601580"/>
            <a:chOff x="-152743" y="393476"/>
            <a:chExt cx="9351762" cy="5701185"/>
          </a:xfrm>
        </p:grpSpPr>
        <p:sp>
          <p:nvSpPr>
            <p:cNvPr id="175" name="Google Shape;175;p3"/>
            <p:cNvSpPr/>
            <p:nvPr/>
          </p:nvSpPr>
          <p:spPr>
            <a:xfrm flipH="1">
              <a:off x="335126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98762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334064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895037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8888217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8840980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 flipH="1">
              <a:off x="8778703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3337575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30A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3394801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525361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559360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897393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4806388" y="5369753"/>
              <a:ext cx="489643" cy="227490"/>
            </a:xfrm>
            <a:custGeom>
              <a:avLst/>
              <a:gdLst/>
              <a:ahLst/>
              <a:cxnLst/>
              <a:rect l="l" t="t" r="r" b="b"/>
              <a:pathLst>
                <a:path w="4167" h="1936" extrusionOk="0">
                  <a:moveTo>
                    <a:pt x="1866" y="0"/>
                  </a:moveTo>
                  <a:cubicBezTo>
                    <a:pt x="1359" y="0"/>
                    <a:pt x="855" y="102"/>
                    <a:pt x="381" y="314"/>
                  </a:cubicBezTo>
                  <a:cubicBezTo>
                    <a:pt x="297" y="335"/>
                    <a:pt x="233" y="378"/>
                    <a:pt x="170" y="441"/>
                  </a:cubicBezTo>
                  <a:cubicBezTo>
                    <a:pt x="1" y="631"/>
                    <a:pt x="149" y="949"/>
                    <a:pt x="339" y="1118"/>
                  </a:cubicBezTo>
                  <a:cubicBezTo>
                    <a:pt x="868" y="1628"/>
                    <a:pt x="1935" y="1935"/>
                    <a:pt x="2730" y="1935"/>
                  </a:cubicBezTo>
                  <a:cubicBezTo>
                    <a:pt x="2826" y="1935"/>
                    <a:pt x="2918" y="1931"/>
                    <a:pt x="3004" y="1922"/>
                  </a:cubicBezTo>
                  <a:cubicBezTo>
                    <a:pt x="4167" y="1773"/>
                    <a:pt x="3892" y="420"/>
                    <a:pt x="2919" y="145"/>
                  </a:cubicBezTo>
                  <a:cubicBezTo>
                    <a:pt x="2572" y="50"/>
                    <a:pt x="2218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488302" y="5229334"/>
              <a:ext cx="355453" cy="173320"/>
            </a:xfrm>
            <a:custGeom>
              <a:avLst/>
              <a:gdLst/>
              <a:ahLst/>
              <a:cxnLst/>
              <a:rect l="l" t="t" r="r" b="b"/>
              <a:pathLst>
                <a:path w="3025" h="1475" extrusionOk="0">
                  <a:moveTo>
                    <a:pt x="1287" y="0"/>
                  </a:moveTo>
                  <a:cubicBezTo>
                    <a:pt x="1225" y="0"/>
                    <a:pt x="1163" y="3"/>
                    <a:pt x="1101" y="8"/>
                  </a:cubicBezTo>
                  <a:cubicBezTo>
                    <a:pt x="762" y="8"/>
                    <a:pt x="445" y="134"/>
                    <a:pt x="191" y="367"/>
                  </a:cubicBezTo>
                  <a:cubicBezTo>
                    <a:pt x="64" y="494"/>
                    <a:pt x="1" y="705"/>
                    <a:pt x="43" y="896"/>
                  </a:cubicBezTo>
                  <a:cubicBezTo>
                    <a:pt x="188" y="1286"/>
                    <a:pt x="794" y="1474"/>
                    <a:pt x="1402" y="1474"/>
                  </a:cubicBezTo>
                  <a:cubicBezTo>
                    <a:pt x="2211" y="1474"/>
                    <a:pt x="3025" y="1143"/>
                    <a:pt x="2771" y="515"/>
                  </a:cubicBezTo>
                  <a:cubicBezTo>
                    <a:pt x="2750" y="452"/>
                    <a:pt x="2708" y="431"/>
                    <a:pt x="2666" y="388"/>
                  </a:cubicBezTo>
                  <a:cubicBezTo>
                    <a:pt x="2253" y="144"/>
                    <a:pt x="1774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8320375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7789487" y="5510642"/>
              <a:ext cx="570722" cy="242648"/>
            </a:xfrm>
            <a:custGeom>
              <a:avLst/>
              <a:gdLst/>
              <a:ahLst/>
              <a:cxnLst/>
              <a:rect l="l" t="t" r="r" b="b"/>
              <a:pathLst>
                <a:path w="4857" h="2065" extrusionOk="0">
                  <a:moveTo>
                    <a:pt x="2199" y="1"/>
                  </a:moveTo>
                  <a:cubicBezTo>
                    <a:pt x="1526" y="1"/>
                    <a:pt x="856" y="228"/>
                    <a:pt x="318" y="680"/>
                  </a:cubicBezTo>
                  <a:cubicBezTo>
                    <a:pt x="127" y="807"/>
                    <a:pt x="21" y="997"/>
                    <a:pt x="0" y="1209"/>
                  </a:cubicBezTo>
                  <a:cubicBezTo>
                    <a:pt x="21" y="1420"/>
                    <a:pt x="148" y="1611"/>
                    <a:pt x="339" y="1695"/>
                  </a:cubicBezTo>
                  <a:cubicBezTo>
                    <a:pt x="805" y="1995"/>
                    <a:pt x="1340" y="2050"/>
                    <a:pt x="1885" y="2050"/>
                  </a:cubicBezTo>
                  <a:cubicBezTo>
                    <a:pt x="2202" y="2050"/>
                    <a:pt x="2523" y="2031"/>
                    <a:pt x="2835" y="2031"/>
                  </a:cubicBezTo>
                  <a:cubicBezTo>
                    <a:pt x="3007" y="2031"/>
                    <a:pt x="3177" y="2037"/>
                    <a:pt x="3342" y="2055"/>
                  </a:cubicBezTo>
                  <a:cubicBezTo>
                    <a:pt x="3395" y="2061"/>
                    <a:pt x="3448" y="2064"/>
                    <a:pt x="3499" y="2064"/>
                  </a:cubicBezTo>
                  <a:cubicBezTo>
                    <a:pt x="4323" y="2064"/>
                    <a:pt x="4856" y="1295"/>
                    <a:pt x="4040" y="638"/>
                  </a:cubicBezTo>
                  <a:cubicBezTo>
                    <a:pt x="3500" y="212"/>
                    <a:pt x="2848" y="1"/>
                    <a:pt x="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893668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8874528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7388443" y="5654585"/>
              <a:ext cx="73088" cy="114920"/>
            </a:xfrm>
            <a:custGeom>
              <a:avLst/>
              <a:gdLst/>
              <a:ahLst/>
              <a:cxnLst/>
              <a:rect l="l" t="t" r="r" b="b"/>
              <a:pathLst>
                <a:path w="622" h="978" extrusionOk="0">
                  <a:moveTo>
                    <a:pt x="170" y="0"/>
                  </a:moveTo>
                  <a:cubicBezTo>
                    <a:pt x="82" y="0"/>
                    <a:pt x="0" y="72"/>
                    <a:pt x="30" y="174"/>
                  </a:cubicBezTo>
                  <a:lnTo>
                    <a:pt x="326" y="893"/>
                  </a:lnTo>
                  <a:cubicBezTo>
                    <a:pt x="368" y="957"/>
                    <a:pt x="410" y="978"/>
                    <a:pt x="474" y="978"/>
                  </a:cubicBezTo>
                  <a:lnTo>
                    <a:pt x="516" y="978"/>
                  </a:lnTo>
                  <a:cubicBezTo>
                    <a:pt x="601" y="936"/>
                    <a:pt x="622" y="851"/>
                    <a:pt x="601" y="788"/>
                  </a:cubicBezTo>
                  <a:lnTo>
                    <a:pt x="283" y="47"/>
                  </a:lnTo>
                  <a:cubicBezTo>
                    <a:pt x="251" y="15"/>
                    <a:pt x="21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7326283" y="5597948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64" y="64"/>
                    <a:pt x="64" y="149"/>
                  </a:cubicBezTo>
                  <a:lnTo>
                    <a:pt x="22" y="1143"/>
                  </a:lnTo>
                  <a:cubicBezTo>
                    <a:pt x="1" y="1227"/>
                    <a:pt x="64" y="1312"/>
                    <a:pt x="149" y="1312"/>
                  </a:cubicBezTo>
                  <a:cubicBezTo>
                    <a:pt x="234" y="1312"/>
                    <a:pt x="318" y="1248"/>
                    <a:pt x="318" y="1164"/>
                  </a:cubicBezTo>
                  <a:lnTo>
                    <a:pt x="360" y="170"/>
                  </a:lnTo>
                  <a:cubicBezTo>
                    <a:pt x="360" y="85"/>
                    <a:pt x="297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8827291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876501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5228819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5323293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480219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209773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39561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221767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01297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70178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11182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324737" y="5213837"/>
              <a:ext cx="1498205" cy="299302"/>
            </a:xfrm>
            <a:custGeom>
              <a:avLst/>
              <a:gdLst/>
              <a:ahLst/>
              <a:cxnLst/>
              <a:rect l="l" t="t" r="r" b="b"/>
              <a:pathLst>
                <a:path w="13240" h="2645" extrusionOk="0">
                  <a:moveTo>
                    <a:pt x="6620" y="1"/>
                  </a:moveTo>
                  <a:cubicBezTo>
                    <a:pt x="2961" y="1"/>
                    <a:pt x="0" y="593"/>
                    <a:pt x="0" y="1333"/>
                  </a:cubicBezTo>
                  <a:cubicBezTo>
                    <a:pt x="0" y="2052"/>
                    <a:pt x="2961" y="2644"/>
                    <a:pt x="6620" y="2644"/>
                  </a:cubicBezTo>
                  <a:cubicBezTo>
                    <a:pt x="10279" y="2644"/>
                    <a:pt x="13240" y="2052"/>
                    <a:pt x="13240" y="1333"/>
                  </a:cubicBezTo>
                  <a:cubicBezTo>
                    <a:pt x="13240" y="593"/>
                    <a:pt x="10279" y="1"/>
                    <a:pt x="6620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467036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196590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52743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1EF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2911800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08584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-114480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3082890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3164250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-83361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-2001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5200853" y="5312397"/>
              <a:ext cx="74344" cy="119381"/>
            </a:xfrm>
            <a:custGeom>
              <a:avLst/>
              <a:gdLst/>
              <a:ahLst/>
              <a:cxnLst/>
              <a:rect l="l" t="t" r="r" b="b"/>
              <a:pathLst>
                <a:path w="657" h="1055" extrusionOk="0">
                  <a:moveTo>
                    <a:pt x="163" y="1"/>
                  </a:moveTo>
                  <a:cubicBezTo>
                    <a:pt x="144" y="1"/>
                    <a:pt x="124" y="6"/>
                    <a:pt x="107" y="18"/>
                  </a:cubicBezTo>
                  <a:cubicBezTo>
                    <a:pt x="43" y="60"/>
                    <a:pt x="1" y="166"/>
                    <a:pt x="43" y="229"/>
                  </a:cubicBezTo>
                  <a:lnTo>
                    <a:pt x="382" y="970"/>
                  </a:lnTo>
                  <a:cubicBezTo>
                    <a:pt x="403" y="1033"/>
                    <a:pt x="445" y="1054"/>
                    <a:pt x="509" y="1054"/>
                  </a:cubicBezTo>
                  <a:lnTo>
                    <a:pt x="572" y="1054"/>
                  </a:lnTo>
                  <a:cubicBezTo>
                    <a:pt x="635" y="991"/>
                    <a:pt x="657" y="906"/>
                    <a:pt x="635" y="822"/>
                  </a:cubicBezTo>
                  <a:lnTo>
                    <a:pt x="297" y="81"/>
                  </a:lnTo>
                  <a:cubicBezTo>
                    <a:pt x="267" y="36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5152988" y="5254574"/>
              <a:ext cx="33608" cy="155592"/>
            </a:xfrm>
            <a:custGeom>
              <a:avLst/>
              <a:gdLst/>
              <a:ahLst/>
              <a:cxnLst/>
              <a:rect l="l" t="t" r="r" b="b"/>
              <a:pathLst>
                <a:path w="297" h="1375" extrusionOk="0">
                  <a:moveTo>
                    <a:pt x="149" y="0"/>
                  </a:moveTo>
                  <a:cubicBezTo>
                    <a:pt x="64" y="0"/>
                    <a:pt x="0" y="85"/>
                    <a:pt x="0" y="148"/>
                  </a:cubicBezTo>
                  <a:lnTo>
                    <a:pt x="22" y="1206"/>
                  </a:lnTo>
                  <a:cubicBezTo>
                    <a:pt x="22" y="1290"/>
                    <a:pt x="85" y="1375"/>
                    <a:pt x="170" y="1375"/>
                  </a:cubicBezTo>
                  <a:cubicBezTo>
                    <a:pt x="233" y="1354"/>
                    <a:pt x="297" y="1290"/>
                    <a:pt x="297" y="1206"/>
                  </a:cubicBezTo>
                  <a:lnTo>
                    <a:pt x="275" y="148"/>
                  </a:lnTo>
                  <a:cubicBezTo>
                    <a:pt x="275" y="64"/>
                    <a:pt x="21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 rot="360229" flipH="1">
              <a:off x="6434748" y="252291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 rot="360229" flipH="1">
              <a:off x="6346229" y="2449338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 rot="360229" flipH="1">
              <a:off x="7420959" y="4340874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 rot="360229" flipH="1">
              <a:off x="7133479" y="4301395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 rot="360229" flipH="1">
              <a:off x="8081916" y="3008062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 rot="360229" flipH="1">
              <a:off x="6683596" y="346158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 rot="360229" flipH="1">
              <a:off x="6529403" y="2850210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 rot="360229" flipH="1">
              <a:off x="6390846" y="272476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 rot="360229" flipH="1">
              <a:off x="7296407" y="340325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 rot="360229" flipH="1">
              <a:off x="6454358" y="3314031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 rot="360229" flipH="1">
              <a:off x="6843108" y="2890294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 rot="360229" flipH="1">
              <a:off x="6944276" y="301346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 rot="360229" flipH="1">
              <a:off x="7157064" y="2881352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 rot="360229" flipH="1">
              <a:off x="7227566" y="2916849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 rot="360229" flipH="1">
              <a:off x="7245739" y="299745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 rot="360229" flipH="1">
              <a:off x="6718881" y="246868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rgbClr val="BB3D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 rot="360229" flipH="1">
              <a:off x="6434798" y="252287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 rot="360229" flipH="1">
              <a:off x="6346279" y="2449297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 rot="360229" flipH="1">
              <a:off x="7421009" y="4340833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 rot="360229" flipH="1">
              <a:off x="7133529" y="4301354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 rot="360229" flipH="1">
              <a:off x="8081966" y="3008021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 rot="360229" flipH="1">
              <a:off x="6683646" y="346154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 rot="360229" flipH="1">
              <a:off x="6529453" y="2850169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 rot="360229" flipH="1">
              <a:off x="6390896" y="272472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 rot="360229" flipH="1">
              <a:off x="7296457" y="340321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 rot="360229" flipH="1">
              <a:off x="6454408" y="3313990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 rot="360229" flipH="1">
              <a:off x="6843158" y="2890253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 rot="360229" flipH="1">
              <a:off x="6944326" y="301342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 rot="360229" flipH="1">
              <a:off x="7157114" y="2881311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 rot="360229" flipH="1">
              <a:off x="7227616" y="2916808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 rot="360229" flipH="1">
              <a:off x="7245789" y="299741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 rot="360229" flipH="1">
              <a:off x="6718931" y="246864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27787" y="393494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25625" y="397132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777899" y="442958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767739" y="457924"/>
              <a:ext cx="266392" cy="37826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727787" y="393476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725625" y="397115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77899" y="442941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777899" y="465908"/>
              <a:ext cx="256282" cy="36385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16599" y="241748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14937" y="2420285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55115" y="245550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47306" y="2467008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6599" y="2417475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14937" y="2420272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55115" y="2455492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55115" y="2473145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-467130" y="445433"/>
            <a:ext cx="12732503" cy="2134667"/>
            <a:chOff x="-350348" y="334075"/>
            <a:chExt cx="9549377" cy="1601000"/>
          </a:xfrm>
        </p:grpSpPr>
        <p:sp>
          <p:nvSpPr>
            <p:cNvPr id="282" name="Google Shape;282;p3"/>
            <p:cNvSpPr/>
            <p:nvPr/>
          </p:nvSpPr>
          <p:spPr>
            <a:xfrm>
              <a:off x="7332213" y="981025"/>
              <a:ext cx="1866816" cy="954050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350348" y="334075"/>
              <a:ext cx="2859882" cy="146156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079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28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2024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621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816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098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6940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7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244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622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892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0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591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903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831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042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666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426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6862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4030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356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44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402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403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6330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19717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142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5902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041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655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13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435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8265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99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9260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64636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97976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6366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07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image" Target="../media/image9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278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95400" y="604604"/>
            <a:ext cx="972094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7.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50547" y="1612167"/>
            <a:ext cx="2378928" cy="1350620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Đôi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mắt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bé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85976" y="1612167"/>
            <a:ext cx="2378928" cy="1350620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Những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vì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1405" y="1612167"/>
            <a:ext cx="2294195" cy="1350620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Cầu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vồng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04269" y="1758669"/>
            <a:ext cx="2333425" cy="120411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Tóc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37387" y="3434410"/>
            <a:ext cx="2378928" cy="1350620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lấp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lánh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đêm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79751" y="3421302"/>
            <a:ext cx="2018688" cy="1350620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to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tròn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đen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láy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86793" y="3515687"/>
            <a:ext cx="1861425" cy="1256235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2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bạc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76520" y="3434411"/>
            <a:ext cx="2365403" cy="1350620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rực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rỡ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sau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cơn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mưa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56" name="Straight Connector 55"/>
          <p:cNvCxnSpPr>
            <a:cxnSpLocks/>
            <a:stCxn id="16" idx="4"/>
            <a:endCxn id="37" idx="0"/>
          </p:cNvCxnSpPr>
          <p:nvPr/>
        </p:nvCxnSpPr>
        <p:spPr>
          <a:xfrm>
            <a:off x="3094510" y="2816285"/>
            <a:ext cx="2155973" cy="7515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21" idx="4"/>
            <a:endCxn id="33" idx="0"/>
          </p:cNvCxnSpPr>
          <p:nvPr/>
        </p:nvCxnSpPr>
        <p:spPr>
          <a:xfrm flipH="1">
            <a:off x="3081350" y="2816285"/>
            <a:ext cx="2248589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  <a:stCxn id="25" idx="4"/>
            <a:endCxn id="44" idx="0"/>
          </p:cNvCxnSpPr>
          <p:nvPr/>
        </p:nvCxnSpPr>
        <p:spPr>
          <a:xfrm>
            <a:off x="7480420" y="2816285"/>
            <a:ext cx="1695733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  <a:stCxn id="28" idx="4"/>
            <a:endCxn id="41" idx="0"/>
          </p:cNvCxnSpPr>
          <p:nvPr/>
        </p:nvCxnSpPr>
        <p:spPr>
          <a:xfrm flipH="1">
            <a:off x="7181901" y="2832175"/>
            <a:ext cx="2198563" cy="8197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0409" y="1717738"/>
            <a:ext cx="10031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lại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BBA2FD">
                  <a:lumMod val="10000"/>
                </a:srgbClr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69297" y="1052985"/>
            <a:ext cx="382588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CA1E49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30AE12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i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25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ế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30AE12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25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V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i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30AE12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ệ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CA1E49">
                    <a:lumMod val="75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</a:t>
            </a:r>
            <a:endParaRPr kumimoji="0" lang="en-US" sz="4267" b="1" i="0" u="sng" strike="noStrike" kern="0" cap="none" spc="0" normalizeH="0" baseline="0" noProof="0" dirty="0">
              <a:ln>
                <a:noFill/>
              </a:ln>
              <a:solidFill>
                <a:srgbClr val="CA1E49">
                  <a:lumMod val="75000"/>
                </a:srgbClr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10666B-C052-42B9-A134-05CC40C96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3" y="3276381"/>
            <a:ext cx="2321450" cy="310100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45799DA-43FD-489C-8F5C-D8072C5C6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74" y="3650875"/>
            <a:ext cx="2212026" cy="2454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968B2-BA24-4FA5-863C-A56DB6DAA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495" y="3429000"/>
            <a:ext cx="4407790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0D0C3-3B49-4A8E-9934-0BF7BEEB2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414" y="1709535"/>
            <a:ext cx="7632854" cy="184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208314"/>
            <a:ext cx="2261976" cy="545673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240972"/>
            <a:ext cx="2261976" cy="513016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262744"/>
            <a:ext cx="2261976" cy="491244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557913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525255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579684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096001" y="3280970"/>
            <a:ext cx="5435599" cy="612349"/>
            <a:chOff x="0" y="0"/>
            <a:chExt cx="2147397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739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86499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453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Kéo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399882">
            <a:off x="1070932" y="1209339"/>
            <a:ext cx="2606096" cy="20910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68354" y="4297272"/>
            <a:ext cx="6490891" cy="180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Kéo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giấy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vải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265401" y="3426252"/>
            <a:ext cx="5604799" cy="612349"/>
            <a:chOff x="0" y="0"/>
            <a:chExt cx="1826545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6545" cy="241915"/>
            </a:xfrm>
            <a:custGeom>
              <a:avLst/>
              <a:gdLst/>
              <a:ahLst/>
              <a:cxnLst/>
              <a:rect l="l" t="t" r="r" b="b"/>
              <a:pathLst>
                <a:path w="1826545" h="241915">
                  <a:moveTo>
                    <a:pt x="0" y="0"/>
                  </a:moveTo>
                  <a:lnTo>
                    <a:pt x="1826545" y="0"/>
                  </a:lnTo>
                  <a:lnTo>
                    <a:pt x="1826545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26545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453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8888" y="1326438"/>
            <a:ext cx="3032237" cy="21478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025968" y="4648200"/>
            <a:ext cx="618622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khăn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rửa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lau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khô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người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,....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2483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764061" y="2108200"/>
            <a:ext cx="4305935" cy="1715686"/>
            <a:chOff x="0" y="0"/>
            <a:chExt cx="1701110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1110" cy="241915"/>
            </a:xfrm>
            <a:custGeom>
              <a:avLst/>
              <a:gdLst/>
              <a:ahLst/>
              <a:cxnLst/>
              <a:rect l="l" t="t" r="r" b="b"/>
              <a:pathLst>
                <a:path w="1701110" h="241915">
                  <a:moveTo>
                    <a:pt x="0" y="0"/>
                  </a:moveTo>
                  <a:lnTo>
                    <a:pt x="1701110" y="0"/>
                  </a:lnTo>
                  <a:lnTo>
                    <a:pt x="1701110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701110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/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6385" y="889821"/>
            <a:ext cx="2318004" cy="27432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65097" y="4140200"/>
            <a:ext cx="5503863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Đồng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hồ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xem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giờ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D5FB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265401" y="2209800"/>
            <a:ext cx="5391608" cy="1785245"/>
            <a:chOff x="0" y="0"/>
            <a:chExt cx="2130018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30018" cy="241915"/>
            </a:xfrm>
            <a:custGeom>
              <a:avLst/>
              <a:gdLst/>
              <a:ahLst/>
              <a:cxnLst/>
              <a:rect l="l" t="t" r="r" b="b"/>
              <a:pathLst>
                <a:path w="2130018" h="241915">
                  <a:moveTo>
                    <a:pt x="0" y="0"/>
                  </a:moveTo>
                  <a:lnTo>
                    <a:pt x="2130018" y="0"/>
                  </a:lnTo>
                  <a:lnTo>
                    <a:pt x="2130018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130018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/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muỗng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thìa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76556" y="820816"/>
            <a:ext cx="2376900" cy="286805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861039" y="4214500"/>
            <a:ext cx="820033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muỗng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/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thìa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ăn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uống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778493" y="2565399"/>
            <a:ext cx="4944212" cy="1258487"/>
            <a:chOff x="0" y="-255264"/>
            <a:chExt cx="1953269" cy="497179"/>
          </a:xfrm>
        </p:grpSpPr>
        <p:sp>
          <p:nvSpPr>
            <p:cNvPr id="9" name="Freeform 9"/>
            <p:cNvSpPr/>
            <p:nvPr/>
          </p:nvSpPr>
          <p:spPr>
            <a:xfrm>
              <a:off x="0" y="-255264"/>
              <a:ext cx="1953269" cy="497179"/>
            </a:xfrm>
            <a:custGeom>
              <a:avLst/>
              <a:gdLst/>
              <a:ahLst/>
              <a:cxnLst/>
              <a:rect l="l" t="t" r="r" b="b"/>
              <a:pathLst>
                <a:path w="1953269" h="241915">
                  <a:moveTo>
                    <a:pt x="0" y="0"/>
                  </a:moveTo>
                  <a:lnTo>
                    <a:pt x="1953269" y="0"/>
                  </a:lnTo>
                  <a:lnTo>
                    <a:pt x="1953269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57928"/>
              <a:ext cx="1953269" cy="2562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/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1846" y="751683"/>
            <a:ext cx="3006321" cy="300632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90431" y="4140200"/>
            <a:ext cx="7120335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Hộp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bút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vẽ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tô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874C3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749629" y="2006600"/>
            <a:ext cx="4867571" cy="1817286"/>
            <a:chOff x="0" y="-14300"/>
            <a:chExt cx="1712513" cy="2562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2513" cy="241915"/>
            </a:xfrm>
            <a:custGeom>
              <a:avLst/>
              <a:gdLst/>
              <a:ahLst/>
              <a:cxnLst/>
              <a:rect l="l" t="t" r="r" b="b"/>
              <a:pathLst>
                <a:path w="1712513" h="241915">
                  <a:moveTo>
                    <a:pt x="0" y="0"/>
                  </a:moveTo>
                  <a:lnTo>
                    <a:pt x="1712513" y="0"/>
                  </a:lnTo>
                  <a:lnTo>
                    <a:pt x="1712513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300"/>
              <a:ext cx="1712513" cy="2562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453"/>
                </a:lnSpc>
              </a:pP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03627" y="1309309"/>
            <a:ext cx="2922758" cy="19022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31251" y="4140200"/>
            <a:ext cx="6571555" cy="1641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172</Words>
  <Application>Microsoft Office PowerPoint</Application>
  <PresentationFormat>Widescreen</PresentationFormat>
  <Paragraphs>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#9Slide07 HoneyCream</vt:lpstr>
      <vt:lpstr>Arial</vt:lpstr>
      <vt:lpstr>Arial-Rounded</vt:lpstr>
      <vt:lpstr>Calibri</vt:lpstr>
      <vt:lpstr>Cambria</vt:lpstr>
      <vt:lpstr>Livvic</vt:lpstr>
      <vt:lpstr>Nunito</vt:lpstr>
      <vt:lpstr>Patrick Hand</vt:lpstr>
      <vt:lpstr>Roboto Condensed Light</vt:lpstr>
      <vt:lpstr>Roboto Slab Light</vt:lpstr>
      <vt:lpstr>SVN-Newton</vt:lpstr>
      <vt:lpstr>Times New Roman</vt:lpstr>
      <vt:lpstr>Titan One</vt:lpstr>
      <vt:lpstr>UTM Aquarelle</vt:lpstr>
      <vt:lpstr>UTM Avo</vt:lpstr>
      <vt:lpstr>Doodle Sketchbook by Slidesgo</vt:lpstr>
      <vt:lpstr>Cute Chicks Newsletter by Slidesgo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17</cp:revision>
  <dcterms:created xsi:type="dcterms:W3CDTF">2021-07-31T03:12:34Z</dcterms:created>
  <dcterms:modified xsi:type="dcterms:W3CDTF">2025-12-04T00:47:51Z</dcterms:modified>
</cp:coreProperties>
</file>