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2" r:id="rId3"/>
    <p:sldMasterId id="2147483706" r:id="rId4"/>
    <p:sldMasterId id="2147483714" r:id="rId5"/>
    <p:sldMasterId id="2147483729" r:id="rId6"/>
    <p:sldMasterId id="2147483744" r:id="rId7"/>
    <p:sldMasterId id="2147483774" r:id="rId8"/>
    <p:sldMasterId id="2147483786" r:id="rId9"/>
    <p:sldMasterId id="2147483857" r:id="rId10"/>
  </p:sldMasterIdLst>
  <p:notesMasterIdLst>
    <p:notesMasterId r:id="rId20"/>
  </p:notesMasterIdLst>
  <p:handoutMasterIdLst>
    <p:handoutMasterId r:id="rId21"/>
  </p:handoutMasterIdLst>
  <p:sldIdLst>
    <p:sldId id="7583" r:id="rId11"/>
    <p:sldId id="7638" r:id="rId12"/>
    <p:sldId id="269" r:id="rId13"/>
    <p:sldId id="505" r:id="rId14"/>
    <p:sldId id="301" r:id="rId15"/>
    <p:sldId id="509" r:id="rId16"/>
    <p:sldId id="7637" r:id="rId17"/>
    <p:sldId id="511" r:id="rId18"/>
    <p:sldId id="5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sorterViewPr>
    <p:cViewPr>
      <p:scale>
        <a:sx n="60" d="100"/>
        <a:sy n="60" d="100"/>
      </p:scale>
      <p:origin x="0" y="-2892"/>
    </p:cViewPr>
  </p:sorter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E35130-E4BC-9503-1E66-13B642980D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1941BF-BD06-C8AC-3360-1FF507292A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A2B9F0-0CB5-490F-AAEE-2A6777F28FF8}" type="datetimeFigureOut">
              <a:rPr lang="en-US" smtClean="0"/>
              <a:t>23/12/2025</a:t>
            </a:fld>
            <a:endParaRPr lang="en-US"/>
          </a:p>
        </p:txBody>
      </p:sp>
      <p:sp>
        <p:nvSpPr>
          <p:cNvPr id="4" name="Footer Placeholder 3">
            <a:extLst>
              <a:ext uri="{FF2B5EF4-FFF2-40B4-BE49-F238E27FC236}">
                <a16:creationId xmlns:a16="http://schemas.microsoft.com/office/drawing/2014/main" id="{B9F8117E-488A-705A-FB5A-06CF3AFA0F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457A46-43F6-D7FD-6EEC-1831AD4BAD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E98563-64EF-4B4A-9DA2-AADE4418BAA2}" type="slidenum">
              <a:rPr lang="en-US" smtClean="0"/>
              <a:t>‹#›</a:t>
            </a:fld>
            <a:endParaRPr lang="en-US"/>
          </a:p>
        </p:txBody>
      </p:sp>
    </p:spTree>
    <p:extLst>
      <p:ext uri="{BB962C8B-B14F-4D97-AF65-F5344CB8AC3E}">
        <p14:creationId xmlns:p14="http://schemas.microsoft.com/office/powerpoint/2010/main" val="1041786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1570E-C810-4CBA-9256-C3D9B8630A94}"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14A5D5-30B3-423E-8E3A-86231709620A}" type="slidenum">
              <a:rPr lang="en-US" smtClean="0"/>
              <a:t>‹#›</a:t>
            </a:fld>
            <a:endParaRPr lang="en-US"/>
          </a:p>
        </p:txBody>
      </p:sp>
    </p:spTree>
    <p:extLst>
      <p:ext uri="{BB962C8B-B14F-4D97-AF65-F5344CB8AC3E}">
        <p14:creationId xmlns:p14="http://schemas.microsoft.com/office/powerpoint/2010/main" val="2743216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7281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ad3b0cac09_0_22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ad3b0cac09_0_22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3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9386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2025/12/23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3280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74122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54CFC-4BFA-4658-86C6-5B8C9132D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AA3B0A-3CB6-4A29-8BC6-76F8E4745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4FAC7-03D0-4902-A08D-2BEFA2811C78}"/>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5" name="Footer Placeholder 4">
            <a:extLst>
              <a:ext uri="{FF2B5EF4-FFF2-40B4-BE49-F238E27FC236}">
                <a16:creationId xmlns:a16="http://schemas.microsoft.com/office/drawing/2014/main" id="{09AB4FAC-D363-4558-9105-6DF82A1F4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952F6-F720-4C1E-9FF6-2DC74FC63DF8}"/>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7472254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6215"/>
      </p:ext>
    </p:extLst>
  </p:cSld>
  <p:clrMapOvr>
    <a:masterClrMapping/>
  </p:clrMapOvr>
  <p:transition spd="slow">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982975"/>
      </p:ext>
    </p:extLst>
  </p:cSld>
  <p:clrMapOvr>
    <a:masterClrMapping/>
  </p:clrMapOvr>
  <p:transition spd="slow">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570488"/>
      </p:ext>
    </p:extLst>
  </p:cSld>
  <p:clrMapOvr>
    <a:masterClrMapping/>
  </p:clrMapOvr>
  <p:transition spd="slow">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947921"/>
      </p:ext>
    </p:extLst>
  </p:cSld>
  <p:clrMapOvr>
    <a:masterClrMapping/>
  </p:clrMapOvr>
  <p:transition spd="slow">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21218"/>
      </p:ext>
    </p:extLst>
  </p:cSld>
  <p:clrMapOvr>
    <a:masterClrMapping/>
  </p:clrMapOvr>
  <p:transition spd="slow">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993374"/>
      </p:ext>
    </p:extLst>
  </p:cSld>
  <p:clrMapOvr>
    <a:masterClrMapping/>
  </p:clrMapOvr>
  <p:transition spd="slow">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383764"/>
      </p:ext>
    </p:extLst>
  </p:cSld>
  <p:clrMapOvr>
    <a:masterClrMapping/>
  </p:clrMapOvr>
  <p:transition spd="slow">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905744"/>
      </p:ext>
    </p:extLst>
  </p:cSld>
  <p:clrMapOvr>
    <a:masterClrMapping/>
  </p:clrMapOvr>
  <p:transition spd="slow">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305422"/>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5429347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423247"/>
      </p:ext>
    </p:extLst>
  </p:cSld>
  <p:clrMapOvr>
    <a:masterClrMapping/>
  </p:clrMapOvr>
  <p:transition spd="slow">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614248"/>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564113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582289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83832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081765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876515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323171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46211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299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38556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9898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1338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0143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9132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0405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60704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6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33813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7815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4113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2025/12/23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980808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8936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5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453654" flipH="1">
            <a:off x="6382617" y="1578276"/>
            <a:ext cx="4173889" cy="278619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Gloria Hallelujah"/>
              <a:buNone/>
              <a:defRPr sz="5333" b="1">
                <a:solidFill>
                  <a:srgbClr val="29486D"/>
                </a:solidFill>
                <a:latin typeface="Gloria Hallelujah"/>
                <a:ea typeface="Gloria Hallelujah"/>
                <a:cs typeface="Gloria Hallelujah"/>
                <a:sym typeface="Gloria Hallelujah"/>
              </a:defRPr>
            </a:lvl1pPr>
            <a:lvl2pPr lvl="1"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2pPr>
            <a:lvl3pPr lvl="2"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3pPr>
            <a:lvl4pPr lvl="3"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4pPr>
            <a:lvl5pPr lvl="4"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5pPr>
            <a:lvl6pPr lvl="5"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6pPr>
            <a:lvl7pPr lvl="6"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7pPr>
            <a:lvl8pPr lvl="7"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8pPr>
            <a:lvl9pPr lvl="8"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9pPr>
          </a:lstStyle>
          <a:p>
            <a:endParaRPr/>
          </a:p>
        </p:txBody>
      </p:sp>
      <p:sp>
        <p:nvSpPr>
          <p:cNvPr id="10" name="Google Shape;10;p2"/>
          <p:cNvSpPr txBox="1">
            <a:spLocks noGrp="1"/>
          </p:cNvSpPr>
          <p:nvPr>
            <p:ph type="subTitle" idx="1"/>
          </p:nvPr>
        </p:nvSpPr>
        <p:spPr>
          <a:xfrm rot="517064" flipH="1">
            <a:off x="3015218" y="1611314"/>
            <a:ext cx="2632116" cy="12032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Indie Flower"/>
              <a:buNone/>
              <a:defRPr sz="2133">
                <a:latin typeface="Indie Flower"/>
                <a:ea typeface="Indie Flower"/>
                <a:cs typeface="Indie Flower"/>
                <a:sym typeface="Indie Flower"/>
              </a:defRPr>
            </a:lvl1pPr>
            <a:lvl2pPr lvl="1"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2pPr>
            <a:lvl3pPr lvl="2"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3pPr>
            <a:lvl4pPr lvl="3"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4pPr>
            <a:lvl5pPr lvl="4"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5pPr>
            <a:lvl6pPr lvl="5"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6pPr>
            <a:lvl7pPr lvl="6"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7pPr>
            <a:lvl8pPr lvl="7"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8pPr>
            <a:lvl9pPr lvl="8"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9pPr>
          </a:lstStyle>
          <a:p>
            <a:endParaRPr/>
          </a:p>
        </p:txBody>
      </p:sp>
    </p:spTree>
    <p:extLst>
      <p:ext uri="{BB962C8B-B14F-4D97-AF65-F5344CB8AC3E}">
        <p14:creationId xmlns:p14="http://schemas.microsoft.com/office/powerpoint/2010/main" val="4069988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60979" y="2309433"/>
            <a:ext cx="377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3" name="Google Shape;13;p3"/>
          <p:cNvSpPr txBox="1">
            <a:spLocks noGrp="1"/>
          </p:cNvSpPr>
          <p:nvPr>
            <p:ph type="title" idx="2" hasCustomPrompt="1"/>
          </p:nvPr>
        </p:nvSpPr>
        <p:spPr>
          <a:xfrm>
            <a:off x="8286367" y="2053496"/>
            <a:ext cx="1892800" cy="261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4" name="Google Shape;14;p3"/>
          <p:cNvSpPr txBox="1">
            <a:spLocks noGrp="1"/>
          </p:cNvSpPr>
          <p:nvPr>
            <p:ph type="subTitle" idx="1"/>
          </p:nvPr>
        </p:nvSpPr>
        <p:spPr>
          <a:xfrm>
            <a:off x="3460979" y="3285167"/>
            <a:ext cx="3779600" cy="9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5" name="Google Shape;15;p3"/>
          <p:cNvGrpSpPr/>
          <p:nvPr/>
        </p:nvGrpSpPr>
        <p:grpSpPr>
          <a:xfrm rot="-1298308">
            <a:off x="11254940" y="325901"/>
            <a:ext cx="497280" cy="1076247"/>
            <a:chOff x="6387350" y="1078650"/>
            <a:chExt cx="317325" cy="686775"/>
          </a:xfrm>
        </p:grpSpPr>
        <p:sp>
          <p:nvSpPr>
            <p:cNvPr id="16" name="Google Shape;16;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3"/>
          <p:cNvGrpSpPr/>
          <p:nvPr/>
        </p:nvGrpSpPr>
        <p:grpSpPr>
          <a:xfrm rot="-3008970">
            <a:off x="10782713" y="1204818"/>
            <a:ext cx="497324" cy="1076341"/>
            <a:chOff x="6387350" y="1078650"/>
            <a:chExt cx="317325" cy="686775"/>
          </a:xfrm>
        </p:grpSpPr>
        <p:sp>
          <p:nvSpPr>
            <p:cNvPr id="19" name="Google Shape;19;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3"/>
          <p:cNvGrpSpPr/>
          <p:nvPr/>
        </p:nvGrpSpPr>
        <p:grpSpPr>
          <a:xfrm rot="-1298308">
            <a:off x="384307" y="5599885"/>
            <a:ext cx="497280" cy="1076247"/>
            <a:chOff x="6387350" y="1078650"/>
            <a:chExt cx="317325" cy="686775"/>
          </a:xfrm>
        </p:grpSpPr>
        <p:sp>
          <p:nvSpPr>
            <p:cNvPr id="22" name="Google Shape;22;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rot="-3320677">
            <a:off x="384291" y="4542318"/>
            <a:ext cx="497328" cy="1076348"/>
            <a:chOff x="6387350" y="1078650"/>
            <a:chExt cx="317325" cy="686775"/>
          </a:xfrm>
        </p:grpSpPr>
        <p:sp>
          <p:nvSpPr>
            <p:cNvPr id="25" name="Google Shape;25;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7857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790106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862200" y="4346400"/>
            <a:ext cx="446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667"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 name="Google Shape;132;p14"/>
          <p:cNvSpPr txBox="1">
            <a:spLocks noGrp="1"/>
          </p:cNvSpPr>
          <p:nvPr>
            <p:ph type="subTitle" idx="1"/>
          </p:nvPr>
        </p:nvSpPr>
        <p:spPr>
          <a:xfrm>
            <a:off x="3862200" y="1637667"/>
            <a:ext cx="4467600" cy="25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33" name="Google Shape;133;p14"/>
          <p:cNvGrpSpPr/>
          <p:nvPr/>
        </p:nvGrpSpPr>
        <p:grpSpPr>
          <a:xfrm rot="-1298308">
            <a:off x="10725940" y="1058151"/>
            <a:ext cx="497280" cy="1076247"/>
            <a:chOff x="6387350" y="1078650"/>
            <a:chExt cx="317325" cy="686775"/>
          </a:xfrm>
        </p:grpSpPr>
        <p:sp>
          <p:nvSpPr>
            <p:cNvPr id="134" name="Google Shape;134;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14"/>
          <p:cNvGrpSpPr/>
          <p:nvPr/>
        </p:nvGrpSpPr>
        <p:grpSpPr>
          <a:xfrm rot="-506915">
            <a:off x="11318917" y="202950"/>
            <a:ext cx="497336" cy="1076365"/>
            <a:chOff x="6387350" y="1078650"/>
            <a:chExt cx="317325" cy="686775"/>
          </a:xfrm>
        </p:grpSpPr>
        <p:sp>
          <p:nvSpPr>
            <p:cNvPr id="137" name="Google Shape;137;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7439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 name="Google Shape;161;p17"/>
          <p:cNvSpPr txBox="1">
            <a:spLocks noGrp="1"/>
          </p:cNvSpPr>
          <p:nvPr>
            <p:ph type="subTitle" idx="1"/>
          </p:nvPr>
        </p:nvSpPr>
        <p:spPr>
          <a:xfrm>
            <a:off x="2740351"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2" name="Google Shape;162;p17"/>
          <p:cNvSpPr txBox="1">
            <a:spLocks noGrp="1"/>
          </p:cNvSpPr>
          <p:nvPr>
            <p:ph type="subTitle" idx="2"/>
          </p:nvPr>
        </p:nvSpPr>
        <p:spPr>
          <a:xfrm>
            <a:off x="2740372"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3" name="Google Shape;163;p17"/>
          <p:cNvSpPr txBox="1">
            <a:spLocks noGrp="1"/>
          </p:cNvSpPr>
          <p:nvPr>
            <p:ph type="subTitle" idx="3"/>
          </p:nvPr>
        </p:nvSpPr>
        <p:spPr>
          <a:xfrm>
            <a:off x="8823083"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4" name="Google Shape;164;p17"/>
          <p:cNvSpPr txBox="1">
            <a:spLocks noGrp="1"/>
          </p:cNvSpPr>
          <p:nvPr>
            <p:ph type="subTitle" idx="4"/>
          </p:nvPr>
        </p:nvSpPr>
        <p:spPr>
          <a:xfrm>
            <a:off x="8823093"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5" name="Google Shape;165;p17"/>
          <p:cNvSpPr txBox="1">
            <a:spLocks noGrp="1"/>
          </p:cNvSpPr>
          <p:nvPr>
            <p:ph type="subTitle" idx="5"/>
          </p:nvPr>
        </p:nvSpPr>
        <p:spPr>
          <a:xfrm>
            <a:off x="5781684"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6" name="Google Shape;166;p17"/>
          <p:cNvSpPr txBox="1">
            <a:spLocks noGrp="1"/>
          </p:cNvSpPr>
          <p:nvPr>
            <p:ph type="subTitle" idx="6"/>
          </p:nvPr>
        </p:nvSpPr>
        <p:spPr>
          <a:xfrm>
            <a:off x="5781700"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7" name="Google Shape;167;p17"/>
          <p:cNvSpPr txBox="1">
            <a:spLocks noGrp="1"/>
          </p:cNvSpPr>
          <p:nvPr>
            <p:ph type="subTitle" idx="7"/>
          </p:nvPr>
        </p:nvSpPr>
        <p:spPr>
          <a:xfrm>
            <a:off x="2740351"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8" name="Google Shape;168;p17"/>
          <p:cNvSpPr txBox="1">
            <a:spLocks noGrp="1"/>
          </p:cNvSpPr>
          <p:nvPr>
            <p:ph type="subTitle" idx="8"/>
          </p:nvPr>
        </p:nvSpPr>
        <p:spPr>
          <a:xfrm>
            <a:off x="2740372"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9" name="Google Shape;169;p17"/>
          <p:cNvSpPr txBox="1">
            <a:spLocks noGrp="1"/>
          </p:cNvSpPr>
          <p:nvPr>
            <p:ph type="subTitle" idx="9"/>
          </p:nvPr>
        </p:nvSpPr>
        <p:spPr>
          <a:xfrm>
            <a:off x="8823083"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0" name="Google Shape;170;p17"/>
          <p:cNvSpPr txBox="1">
            <a:spLocks noGrp="1"/>
          </p:cNvSpPr>
          <p:nvPr>
            <p:ph type="subTitle" idx="13"/>
          </p:nvPr>
        </p:nvSpPr>
        <p:spPr>
          <a:xfrm>
            <a:off x="8823093"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71" name="Google Shape;171;p17"/>
          <p:cNvSpPr txBox="1">
            <a:spLocks noGrp="1"/>
          </p:cNvSpPr>
          <p:nvPr>
            <p:ph type="subTitle" idx="14"/>
          </p:nvPr>
        </p:nvSpPr>
        <p:spPr>
          <a:xfrm>
            <a:off x="5781684"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2" name="Google Shape;172;p17"/>
          <p:cNvSpPr txBox="1">
            <a:spLocks noGrp="1"/>
          </p:cNvSpPr>
          <p:nvPr>
            <p:ph type="subTitle" idx="15"/>
          </p:nvPr>
        </p:nvSpPr>
        <p:spPr>
          <a:xfrm>
            <a:off x="5781700"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1907365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8"/>
        <p:cNvGrpSpPr/>
        <p:nvPr/>
      </p:nvGrpSpPr>
      <p:grpSpPr>
        <a:xfrm>
          <a:off x="0" y="0"/>
          <a:ext cx="0" cy="0"/>
          <a:chOff x="0" y="0"/>
          <a:chExt cx="0" cy="0"/>
        </a:xfrm>
      </p:grpSpPr>
    </p:spTree>
    <p:extLst>
      <p:ext uri="{BB962C8B-B14F-4D97-AF65-F5344CB8AC3E}">
        <p14:creationId xmlns:p14="http://schemas.microsoft.com/office/powerpoint/2010/main" val="1286456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B088-4140-B466-5F8F-AABDDE208249}"/>
              </a:ext>
            </a:extLst>
          </p:cNvPr>
          <p:cNvSpPr>
            <a:spLocks noGrp="1"/>
          </p:cNvSpPr>
          <p:nvPr>
            <p:ph type="ctrTitle"/>
          </p:nvPr>
        </p:nvSpPr>
        <p:spPr>
          <a:xfrm>
            <a:off x="1524512" y="1121885"/>
            <a:ext cx="9142978" cy="2388856"/>
          </a:xfrm>
          <a:prstGeom prst="rect">
            <a:avLst/>
          </a:prstGeom>
        </p:spPr>
        <p:txBody>
          <a:bodyPr anchor="b"/>
          <a:lstStyle>
            <a:lvl1pPr algn="ctr">
              <a:defRPr sz="7723"/>
            </a:lvl1pPr>
          </a:lstStyle>
          <a:p>
            <a:r>
              <a:rPr lang="en-US"/>
              <a:t>Click to edit Master title style</a:t>
            </a:r>
          </a:p>
        </p:txBody>
      </p:sp>
      <p:sp>
        <p:nvSpPr>
          <p:cNvPr id="3" name="Subtitle 2">
            <a:extLst>
              <a:ext uri="{FF2B5EF4-FFF2-40B4-BE49-F238E27FC236}">
                <a16:creationId xmlns:a16="http://schemas.microsoft.com/office/drawing/2014/main" id="{AAF2D7E6-B577-8DB7-52B9-966623250C51}"/>
              </a:ext>
            </a:extLst>
          </p:cNvPr>
          <p:cNvSpPr>
            <a:spLocks noGrp="1"/>
          </p:cNvSpPr>
          <p:nvPr>
            <p:ph type="subTitle" idx="1"/>
          </p:nvPr>
        </p:nvSpPr>
        <p:spPr>
          <a:xfrm>
            <a:off x="1524512" y="3602699"/>
            <a:ext cx="9142978" cy="1655238"/>
          </a:xfrm>
          <a:prstGeom prst="rect">
            <a:avLst/>
          </a:prstGeom>
        </p:spPr>
        <p:txBody>
          <a:bodyPr/>
          <a:lstStyle>
            <a:lvl1pPr marL="0" indent="0" algn="ctr">
              <a:buNone/>
              <a:defRPr sz="3089"/>
            </a:lvl1pPr>
            <a:lvl2pPr marL="588508" indent="0" algn="ctr">
              <a:buNone/>
              <a:defRPr sz="2574"/>
            </a:lvl2pPr>
            <a:lvl3pPr marL="1177016" indent="0" algn="ctr">
              <a:buNone/>
              <a:defRPr sz="2317"/>
            </a:lvl3pPr>
            <a:lvl4pPr marL="1765524" indent="0" algn="ctr">
              <a:buNone/>
              <a:defRPr sz="2060"/>
            </a:lvl4pPr>
            <a:lvl5pPr marL="2354031" indent="0" algn="ctr">
              <a:buNone/>
              <a:defRPr sz="2060"/>
            </a:lvl5pPr>
            <a:lvl6pPr marL="2942539" indent="0" algn="ctr">
              <a:buNone/>
              <a:defRPr sz="2060"/>
            </a:lvl6pPr>
            <a:lvl7pPr marL="3531047" indent="0" algn="ctr">
              <a:buNone/>
              <a:defRPr sz="2060"/>
            </a:lvl7pPr>
            <a:lvl8pPr marL="4119555" indent="0" algn="ctr">
              <a:buNone/>
              <a:defRPr sz="2060"/>
            </a:lvl8pPr>
            <a:lvl9pPr marL="4708063" indent="0" algn="ctr">
              <a:buNone/>
              <a:defRPr sz="2060"/>
            </a:lvl9pPr>
          </a:lstStyle>
          <a:p>
            <a:r>
              <a:rPr lang="en-US"/>
              <a:t>Click to edit Master subtitle style</a:t>
            </a:r>
          </a:p>
        </p:txBody>
      </p:sp>
      <p:sp>
        <p:nvSpPr>
          <p:cNvPr id="4" name="Date Placeholder 3">
            <a:extLst>
              <a:ext uri="{FF2B5EF4-FFF2-40B4-BE49-F238E27FC236}">
                <a16:creationId xmlns:a16="http://schemas.microsoft.com/office/drawing/2014/main" id="{80F00381-405F-241B-B323-2CC9FBCF7C99}"/>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A83E3477-3AB2-6A3F-AA1A-B101DDE89FDF}"/>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F685E8-DBE5-2D3D-DD47-979733C2128C}"/>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976381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AED5-4C03-9D28-C36A-C5C10D8EFAD4}"/>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03BD02-AE87-68F9-99C9-90CF0CD7A21F}"/>
              </a:ext>
            </a:extLst>
          </p:cNvPr>
          <p:cNvSpPr>
            <a:spLocks noGrp="1"/>
          </p:cNvSpPr>
          <p:nvPr>
            <p:ph idx="1"/>
          </p:nvPr>
        </p:nvSpPr>
        <p:spPr>
          <a:xfrm>
            <a:off x="837869" y="1824850"/>
            <a:ext cx="10516264"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0B2C-67BF-70F8-9CF3-ECF698F30013}"/>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136CF695-899E-AD54-74CE-A7C3592DB0FF}"/>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03FACF-639C-439C-4D28-A995F81BD637}"/>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405549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62021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53A3-D1A1-FCCE-3EB2-72DE27370531}"/>
              </a:ext>
            </a:extLst>
          </p:cNvPr>
          <p:cNvSpPr>
            <a:spLocks noGrp="1"/>
          </p:cNvSpPr>
          <p:nvPr>
            <p:ph type="title"/>
          </p:nvPr>
        </p:nvSpPr>
        <p:spPr>
          <a:xfrm>
            <a:off x="831739" y="1710414"/>
            <a:ext cx="10516264" cy="2852732"/>
          </a:xfrm>
          <a:prstGeom prst="rect">
            <a:avLst/>
          </a:prstGeom>
        </p:spPr>
        <p:txBody>
          <a:bodyPr anchor="b"/>
          <a:lstStyle>
            <a:lvl1pPr>
              <a:defRPr sz="7723"/>
            </a:lvl1pPr>
          </a:lstStyle>
          <a:p>
            <a:r>
              <a:rPr lang="en-US"/>
              <a:t>Click to edit Master title style</a:t>
            </a:r>
          </a:p>
        </p:txBody>
      </p:sp>
      <p:sp>
        <p:nvSpPr>
          <p:cNvPr id="3" name="Text Placeholder 2">
            <a:extLst>
              <a:ext uri="{FF2B5EF4-FFF2-40B4-BE49-F238E27FC236}">
                <a16:creationId xmlns:a16="http://schemas.microsoft.com/office/drawing/2014/main" id="{DC690B4B-5AA7-2B25-D369-811B382C82E4}"/>
              </a:ext>
            </a:extLst>
          </p:cNvPr>
          <p:cNvSpPr>
            <a:spLocks noGrp="1"/>
          </p:cNvSpPr>
          <p:nvPr>
            <p:ph type="body" idx="1"/>
          </p:nvPr>
        </p:nvSpPr>
        <p:spPr>
          <a:xfrm>
            <a:off x="831739" y="4589711"/>
            <a:ext cx="10516264" cy="1499932"/>
          </a:xfrm>
          <a:prstGeom prst="rect">
            <a:avLst/>
          </a:prstGeom>
        </p:spPr>
        <p:txBody>
          <a:bodyPr/>
          <a:lstStyle>
            <a:lvl1pPr marL="0" indent="0">
              <a:buNone/>
              <a:defRPr sz="3089">
                <a:solidFill>
                  <a:schemeClr val="tx1">
                    <a:tint val="82000"/>
                  </a:schemeClr>
                </a:solidFill>
              </a:defRPr>
            </a:lvl1pPr>
            <a:lvl2pPr marL="588508" indent="0">
              <a:buNone/>
              <a:defRPr sz="2574">
                <a:solidFill>
                  <a:schemeClr val="tx1">
                    <a:tint val="82000"/>
                  </a:schemeClr>
                </a:solidFill>
              </a:defRPr>
            </a:lvl2pPr>
            <a:lvl3pPr marL="1177016" indent="0">
              <a:buNone/>
              <a:defRPr sz="2317">
                <a:solidFill>
                  <a:schemeClr val="tx1">
                    <a:tint val="82000"/>
                  </a:schemeClr>
                </a:solidFill>
              </a:defRPr>
            </a:lvl3pPr>
            <a:lvl4pPr marL="1765524" indent="0">
              <a:buNone/>
              <a:defRPr sz="2060">
                <a:solidFill>
                  <a:schemeClr val="tx1">
                    <a:tint val="82000"/>
                  </a:schemeClr>
                </a:solidFill>
              </a:defRPr>
            </a:lvl4pPr>
            <a:lvl5pPr marL="2354031" indent="0">
              <a:buNone/>
              <a:defRPr sz="2060">
                <a:solidFill>
                  <a:schemeClr val="tx1">
                    <a:tint val="82000"/>
                  </a:schemeClr>
                </a:solidFill>
              </a:defRPr>
            </a:lvl5pPr>
            <a:lvl6pPr marL="2942539" indent="0">
              <a:buNone/>
              <a:defRPr sz="2060">
                <a:solidFill>
                  <a:schemeClr val="tx1">
                    <a:tint val="82000"/>
                  </a:schemeClr>
                </a:solidFill>
              </a:defRPr>
            </a:lvl6pPr>
            <a:lvl7pPr marL="3531047" indent="0">
              <a:buNone/>
              <a:defRPr sz="2060">
                <a:solidFill>
                  <a:schemeClr val="tx1">
                    <a:tint val="82000"/>
                  </a:schemeClr>
                </a:solidFill>
              </a:defRPr>
            </a:lvl7pPr>
            <a:lvl8pPr marL="4119555" indent="0">
              <a:buNone/>
              <a:defRPr sz="2060">
                <a:solidFill>
                  <a:schemeClr val="tx1">
                    <a:tint val="82000"/>
                  </a:schemeClr>
                </a:solidFill>
              </a:defRPr>
            </a:lvl8pPr>
            <a:lvl9pPr marL="4708063" indent="0">
              <a:buNone/>
              <a:defRPr sz="206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F2268-39B8-0BC1-3FD3-4E1D37739FB5}"/>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30A56F2F-6738-B8D4-4366-5B9FE5384259}"/>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564792-55B7-4D20-488C-20DF62C8899C}"/>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45669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E978-6395-E144-F5D4-EFBFB58D4D07}"/>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251E3-ADC5-F764-84D9-E169AA19C979}"/>
              </a:ext>
            </a:extLst>
          </p:cNvPr>
          <p:cNvSpPr>
            <a:spLocks noGrp="1"/>
          </p:cNvSpPr>
          <p:nvPr>
            <p:ph sz="half" idx="1"/>
          </p:nvPr>
        </p:nvSpPr>
        <p:spPr>
          <a:xfrm>
            <a:off x="837868" y="1824850"/>
            <a:ext cx="5160041"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89CD0-A384-1506-1C63-131760E390A5}"/>
              </a:ext>
            </a:extLst>
          </p:cNvPr>
          <p:cNvSpPr>
            <a:spLocks noGrp="1"/>
          </p:cNvSpPr>
          <p:nvPr>
            <p:ph sz="half" idx="2"/>
          </p:nvPr>
        </p:nvSpPr>
        <p:spPr>
          <a:xfrm>
            <a:off x="6194093" y="1824850"/>
            <a:ext cx="5160040"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9CCDB-6BF7-F79B-6514-1EC3783E6495}"/>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F68F25DF-9CF4-389C-50C5-F64E3CDD4196}"/>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0052E7-C849-5CBC-9E85-B298E02721E9}"/>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135379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99A1-6B92-559B-7BF7-FC2B5DADCF83}"/>
              </a:ext>
            </a:extLst>
          </p:cNvPr>
          <p:cNvSpPr>
            <a:spLocks noGrp="1"/>
          </p:cNvSpPr>
          <p:nvPr>
            <p:ph type="title"/>
          </p:nvPr>
        </p:nvSpPr>
        <p:spPr>
          <a:xfrm>
            <a:off x="839913" y="365788"/>
            <a:ext cx="10516264" cy="1324191"/>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A5633D-F28A-799C-949D-57DB5219F8C3}"/>
              </a:ext>
            </a:extLst>
          </p:cNvPr>
          <p:cNvSpPr>
            <a:spLocks noGrp="1"/>
          </p:cNvSpPr>
          <p:nvPr>
            <p:ph type="body" idx="1"/>
          </p:nvPr>
        </p:nvSpPr>
        <p:spPr>
          <a:xfrm>
            <a:off x="839912" y="1681804"/>
            <a:ext cx="5157997" cy="823532"/>
          </a:xfrm>
          <a:prstGeom prst="rect">
            <a:avLst/>
          </a:prstGeo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ED63-1EBA-BB59-EC47-2AFFFDE827C5}"/>
              </a:ext>
            </a:extLst>
          </p:cNvPr>
          <p:cNvSpPr>
            <a:spLocks noGrp="1"/>
          </p:cNvSpPr>
          <p:nvPr>
            <p:ph sz="half" idx="2"/>
          </p:nvPr>
        </p:nvSpPr>
        <p:spPr>
          <a:xfrm>
            <a:off x="839912" y="2505337"/>
            <a:ext cx="5157997" cy="36844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B2797-C841-A7FB-809E-3C6128F3F645}"/>
              </a:ext>
            </a:extLst>
          </p:cNvPr>
          <p:cNvSpPr>
            <a:spLocks noGrp="1"/>
          </p:cNvSpPr>
          <p:nvPr>
            <p:ph type="body" sz="quarter" idx="3"/>
          </p:nvPr>
        </p:nvSpPr>
        <p:spPr>
          <a:xfrm>
            <a:off x="6171612" y="1681804"/>
            <a:ext cx="5184564" cy="823532"/>
          </a:xfrm>
          <a:prstGeom prst="rect">
            <a:avLst/>
          </a:prstGeo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6" name="Content Placeholder 5">
            <a:extLst>
              <a:ext uri="{FF2B5EF4-FFF2-40B4-BE49-F238E27FC236}">
                <a16:creationId xmlns:a16="http://schemas.microsoft.com/office/drawing/2014/main" id="{ABA5CA75-E98A-634A-EC0C-DBBD1AB48A93}"/>
              </a:ext>
            </a:extLst>
          </p:cNvPr>
          <p:cNvSpPr>
            <a:spLocks noGrp="1"/>
          </p:cNvSpPr>
          <p:nvPr>
            <p:ph sz="quarter" idx="4"/>
          </p:nvPr>
        </p:nvSpPr>
        <p:spPr>
          <a:xfrm>
            <a:off x="6171612" y="2505337"/>
            <a:ext cx="5184564" cy="36844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5047C-964E-8B28-7142-CF94D1D20529}"/>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8" name="Footer Placeholder 7">
            <a:extLst>
              <a:ext uri="{FF2B5EF4-FFF2-40B4-BE49-F238E27FC236}">
                <a16:creationId xmlns:a16="http://schemas.microsoft.com/office/drawing/2014/main" id="{437A4C4B-6095-D808-B6DA-89089EEA7635}"/>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D37016-068E-1761-3604-2C93503A3174}"/>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564639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6CC6-0799-658A-5BD8-0F5571563E37}"/>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72F2EEB-05A6-A288-16FF-837667D9A9BE}"/>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4" name="Footer Placeholder 3">
            <a:extLst>
              <a:ext uri="{FF2B5EF4-FFF2-40B4-BE49-F238E27FC236}">
                <a16:creationId xmlns:a16="http://schemas.microsoft.com/office/drawing/2014/main" id="{69EEE9EE-2925-5094-C0C5-5A8C013E8FB9}"/>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5CEAB8-7F3A-C818-0672-CCEC77240F2F}"/>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5027469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D9689-C28E-3BCE-DAEE-A51F14447A5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3" name="Footer Placeholder 2">
            <a:extLst>
              <a:ext uri="{FF2B5EF4-FFF2-40B4-BE49-F238E27FC236}">
                <a16:creationId xmlns:a16="http://schemas.microsoft.com/office/drawing/2014/main" id="{DAB1939C-0E52-765D-88E3-29789B3EAE81}"/>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4A632C4-18B8-B112-85CE-89B1273616D4}"/>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937739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9E14-FCA3-A1B8-D48B-C9D3EAAE1D4D}"/>
              </a:ext>
            </a:extLst>
          </p:cNvPr>
          <p:cNvSpPr>
            <a:spLocks noGrp="1"/>
          </p:cNvSpPr>
          <p:nvPr>
            <p:ph type="title"/>
          </p:nvPr>
        </p:nvSpPr>
        <p:spPr>
          <a:xfrm>
            <a:off x="839912" y="457746"/>
            <a:ext cx="3931848" cy="1600064"/>
          </a:xfrm>
          <a:prstGeom prst="rect">
            <a:avLst/>
          </a:prstGeom>
        </p:spPr>
        <p:txBody>
          <a:bodyPr anchor="b"/>
          <a:lstStyle>
            <a:lvl1pPr>
              <a:defRPr sz="4119"/>
            </a:lvl1pPr>
          </a:lstStyle>
          <a:p>
            <a:r>
              <a:rPr lang="en-US"/>
              <a:t>Click to edit Master title style</a:t>
            </a:r>
          </a:p>
        </p:txBody>
      </p:sp>
      <p:sp>
        <p:nvSpPr>
          <p:cNvPr id="3" name="Content Placeholder 2">
            <a:extLst>
              <a:ext uri="{FF2B5EF4-FFF2-40B4-BE49-F238E27FC236}">
                <a16:creationId xmlns:a16="http://schemas.microsoft.com/office/drawing/2014/main" id="{A08E13D7-7739-F95E-42A8-B8D500B82362}"/>
              </a:ext>
            </a:extLst>
          </p:cNvPr>
          <p:cNvSpPr>
            <a:spLocks noGrp="1"/>
          </p:cNvSpPr>
          <p:nvPr>
            <p:ph idx="1"/>
          </p:nvPr>
        </p:nvSpPr>
        <p:spPr>
          <a:xfrm>
            <a:off x="5182519" y="987014"/>
            <a:ext cx="6173657" cy="4873757"/>
          </a:xfrm>
          <a:prstGeom prst="rect">
            <a:avLst/>
          </a:prstGeom>
        </p:spPr>
        <p:txBody>
          <a:bodyPr/>
          <a:lstStyle>
            <a:lvl1pPr>
              <a:defRPr sz="4119"/>
            </a:lvl1pPr>
            <a:lvl2pPr>
              <a:defRPr sz="3604"/>
            </a:lvl2pPr>
            <a:lvl3pPr>
              <a:defRPr sz="3089"/>
            </a:lvl3pPr>
            <a:lvl4pPr>
              <a:defRPr sz="2574"/>
            </a:lvl4pPr>
            <a:lvl5pPr>
              <a:defRPr sz="2574"/>
            </a:lvl5pPr>
            <a:lvl6pPr>
              <a:defRPr sz="2574"/>
            </a:lvl6pPr>
            <a:lvl7pPr>
              <a:defRPr sz="2574"/>
            </a:lvl7pPr>
            <a:lvl8pPr>
              <a:defRPr sz="2574"/>
            </a:lvl8pPr>
            <a:lvl9pPr>
              <a:defRPr sz="25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6FE89-EB61-B376-A502-9DB7DA417954}"/>
              </a:ext>
            </a:extLst>
          </p:cNvPr>
          <p:cNvSpPr>
            <a:spLocks noGrp="1"/>
          </p:cNvSpPr>
          <p:nvPr>
            <p:ph type="body" sz="half" idx="2"/>
          </p:nvPr>
        </p:nvSpPr>
        <p:spPr>
          <a:xfrm>
            <a:off x="839912" y="2057810"/>
            <a:ext cx="3931848" cy="3811135"/>
          </a:xfrm>
          <a:prstGeom prst="rect">
            <a:avLst/>
          </a:prstGeo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D527F1C7-97B1-63A8-8D2B-78B341D425E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94E3D008-DFA8-4B60-9E9A-FB4AF6F6B528}"/>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B97C7A-86E3-F7B3-3A43-F30A4B6455F3}"/>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288506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411B-8900-4563-90D9-17511CC11AC4}"/>
              </a:ext>
            </a:extLst>
          </p:cNvPr>
          <p:cNvSpPr>
            <a:spLocks noGrp="1"/>
          </p:cNvSpPr>
          <p:nvPr>
            <p:ph type="title"/>
          </p:nvPr>
        </p:nvSpPr>
        <p:spPr>
          <a:xfrm>
            <a:off x="839912" y="457746"/>
            <a:ext cx="3931848" cy="1600064"/>
          </a:xfrm>
          <a:prstGeom prst="rect">
            <a:avLst/>
          </a:prstGeom>
        </p:spPr>
        <p:txBody>
          <a:bodyPr anchor="b"/>
          <a:lstStyle>
            <a:lvl1pPr>
              <a:defRPr sz="4119"/>
            </a:lvl1pPr>
          </a:lstStyle>
          <a:p>
            <a:r>
              <a:rPr lang="en-US"/>
              <a:t>Click to edit Master title style</a:t>
            </a:r>
          </a:p>
        </p:txBody>
      </p:sp>
      <p:sp>
        <p:nvSpPr>
          <p:cNvPr id="3" name="Picture Placeholder 2">
            <a:extLst>
              <a:ext uri="{FF2B5EF4-FFF2-40B4-BE49-F238E27FC236}">
                <a16:creationId xmlns:a16="http://schemas.microsoft.com/office/drawing/2014/main" id="{70FFB926-6B05-ADA3-5EF3-A4E6670BDECD}"/>
              </a:ext>
            </a:extLst>
          </p:cNvPr>
          <p:cNvSpPr>
            <a:spLocks noGrp="1"/>
          </p:cNvSpPr>
          <p:nvPr>
            <p:ph type="pic" idx="1"/>
          </p:nvPr>
        </p:nvSpPr>
        <p:spPr>
          <a:xfrm>
            <a:off x="5182519" y="987014"/>
            <a:ext cx="6173657" cy="4873757"/>
          </a:xfrm>
          <a:prstGeom prst="rect">
            <a:avLst/>
          </a:prstGeom>
        </p:spPr>
        <p:txBody>
          <a:bodyPr/>
          <a:lstStyle>
            <a:lvl1pPr marL="0" indent="0">
              <a:buNone/>
              <a:defRPr sz="4119"/>
            </a:lvl1pPr>
            <a:lvl2pPr marL="588508" indent="0">
              <a:buNone/>
              <a:defRPr sz="3604"/>
            </a:lvl2pPr>
            <a:lvl3pPr marL="1177016" indent="0">
              <a:buNone/>
              <a:defRPr sz="3089"/>
            </a:lvl3pPr>
            <a:lvl4pPr marL="1765524" indent="0">
              <a:buNone/>
              <a:defRPr sz="2574"/>
            </a:lvl4pPr>
            <a:lvl5pPr marL="2354031" indent="0">
              <a:buNone/>
              <a:defRPr sz="2574"/>
            </a:lvl5pPr>
            <a:lvl6pPr marL="2942539" indent="0">
              <a:buNone/>
              <a:defRPr sz="2574"/>
            </a:lvl6pPr>
            <a:lvl7pPr marL="3531047" indent="0">
              <a:buNone/>
              <a:defRPr sz="2574"/>
            </a:lvl7pPr>
            <a:lvl8pPr marL="4119555" indent="0">
              <a:buNone/>
              <a:defRPr sz="2574"/>
            </a:lvl8pPr>
            <a:lvl9pPr marL="4708063" indent="0">
              <a:buNone/>
              <a:defRPr sz="2574"/>
            </a:lvl9pPr>
          </a:lstStyle>
          <a:p>
            <a:endParaRPr lang="en-US"/>
          </a:p>
        </p:txBody>
      </p:sp>
      <p:sp>
        <p:nvSpPr>
          <p:cNvPr id="4" name="Text Placeholder 3">
            <a:extLst>
              <a:ext uri="{FF2B5EF4-FFF2-40B4-BE49-F238E27FC236}">
                <a16:creationId xmlns:a16="http://schemas.microsoft.com/office/drawing/2014/main" id="{3696AF66-B496-233A-DA39-2E7BB163C8FC}"/>
              </a:ext>
            </a:extLst>
          </p:cNvPr>
          <p:cNvSpPr>
            <a:spLocks noGrp="1"/>
          </p:cNvSpPr>
          <p:nvPr>
            <p:ph type="body" sz="half" idx="2"/>
          </p:nvPr>
        </p:nvSpPr>
        <p:spPr>
          <a:xfrm>
            <a:off x="839912" y="2057810"/>
            <a:ext cx="3931848" cy="3811135"/>
          </a:xfrm>
          <a:prstGeom prst="rect">
            <a:avLst/>
          </a:prstGeo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71082AE3-D380-177F-26B3-DFEDB2A3F503}"/>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551FE9C9-A7D7-2E43-E53F-9EDCD2550018}"/>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F1985F-A591-0BC1-2280-E27BB17E139F}"/>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864471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0FF5-2A0A-324B-F625-E2C2ECAB9575}"/>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D1E86-26EA-FA45-7FFC-A282807ACA8E}"/>
              </a:ext>
            </a:extLst>
          </p:cNvPr>
          <p:cNvSpPr>
            <a:spLocks noGrp="1"/>
          </p:cNvSpPr>
          <p:nvPr>
            <p:ph type="body" orient="vert" idx="1"/>
          </p:nvPr>
        </p:nvSpPr>
        <p:spPr>
          <a:xfrm>
            <a:off x="837869" y="1824850"/>
            <a:ext cx="10516264" cy="43526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5600-FA8B-B629-50A4-5521734E3EC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8008FAF0-EB71-F824-5A41-A4AA7F33A7B6}"/>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3A97D6-97B1-B90E-AF75-FC4BCDD3E35D}"/>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012670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96F9E-AFDD-A011-E100-258CE8EEB665}"/>
              </a:ext>
            </a:extLst>
          </p:cNvPr>
          <p:cNvSpPr>
            <a:spLocks noGrp="1"/>
          </p:cNvSpPr>
          <p:nvPr>
            <p:ph type="title" orient="vert"/>
          </p:nvPr>
        </p:nvSpPr>
        <p:spPr>
          <a:xfrm>
            <a:off x="8726089" y="365788"/>
            <a:ext cx="2628044" cy="581172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79387-90FD-B93C-7F2E-8ED4087E2BC1}"/>
              </a:ext>
            </a:extLst>
          </p:cNvPr>
          <p:cNvSpPr>
            <a:spLocks noGrp="1"/>
          </p:cNvSpPr>
          <p:nvPr>
            <p:ph type="body" orient="vert" idx="1"/>
          </p:nvPr>
        </p:nvSpPr>
        <p:spPr>
          <a:xfrm>
            <a:off x="837868" y="365788"/>
            <a:ext cx="7692036" cy="58117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7F096-D9CA-68DD-7219-562949CEEAEA}"/>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4EC04E2C-A6C1-050D-1600-88C0141BC3A2}"/>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3FA227-2EFE-A61E-E23E-58F83C580C1B}"/>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161690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304286089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28102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70613963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154680598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B088-4140-B466-5F8F-AABDDE208249}"/>
              </a:ext>
            </a:extLst>
          </p:cNvPr>
          <p:cNvSpPr>
            <a:spLocks noGrp="1"/>
          </p:cNvSpPr>
          <p:nvPr>
            <p:ph type="ctrTitle"/>
          </p:nvPr>
        </p:nvSpPr>
        <p:spPr>
          <a:xfrm>
            <a:off x="1524512" y="1121885"/>
            <a:ext cx="9142978" cy="2388856"/>
          </a:xfrm>
          <a:prstGeom prst="rect">
            <a:avLst/>
          </a:prstGeom>
        </p:spPr>
        <p:txBody>
          <a:bodyPr anchor="b"/>
          <a:lstStyle>
            <a:lvl1pPr algn="ctr">
              <a:defRPr sz="7723"/>
            </a:lvl1pPr>
          </a:lstStyle>
          <a:p>
            <a:r>
              <a:rPr lang="en-US"/>
              <a:t>Click to edit Master title style</a:t>
            </a:r>
          </a:p>
        </p:txBody>
      </p:sp>
      <p:sp>
        <p:nvSpPr>
          <p:cNvPr id="3" name="Subtitle 2">
            <a:extLst>
              <a:ext uri="{FF2B5EF4-FFF2-40B4-BE49-F238E27FC236}">
                <a16:creationId xmlns:a16="http://schemas.microsoft.com/office/drawing/2014/main" id="{AAF2D7E6-B577-8DB7-52B9-966623250C51}"/>
              </a:ext>
            </a:extLst>
          </p:cNvPr>
          <p:cNvSpPr>
            <a:spLocks noGrp="1"/>
          </p:cNvSpPr>
          <p:nvPr>
            <p:ph type="subTitle" idx="1"/>
          </p:nvPr>
        </p:nvSpPr>
        <p:spPr>
          <a:xfrm>
            <a:off x="1524512" y="3602699"/>
            <a:ext cx="9142978" cy="1655238"/>
          </a:xfrm>
          <a:prstGeom prst="rect">
            <a:avLst/>
          </a:prstGeom>
        </p:spPr>
        <p:txBody>
          <a:bodyPr/>
          <a:lstStyle>
            <a:lvl1pPr marL="0" indent="0" algn="ctr">
              <a:buNone/>
              <a:defRPr sz="3089"/>
            </a:lvl1pPr>
            <a:lvl2pPr marL="588508" indent="0" algn="ctr">
              <a:buNone/>
              <a:defRPr sz="2574"/>
            </a:lvl2pPr>
            <a:lvl3pPr marL="1177016" indent="0" algn="ctr">
              <a:buNone/>
              <a:defRPr sz="2317"/>
            </a:lvl3pPr>
            <a:lvl4pPr marL="1765524" indent="0" algn="ctr">
              <a:buNone/>
              <a:defRPr sz="2060"/>
            </a:lvl4pPr>
            <a:lvl5pPr marL="2354031" indent="0" algn="ctr">
              <a:buNone/>
              <a:defRPr sz="2060"/>
            </a:lvl5pPr>
            <a:lvl6pPr marL="2942539" indent="0" algn="ctr">
              <a:buNone/>
              <a:defRPr sz="2060"/>
            </a:lvl6pPr>
            <a:lvl7pPr marL="3531047" indent="0" algn="ctr">
              <a:buNone/>
              <a:defRPr sz="2060"/>
            </a:lvl7pPr>
            <a:lvl8pPr marL="4119555" indent="0" algn="ctr">
              <a:buNone/>
              <a:defRPr sz="2060"/>
            </a:lvl8pPr>
            <a:lvl9pPr marL="4708063" indent="0" algn="ctr">
              <a:buNone/>
              <a:defRPr sz="2060"/>
            </a:lvl9pPr>
          </a:lstStyle>
          <a:p>
            <a:r>
              <a:rPr lang="en-US"/>
              <a:t>Click to edit Master subtitle style</a:t>
            </a:r>
          </a:p>
        </p:txBody>
      </p:sp>
      <p:sp>
        <p:nvSpPr>
          <p:cNvPr id="4" name="Date Placeholder 3">
            <a:extLst>
              <a:ext uri="{FF2B5EF4-FFF2-40B4-BE49-F238E27FC236}">
                <a16:creationId xmlns:a16="http://schemas.microsoft.com/office/drawing/2014/main" id="{80F00381-405F-241B-B323-2CC9FBCF7C99}"/>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A83E3477-3AB2-6A3F-AA1A-B101DDE89FDF}"/>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F685E8-DBE5-2D3D-DD47-979733C2128C}"/>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678909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AED5-4C03-9D28-C36A-C5C10D8EFAD4}"/>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03BD02-AE87-68F9-99C9-90CF0CD7A21F}"/>
              </a:ext>
            </a:extLst>
          </p:cNvPr>
          <p:cNvSpPr>
            <a:spLocks noGrp="1"/>
          </p:cNvSpPr>
          <p:nvPr>
            <p:ph idx="1"/>
          </p:nvPr>
        </p:nvSpPr>
        <p:spPr>
          <a:xfrm>
            <a:off x="837869" y="1824850"/>
            <a:ext cx="10516264"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0B2C-67BF-70F8-9CF3-ECF698F30013}"/>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136CF695-899E-AD54-74CE-A7C3592DB0FF}"/>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03FACF-639C-439C-4D28-A995F81BD637}"/>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670236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53A3-D1A1-FCCE-3EB2-72DE27370531}"/>
              </a:ext>
            </a:extLst>
          </p:cNvPr>
          <p:cNvSpPr>
            <a:spLocks noGrp="1"/>
          </p:cNvSpPr>
          <p:nvPr>
            <p:ph type="title"/>
          </p:nvPr>
        </p:nvSpPr>
        <p:spPr>
          <a:xfrm>
            <a:off x="831739" y="1710414"/>
            <a:ext cx="10516264" cy="2852732"/>
          </a:xfrm>
          <a:prstGeom prst="rect">
            <a:avLst/>
          </a:prstGeom>
        </p:spPr>
        <p:txBody>
          <a:bodyPr anchor="b"/>
          <a:lstStyle>
            <a:lvl1pPr>
              <a:defRPr sz="7723"/>
            </a:lvl1pPr>
          </a:lstStyle>
          <a:p>
            <a:r>
              <a:rPr lang="en-US"/>
              <a:t>Click to edit Master title style</a:t>
            </a:r>
          </a:p>
        </p:txBody>
      </p:sp>
      <p:sp>
        <p:nvSpPr>
          <p:cNvPr id="3" name="Text Placeholder 2">
            <a:extLst>
              <a:ext uri="{FF2B5EF4-FFF2-40B4-BE49-F238E27FC236}">
                <a16:creationId xmlns:a16="http://schemas.microsoft.com/office/drawing/2014/main" id="{DC690B4B-5AA7-2B25-D369-811B382C82E4}"/>
              </a:ext>
            </a:extLst>
          </p:cNvPr>
          <p:cNvSpPr>
            <a:spLocks noGrp="1"/>
          </p:cNvSpPr>
          <p:nvPr>
            <p:ph type="body" idx="1"/>
          </p:nvPr>
        </p:nvSpPr>
        <p:spPr>
          <a:xfrm>
            <a:off x="831739" y="4589711"/>
            <a:ext cx="10516264" cy="1499932"/>
          </a:xfrm>
          <a:prstGeom prst="rect">
            <a:avLst/>
          </a:prstGeom>
        </p:spPr>
        <p:txBody>
          <a:bodyPr/>
          <a:lstStyle>
            <a:lvl1pPr marL="0" indent="0">
              <a:buNone/>
              <a:defRPr sz="3089">
                <a:solidFill>
                  <a:schemeClr val="tx1">
                    <a:tint val="82000"/>
                  </a:schemeClr>
                </a:solidFill>
              </a:defRPr>
            </a:lvl1pPr>
            <a:lvl2pPr marL="588508" indent="0">
              <a:buNone/>
              <a:defRPr sz="2574">
                <a:solidFill>
                  <a:schemeClr val="tx1">
                    <a:tint val="82000"/>
                  </a:schemeClr>
                </a:solidFill>
              </a:defRPr>
            </a:lvl2pPr>
            <a:lvl3pPr marL="1177016" indent="0">
              <a:buNone/>
              <a:defRPr sz="2317">
                <a:solidFill>
                  <a:schemeClr val="tx1">
                    <a:tint val="82000"/>
                  </a:schemeClr>
                </a:solidFill>
              </a:defRPr>
            </a:lvl3pPr>
            <a:lvl4pPr marL="1765524" indent="0">
              <a:buNone/>
              <a:defRPr sz="2060">
                <a:solidFill>
                  <a:schemeClr val="tx1">
                    <a:tint val="82000"/>
                  </a:schemeClr>
                </a:solidFill>
              </a:defRPr>
            </a:lvl4pPr>
            <a:lvl5pPr marL="2354031" indent="0">
              <a:buNone/>
              <a:defRPr sz="2060">
                <a:solidFill>
                  <a:schemeClr val="tx1">
                    <a:tint val="82000"/>
                  </a:schemeClr>
                </a:solidFill>
              </a:defRPr>
            </a:lvl5pPr>
            <a:lvl6pPr marL="2942539" indent="0">
              <a:buNone/>
              <a:defRPr sz="2060">
                <a:solidFill>
                  <a:schemeClr val="tx1">
                    <a:tint val="82000"/>
                  </a:schemeClr>
                </a:solidFill>
              </a:defRPr>
            </a:lvl6pPr>
            <a:lvl7pPr marL="3531047" indent="0">
              <a:buNone/>
              <a:defRPr sz="2060">
                <a:solidFill>
                  <a:schemeClr val="tx1">
                    <a:tint val="82000"/>
                  </a:schemeClr>
                </a:solidFill>
              </a:defRPr>
            </a:lvl7pPr>
            <a:lvl8pPr marL="4119555" indent="0">
              <a:buNone/>
              <a:defRPr sz="2060">
                <a:solidFill>
                  <a:schemeClr val="tx1">
                    <a:tint val="82000"/>
                  </a:schemeClr>
                </a:solidFill>
              </a:defRPr>
            </a:lvl8pPr>
            <a:lvl9pPr marL="4708063" indent="0">
              <a:buNone/>
              <a:defRPr sz="206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F2268-39B8-0BC1-3FD3-4E1D37739FB5}"/>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30A56F2F-6738-B8D4-4366-5B9FE5384259}"/>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564792-55B7-4D20-488C-20DF62C8899C}"/>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099117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E978-6395-E144-F5D4-EFBFB58D4D07}"/>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251E3-ADC5-F764-84D9-E169AA19C979}"/>
              </a:ext>
            </a:extLst>
          </p:cNvPr>
          <p:cNvSpPr>
            <a:spLocks noGrp="1"/>
          </p:cNvSpPr>
          <p:nvPr>
            <p:ph sz="half" idx="1"/>
          </p:nvPr>
        </p:nvSpPr>
        <p:spPr>
          <a:xfrm>
            <a:off x="837868" y="1824850"/>
            <a:ext cx="5160041"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89CD0-A384-1506-1C63-131760E390A5}"/>
              </a:ext>
            </a:extLst>
          </p:cNvPr>
          <p:cNvSpPr>
            <a:spLocks noGrp="1"/>
          </p:cNvSpPr>
          <p:nvPr>
            <p:ph sz="half" idx="2"/>
          </p:nvPr>
        </p:nvSpPr>
        <p:spPr>
          <a:xfrm>
            <a:off x="6194093" y="1824850"/>
            <a:ext cx="5160040"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9CCDB-6BF7-F79B-6514-1EC3783E6495}"/>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F68F25DF-9CF4-389C-50C5-F64E3CDD4196}"/>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0052E7-C849-5CBC-9E85-B298E02721E9}"/>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268517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99A1-6B92-559B-7BF7-FC2B5DADCF83}"/>
              </a:ext>
            </a:extLst>
          </p:cNvPr>
          <p:cNvSpPr>
            <a:spLocks noGrp="1"/>
          </p:cNvSpPr>
          <p:nvPr>
            <p:ph type="title"/>
          </p:nvPr>
        </p:nvSpPr>
        <p:spPr>
          <a:xfrm>
            <a:off x="839913" y="365788"/>
            <a:ext cx="10516264" cy="1324191"/>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A5633D-F28A-799C-949D-57DB5219F8C3}"/>
              </a:ext>
            </a:extLst>
          </p:cNvPr>
          <p:cNvSpPr>
            <a:spLocks noGrp="1"/>
          </p:cNvSpPr>
          <p:nvPr>
            <p:ph type="body" idx="1"/>
          </p:nvPr>
        </p:nvSpPr>
        <p:spPr>
          <a:xfrm>
            <a:off x="839912" y="1681804"/>
            <a:ext cx="5157997" cy="823532"/>
          </a:xfrm>
          <a:prstGeom prst="rect">
            <a:avLst/>
          </a:prstGeo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ED63-1EBA-BB59-EC47-2AFFFDE827C5}"/>
              </a:ext>
            </a:extLst>
          </p:cNvPr>
          <p:cNvSpPr>
            <a:spLocks noGrp="1"/>
          </p:cNvSpPr>
          <p:nvPr>
            <p:ph sz="half" idx="2"/>
          </p:nvPr>
        </p:nvSpPr>
        <p:spPr>
          <a:xfrm>
            <a:off x="839912" y="2505337"/>
            <a:ext cx="5157997" cy="36844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B2797-C841-A7FB-809E-3C6128F3F645}"/>
              </a:ext>
            </a:extLst>
          </p:cNvPr>
          <p:cNvSpPr>
            <a:spLocks noGrp="1"/>
          </p:cNvSpPr>
          <p:nvPr>
            <p:ph type="body" sz="quarter" idx="3"/>
          </p:nvPr>
        </p:nvSpPr>
        <p:spPr>
          <a:xfrm>
            <a:off x="6171612" y="1681804"/>
            <a:ext cx="5184564" cy="823532"/>
          </a:xfrm>
          <a:prstGeom prst="rect">
            <a:avLst/>
          </a:prstGeo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6" name="Content Placeholder 5">
            <a:extLst>
              <a:ext uri="{FF2B5EF4-FFF2-40B4-BE49-F238E27FC236}">
                <a16:creationId xmlns:a16="http://schemas.microsoft.com/office/drawing/2014/main" id="{ABA5CA75-E98A-634A-EC0C-DBBD1AB48A93}"/>
              </a:ext>
            </a:extLst>
          </p:cNvPr>
          <p:cNvSpPr>
            <a:spLocks noGrp="1"/>
          </p:cNvSpPr>
          <p:nvPr>
            <p:ph sz="quarter" idx="4"/>
          </p:nvPr>
        </p:nvSpPr>
        <p:spPr>
          <a:xfrm>
            <a:off x="6171612" y="2505337"/>
            <a:ext cx="5184564" cy="36844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5047C-964E-8B28-7142-CF94D1D20529}"/>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8" name="Footer Placeholder 7">
            <a:extLst>
              <a:ext uri="{FF2B5EF4-FFF2-40B4-BE49-F238E27FC236}">
                <a16:creationId xmlns:a16="http://schemas.microsoft.com/office/drawing/2014/main" id="{437A4C4B-6095-D808-B6DA-89089EEA7635}"/>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D37016-068E-1761-3604-2C93503A3174}"/>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4064529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6CC6-0799-658A-5BD8-0F5571563E37}"/>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72F2EEB-05A6-A288-16FF-837667D9A9BE}"/>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4" name="Footer Placeholder 3">
            <a:extLst>
              <a:ext uri="{FF2B5EF4-FFF2-40B4-BE49-F238E27FC236}">
                <a16:creationId xmlns:a16="http://schemas.microsoft.com/office/drawing/2014/main" id="{69EEE9EE-2925-5094-C0C5-5A8C013E8FB9}"/>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5CEAB8-7F3A-C818-0672-CCEC77240F2F}"/>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502462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D9689-C28E-3BCE-DAEE-A51F14447A5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3" name="Footer Placeholder 2">
            <a:extLst>
              <a:ext uri="{FF2B5EF4-FFF2-40B4-BE49-F238E27FC236}">
                <a16:creationId xmlns:a16="http://schemas.microsoft.com/office/drawing/2014/main" id="{DAB1939C-0E52-765D-88E3-29789B3EAE81}"/>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4A632C4-18B8-B112-85CE-89B1273616D4}"/>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6946466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9E14-FCA3-A1B8-D48B-C9D3EAAE1D4D}"/>
              </a:ext>
            </a:extLst>
          </p:cNvPr>
          <p:cNvSpPr>
            <a:spLocks noGrp="1"/>
          </p:cNvSpPr>
          <p:nvPr>
            <p:ph type="title"/>
          </p:nvPr>
        </p:nvSpPr>
        <p:spPr>
          <a:xfrm>
            <a:off x="839912" y="457746"/>
            <a:ext cx="3931848" cy="1600064"/>
          </a:xfrm>
          <a:prstGeom prst="rect">
            <a:avLst/>
          </a:prstGeom>
        </p:spPr>
        <p:txBody>
          <a:bodyPr anchor="b"/>
          <a:lstStyle>
            <a:lvl1pPr>
              <a:defRPr sz="4119"/>
            </a:lvl1pPr>
          </a:lstStyle>
          <a:p>
            <a:r>
              <a:rPr lang="en-US"/>
              <a:t>Click to edit Master title style</a:t>
            </a:r>
          </a:p>
        </p:txBody>
      </p:sp>
      <p:sp>
        <p:nvSpPr>
          <p:cNvPr id="3" name="Content Placeholder 2">
            <a:extLst>
              <a:ext uri="{FF2B5EF4-FFF2-40B4-BE49-F238E27FC236}">
                <a16:creationId xmlns:a16="http://schemas.microsoft.com/office/drawing/2014/main" id="{A08E13D7-7739-F95E-42A8-B8D500B82362}"/>
              </a:ext>
            </a:extLst>
          </p:cNvPr>
          <p:cNvSpPr>
            <a:spLocks noGrp="1"/>
          </p:cNvSpPr>
          <p:nvPr>
            <p:ph idx="1"/>
          </p:nvPr>
        </p:nvSpPr>
        <p:spPr>
          <a:xfrm>
            <a:off x="5182519" y="987014"/>
            <a:ext cx="6173657" cy="4873757"/>
          </a:xfrm>
          <a:prstGeom prst="rect">
            <a:avLst/>
          </a:prstGeom>
        </p:spPr>
        <p:txBody>
          <a:bodyPr/>
          <a:lstStyle>
            <a:lvl1pPr>
              <a:defRPr sz="4119"/>
            </a:lvl1pPr>
            <a:lvl2pPr>
              <a:defRPr sz="3604"/>
            </a:lvl2pPr>
            <a:lvl3pPr>
              <a:defRPr sz="3089"/>
            </a:lvl3pPr>
            <a:lvl4pPr>
              <a:defRPr sz="2574"/>
            </a:lvl4pPr>
            <a:lvl5pPr>
              <a:defRPr sz="2574"/>
            </a:lvl5pPr>
            <a:lvl6pPr>
              <a:defRPr sz="2574"/>
            </a:lvl6pPr>
            <a:lvl7pPr>
              <a:defRPr sz="2574"/>
            </a:lvl7pPr>
            <a:lvl8pPr>
              <a:defRPr sz="2574"/>
            </a:lvl8pPr>
            <a:lvl9pPr>
              <a:defRPr sz="25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6FE89-EB61-B376-A502-9DB7DA417954}"/>
              </a:ext>
            </a:extLst>
          </p:cNvPr>
          <p:cNvSpPr>
            <a:spLocks noGrp="1"/>
          </p:cNvSpPr>
          <p:nvPr>
            <p:ph type="body" sz="half" idx="2"/>
          </p:nvPr>
        </p:nvSpPr>
        <p:spPr>
          <a:xfrm>
            <a:off x="839912" y="2057810"/>
            <a:ext cx="3931848" cy="3811135"/>
          </a:xfrm>
          <a:prstGeom prst="rect">
            <a:avLst/>
          </a:prstGeo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D527F1C7-97B1-63A8-8D2B-78B341D425E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94E3D008-DFA8-4B60-9E9A-FB4AF6F6B528}"/>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B97C7A-86E3-F7B3-3A43-F30A4B6455F3}"/>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51581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2025/12/23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91162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411B-8900-4563-90D9-17511CC11AC4}"/>
              </a:ext>
            </a:extLst>
          </p:cNvPr>
          <p:cNvSpPr>
            <a:spLocks noGrp="1"/>
          </p:cNvSpPr>
          <p:nvPr>
            <p:ph type="title"/>
          </p:nvPr>
        </p:nvSpPr>
        <p:spPr>
          <a:xfrm>
            <a:off x="839912" y="457746"/>
            <a:ext cx="3931848" cy="1600064"/>
          </a:xfrm>
          <a:prstGeom prst="rect">
            <a:avLst/>
          </a:prstGeom>
        </p:spPr>
        <p:txBody>
          <a:bodyPr anchor="b"/>
          <a:lstStyle>
            <a:lvl1pPr>
              <a:defRPr sz="4119"/>
            </a:lvl1pPr>
          </a:lstStyle>
          <a:p>
            <a:r>
              <a:rPr lang="en-US"/>
              <a:t>Click to edit Master title style</a:t>
            </a:r>
          </a:p>
        </p:txBody>
      </p:sp>
      <p:sp>
        <p:nvSpPr>
          <p:cNvPr id="3" name="Picture Placeholder 2">
            <a:extLst>
              <a:ext uri="{FF2B5EF4-FFF2-40B4-BE49-F238E27FC236}">
                <a16:creationId xmlns:a16="http://schemas.microsoft.com/office/drawing/2014/main" id="{70FFB926-6B05-ADA3-5EF3-A4E6670BDECD}"/>
              </a:ext>
            </a:extLst>
          </p:cNvPr>
          <p:cNvSpPr>
            <a:spLocks noGrp="1"/>
          </p:cNvSpPr>
          <p:nvPr>
            <p:ph type="pic" idx="1"/>
          </p:nvPr>
        </p:nvSpPr>
        <p:spPr>
          <a:xfrm>
            <a:off x="5182519" y="987014"/>
            <a:ext cx="6173657" cy="4873757"/>
          </a:xfrm>
          <a:prstGeom prst="rect">
            <a:avLst/>
          </a:prstGeom>
        </p:spPr>
        <p:txBody>
          <a:bodyPr/>
          <a:lstStyle>
            <a:lvl1pPr marL="0" indent="0">
              <a:buNone/>
              <a:defRPr sz="4119"/>
            </a:lvl1pPr>
            <a:lvl2pPr marL="588508" indent="0">
              <a:buNone/>
              <a:defRPr sz="3604"/>
            </a:lvl2pPr>
            <a:lvl3pPr marL="1177016" indent="0">
              <a:buNone/>
              <a:defRPr sz="3089"/>
            </a:lvl3pPr>
            <a:lvl4pPr marL="1765524" indent="0">
              <a:buNone/>
              <a:defRPr sz="2574"/>
            </a:lvl4pPr>
            <a:lvl5pPr marL="2354031" indent="0">
              <a:buNone/>
              <a:defRPr sz="2574"/>
            </a:lvl5pPr>
            <a:lvl6pPr marL="2942539" indent="0">
              <a:buNone/>
              <a:defRPr sz="2574"/>
            </a:lvl6pPr>
            <a:lvl7pPr marL="3531047" indent="0">
              <a:buNone/>
              <a:defRPr sz="2574"/>
            </a:lvl7pPr>
            <a:lvl8pPr marL="4119555" indent="0">
              <a:buNone/>
              <a:defRPr sz="2574"/>
            </a:lvl8pPr>
            <a:lvl9pPr marL="4708063" indent="0">
              <a:buNone/>
              <a:defRPr sz="2574"/>
            </a:lvl9pPr>
          </a:lstStyle>
          <a:p>
            <a:endParaRPr lang="en-US"/>
          </a:p>
        </p:txBody>
      </p:sp>
      <p:sp>
        <p:nvSpPr>
          <p:cNvPr id="4" name="Text Placeholder 3">
            <a:extLst>
              <a:ext uri="{FF2B5EF4-FFF2-40B4-BE49-F238E27FC236}">
                <a16:creationId xmlns:a16="http://schemas.microsoft.com/office/drawing/2014/main" id="{3696AF66-B496-233A-DA39-2E7BB163C8FC}"/>
              </a:ext>
            </a:extLst>
          </p:cNvPr>
          <p:cNvSpPr>
            <a:spLocks noGrp="1"/>
          </p:cNvSpPr>
          <p:nvPr>
            <p:ph type="body" sz="half" idx="2"/>
          </p:nvPr>
        </p:nvSpPr>
        <p:spPr>
          <a:xfrm>
            <a:off x="839912" y="2057810"/>
            <a:ext cx="3931848" cy="3811135"/>
          </a:xfrm>
          <a:prstGeom prst="rect">
            <a:avLst/>
          </a:prstGeo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71082AE3-D380-177F-26B3-DFEDB2A3F503}"/>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551FE9C9-A7D7-2E43-E53F-9EDCD2550018}"/>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F1985F-A591-0BC1-2280-E27BB17E139F}"/>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091094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0FF5-2A0A-324B-F625-E2C2ECAB9575}"/>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D1E86-26EA-FA45-7FFC-A282807ACA8E}"/>
              </a:ext>
            </a:extLst>
          </p:cNvPr>
          <p:cNvSpPr>
            <a:spLocks noGrp="1"/>
          </p:cNvSpPr>
          <p:nvPr>
            <p:ph type="body" orient="vert" idx="1"/>
          </p:nvPr>
        </p:nvSpPr>
        <p:spPr>
          <a:xfrm>
            <a:off x="837869" y="1824850"/>
            <a:ext cx="10516264" cy="43526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5600-FA8B-B629-50A4-5521734E3EC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8008FAF0-EB71-F824-5A41-A4AA7F33A7B6}"/>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3A97D6-97B1-B90E-AF75-FC4BCDD3E35D}"/>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7846341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96F9E-AFDD-A011-E100-258CE8EEB665}"/>
              </a:ext>
            </a:extLst>
          </p:cNvPr>
          <p:cNvSpPr>
            <a:spLocks noGrp="1"/>
          </p:cNvSpPr>
          <p:nvPr>
            <p:ph type="title" orient="vert"/>
          </p:nvPr>
        </p:nvSpPr>
        <p:spPr>
          <a:xfrm>
            <a:off x="8726089" y="365788"/>
            <a:ext cx="2628044" cy="581172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79387-90FD-B93C-7F2E-8ED4087E2BC1}"/>
              </a:ext>
            </a:extLst>
          </p:cNvPr>
          <p:cNvSpPr>
            <a:spLocks noGrp="1"/>
          </p:cNvSpPr>
          <p:nvPr>
            <p:ph type="body" orient="vert" idx="1"/>
          </p:nvPr>
        </p:nvSpPr>
        <p:spPr>
          <a:xfrm>
            <a:off x="837868" y="365788"/>
            <a:ext cx="7692036" cy="58117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7F096-D9CA-68DD-7219-562949CEEAEA}"/>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4EC04E2C-A6C1-050D-1600-88C0141BC3A2}"/>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3FA227-2EFE-A61E-E23E-58F83C580C1B}"/>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7828260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627160099"/>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167526203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B088-4140-B466-5F8F-AABDDE208249}"/>
              </a:ext>
            </a:extLst>
          </p:cNvPr>
          <p:cNvSpPr>
            <a:spLocks noGrp="1"/>
          </p:cNvSpPr>
          <p:nvPr>
            <p:ph type="ctrTitle"/>
          </p:nvPr>
        </p:nvSpPr>
        <p:spPr>
          <a:xfrm>
            <a:off x="1524512" y="1121885"/>
            <a:ext cx="9142978" cy="2388856"/>
          </a:xfrm>
        </p:spPr>
        <p:txBody>
          <a:bodyPr anchor="b"/>
          <a:lstStyle>
            <a:lvl1pPr algn="ctr">
              <a:defRPr sz="7723"/>
            </a:lvl1pPr>
          </a:lstStyle>
          <a:p>
            <a:r>
              <a:rPr lang="en-US"/>
              <a:t>Click to edit Master title style</a:t>
            </a:r>
          </a:p>
        </p:txBody>
      </p:sp>
      <p:sp>
        <p:nvSpPr>
          <p:cNvPr id="3" name="Subtitle 2">
            <a:extLst>
              <a:ext uri="{FF2B5EF4-FFF2-40B4-BE49-F238E27FC236}">
                <a16:creationId xmlns:a16="http://schemas.microsoft.com/office/drawing/2014/main" id="{AAF2D7E6-B577-8DB7-52B9-966623250C51}"/>
              </a:ext>
            </a:extLst>
          </p:cNvPr>
          <p:cNvSpPr>
            <a:spLocks noGrp="1"/>
          </p:cNvSpPr>
          <p:nvPr>
            <p:ph type="subTitle" idx="1"/>
          </p:nvPr>
        </p:nvSpPr>
        <p:spPr>
          <a:xfrm>
            <a:off x="1524512" y="3602699"/>
            <a:ext cx="9142978" cy="1655238"/>
          </a:xfrm>
        </p:spPr>
        <p:txBody>
          <a:bodyPr/>
          <a:lstStyle>
            <a:lvl1pPr marL="0" indent="0" algn="ctr">
              <a:buNone/>
              <a:defRPr sz="3089"/>
            </a:lvl1pPr>
            <a:lvl2pPr marL="588508" indent="0" algn="ctr">
              <a:buNone/>
              <a:defRPr sz="2574"/>
            </a:lvl2pPr>
            <a:lvl3pPr marL="1177016" indent="0" algn="ctr">
              <a:buNone/>
              <a:defRPr sz="2317"/>
            </a:lvl3pPr>
            <a:lvl4pPr marL="1765524" indent="0" algn="ctr">
              <a:buNone/>
              <a:defRPr sz="2060"/>
            </a:lvl4pPr>
            <a:lvl5pPr marL="2354031" indent="0" algn="ctr">
              <a:buNone/>
              <a:defRPr sz="2060"/>
            </a:lvl5pPr>
            <a:lvl6pPr marL="2942539" indent="0" algn="ctr">
              <a:buNone/>
              <a:defRPr sz="2060"/>
            </a:lvl6pPr>
            <a:lvl7pPr marL="3531047" indent="0" algn="ctr">
              <a:buNone/>
              <a:defRPr sz="2060"/>
            </a:lvl7pPr>
            <a:lvl8pPr marL="4119555" indent="0" algn="ctr">
              <a:buNone/>
              <a:defRPr sz="2060"/>
            </a:lvl8pPr>
            <a:lvl9pPr marL="4708063" indent="0" algn="ctr">
              <a:buNone/>
              <a:defRPr sz="2060"/>
            </a:lvl9pPr>
          </a:lstStyle>
          <a:p>
            <a:r>
              <a:rPr lang="en-US"/>
              <a:t>Click to edit Master subtitle style</a:t>
            </a:r>
          </a:p>
        </p:txBody>
      </p:sp>
      <p:sp>
        <p:nvSpPr>
          <p:cNvPr id="4" name="Date Placeholder 3">
            <a:extLst>
              <a:ext uri="{FF2B5EF4-FFF2-40B4-BE49-F238E27FC236}">
                <a16:creationId xmlns:a16="http://schemas.microsoft.com/office/drawing/2014/main" id="{80F00381-405F-241B-B323-2CC9FBCF7C99}"/>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A83E3477-3AB2-6A3F-AA1A-B101DDE89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685E8-DBE5-2D3D-DD47-979733C2128C}"/>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8197734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AED5-4C03-9D28-C36A-C5C10D8EF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03BD02-AE87-68F9-99C9-90CF0CD7A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0B2C-67BF-70F8-9CF3-ECF698F30013}"/>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136CF695-899E-AD54-74CE-A7C3592DB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FACF-639C-439C-4D28-A995F81BD637}"/>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847418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53A3-D1A1-FCCE-3EB2-72DE27370531}"/>
              </a:ext>
            </a:extLst>
          </p:cNvPr>
          <p:cNvSpPr>
            <a:spLocks noGrp="1"/>
          </p:cNvSpPr>
          <p:nvPr>
            <p:ph type="title"/>
          </p:nvPr>
        </p:nvSpPr>
        <p:spPr>
          <a:xfrm>
            <a:off x="831739" y="1710414"/>
            <a:ext cx="10516264" cy="2852732"/>
          </a:xfrm>
        </p:spPr>
        <p:txBody>
          <a:bodyPr anchor="b"/>
          <a:lstStyle>
            <a:lvl1pPr>
              <a:defRPr sz="7723"/>
            </a:lvl1pPr>
          </a:lstStyle>
          <a:p>
            <a:r>
              <a:rPr lang="en-US"/>
              <a:t>Click to edit Master title style</a:t>
            </a:r>
          </a:p>
        </p:txBody>
      </p:sp>
      <p:sp>
        <p:nvSpPr>
          <p:cNvPr id="3" name="Text Placeholder 2">
            <a:extLst>
              <a:ext uri="{FF2B5EF4-FFF2-40B4-BE49-F238E27FC236}">
                <a16:creationId xmlns:a16="http://schemas.microsoft.com/office/drawing/2014/main" id="{DC690B4B-5AA7-2B25-D369-811B382C82E4}"/>
              </a:ext>
            </a:extLst>
          </p:cNvPr>
          <p:cNvSpPr>
            <a:spLocks noGrp="1"/>
          </p:cNvSpPr>
          <p:nvPr>
            <p:ph type="body" idx="1"/>
          </p:nvPr>
        </p:nvSpPr>
        <p:spPr>
          <a:xfrm>
            <a:off x="831739" y="4589711"/>
            <a:ext cx="10516264" cy="1499932"/>
          </a:xfrm>
        </p:spPr>
        <p:txBody>
          <a:bodyPr/>
          <a:lstStyle>
            <a:lvl1pPr marL="0" indent="0">
              <a:buNone/>
              <a:defRPr sz="3089">
                <a:solidFill>
                  <a:schemeClr val="tx1">
                    <a:tint val="82000"/>
                  </a:schemeClr>
                </a:solidFill>
              </a:defRPr>
            </a:lvl1pPr>
            <a:lvl2pPr marL="588508" indent="0">
              <a:buNone/>
              <a:defRPr sz="2574">
                <a:solidFill>
                  <a:schemeClr val="tx1">
                    <a:tint val="82000"/>
                  </a:schemeClr>
                </a:solidFill>
              </a:defRPr>
            </a:lvl2pPr>
            <a:lvl3pPr marL="1177016" indent="0">
              <a:buNone/>
              <a:defRPr sz="2317">
                <a:solidFill>
                  <a:schemeClr val="tx1">
                    <a:tint val="82000"/>
                  </a:schemeClr>
                </a:solidFill>
              </a:defRPr>
            </a:lvl3pPr>
            <a:lvl4pPr marL="1765524" indent="0">
              <a:buNone/>
              <a:defRPr sz="2060">
                <a:solidFill>
                  <a:schemeClr val="tx1">
                    <a:tint val="82000"/>
                  </a:schemeClr>
                </a:solidFill>
              </a:defRPr>
            </a:lvl4pPr>
            <a:lvl5pPr marL="2354031" indent="0">
              <a:buNone/>
              <a:defRPr sz="2060">
                <a:solidFill>
                  <a:schemeClr val="tx1">
                    <a:tint val="82000"/>
                  </a:schemeClr>
                </a:solidFill>
              </a:defRPr>
            </a:lvl5pPr>
            <a:lvl6pPr marL="2942539" indent="0">
              <a:buNone/>
              <a:defRPr sz="2060">
                <a:solidFill>
                  <a:schemeClr val="tx1">
                    <a:tint val="82000"/>
                  </a:schemeClr>
                </a:solidFill>
              </a:defRPr>
            </a:lvl6pPr>
            <a:lvl7pPr marL="3531047" indent="0">
              <a:buNone/>
              <a:defRPr sz="2060">
                <a:solidFill>
                  <a:schemeClr val="tx1">
                    <a:tint val="82000"/>
                  </a:schemeClr>
                </a:solidFill>
              </a:defRPr>
            </a:lvl7pPr>
            <a:lvl8pPr marL="4119555" indent="0">
              <a:buNone/>
              <a:defRPr sz="2060">
                <a:solidFill>
                  <a:schemeClr val="tx1">
                    <a:tint val="82000"/>
                  </a:schemeClr>
                </a:solidFill>
              </a:defRPr>
            </a:lvl8pPr>
            <a:lvl9pPr marL="4708063" indent="0">
              <a:buNone/>
              <a:defRPr sz="206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F2268-39B8-0BC1-3FD3-4E1D37739FB5}"/>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30A56F2F-6738-B8D4-4366-5B9FE5384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64792-55B7-4D20-488C-20DF62C8899C}"/>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818975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E978-6395-E144-F5D4-EFBFB58D4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251E3-ADC5-F764-84D9-E169AA19C979}"/>
              </a:ext>
            </a:extLst>
          </p:cNvPr>
          <p:cNvSpPr>
            <a:spLocks noGrp="1"/>
          </p:cNvSpPr>
          <p:nvPr>
            <p:ph sz="half" idx="1"/>
          </p:nvPr>
        </p:nvSpPr>
        <p:spPr>
          <a:xfrm>
            <a:off x="837868" y="1824850"/>
            <a:ext cx="5160041" cy="4352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89CD0-A384-1506-1C63-131760E390A5}"/>
              </a:ext>
            </a:extLst>
          </p:cNvPr>
          <p:cNvSpPr>
            <a:spLocks noGrp="1"/>
          </p:cNvSpPr>
          <p:nvPr>
            <p:ph sz="half" idx="2"/>
          </p:nvPr>
        </p:nvSpPr>
        <p:spPr>
          <a:xfrm>
            <a:off x="6194093" y="1824850"/>
            <a:ext cx="5160040" cy="4352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9CCDB-6BF7-F79B-6514-1EC3783E6495}"/>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F68F25DF-9CF4-389C-50C5-F64E3CDD4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0052E7-C849-5CBC-9E85-B298E02721E9}"/>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56321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99A1-6B92-559B-7BF7-FC2B5DADCF83}"/>
              </a:ext>
            </a:extLst>
          </p:cNvPr>
          <p:cNvSpPr>
            <a:spLocks noGrp="1"/>
          </p:cNvSpPr>
          <p:nvPr>
            <p:ph type="title"/>
          </p:nvPr>
        </p:nvSpPr>
        <p:spPr>
          <a:xfrm>
            <a:off x="839913" y="365788"/>
            <a:ext cx="10516264" cy="1324191"/>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A5633D-F28A-799C-949D-57DB5219F8C3}"/>
              </a:ext>
            </a:extLst>
          </p:cNvPr>
          <p:cNvSpPr>
            <a:spLocks noGrp="1"/>
          </p:cNvSpPr>
          <p:nvPr>
            <p:ph type="body" idx="1"/>
          </p:nvPr>
        </p:nvSpPr>
        <p:spPr>
          <a:xfrm>
            <a:off x="839912" y="1681804"/>
            <a:ext cx="5157997" cy="823532"/>
          </a:xfr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ED63-1EBA-BB59-EC47-2AFFFDE827C5}"/>
              </a:ext>
            </a:extLst>
          </p:cNvPr>
          <p:cNvSpPr>
            <a:spLocks noGrp="1"/>
          </p:cNvSpPr>
          <p:nvPr>
            <p:ph sz="half" idx="2"/>
          </p:nvPr>
        </p:nvSpPr>
        <p:spPr>
          <a:xfrm>
            <a:off x="839912" y="2505337"/>
            <a:ext cx="5157997" cy="3684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B2797-C841-A7FB-809E-3C6128F3F645}"/>
              </a:ext>
            </a:extLst>
          </p:cNvPr>
          <p:cNvSpPr>
            <a:spLocks noGrp="1"/>
          </p:cNvSpPr>
          <p:nvPr>
            <p:ph type="body" sz="quarter" idx="3"/>
          </p:nvPr>
        </p:nvSpPr>
        <p:spPr>
          <a:xfrm>
            <a:off x="6171612" y="1681804"/>
            <a:ext cx="5184564" cy="823532"/>
          </a:xfr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6" name="Content Placeholder 5">
            <a:extLst>
              <a:ext uri="{FF2B5EF4-FFF2-40B4-BE49-F238E27FC236}">
                <a16:creationId xmlns:a16="http://schemas.microsoft.com/office/drawing/2014/main" id="{ABA5CA75-E98A-634A-EC0C-DBBD1AB48A93}"/>
              </a:ext>
            </a:extLst>
          </p:cNvPr>
          <p:cNvSpPr>
            <a:spLocks noGrp="1"/>
          </p:cNvSpPr>
          <p:nvPr>
            <p:ph sz="quarter" idx="4"/>
          </p:nvPr>
        </p:nvSpPr>
        <p:spPr>
          <a:xfrm>
            <a:off x="6171612" y="2505337"/>
            <a:ext cx="5184564" cy="3684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5047C-964E-8B28-7142-CF94D1D20529}"/>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8" name="Footer Placeholder 7">
            <a:extLst>
              <a:ext uri="{FF2B5EF4-FFF2-40B4-BE49-F238E27FC236}">
                <a16:creationId xmlns:a16="http://schemas.microsoft.com/office/drawing/2014/main" id="{437A4C4B-6095-D808-B6DA-89089EEA76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37016-068E-1761-3604-2C93503A3174}"/>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845460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96761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6CC6-0799-658A-5BD8-0F5571563E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2F2EEB-05A6-A288-16FF-837667D9A9BE}"/>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4" name="Footer Placeholder 3">
            <a:extLst>
              <a:ext uri="{FF2B5EF4-FFF2-40B4-BE49-F238E27FC236}">
                <a16:creationId xmlns:a16="http://schemas.microsoft.com/office/drawing/2014/main" id="{69EEE9EE-2925-5094-C0C5-5A8C013E8F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5CEAB8-7F3A-C818-0672-CCEC77240F2F}"/>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3756577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D9689-C28E-3BCE-DAEE-A51F14447A56}"/>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3" name="Footer Placeholder 2">
            <a:extLst>
              <a:ext uri="{FF2B5EF4-FFF2-40B4-BE49-F238E27FC236}">
                <a16:creationId xmlns:a16="http://schemas.microsoft.com/office/drawing/2014/main" id="{DAB1939C-0E52-765D-88E3-29789B3EAE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632C4-18B8-B112-85CE-89B1273616D4}"/>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987385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9E14-FCA3-A1B8-D48B-C9D3EAAE1D4D}"/>
              </a:ext>
            </a:extLst>
          </p:cNvPr>
          <p:cNvSpPr>
            <a:spLocks noGrp="1"/>
          </p:cNvSpPr>
          <p:nvPr>
            <p:ph type="title"/>
          </p:nvPr>
        </p:nvSpPr>
        <p:spPr>
          <a:xfrm>
            <a:off x="839912" y="457746"/>
            <a:ext cx="3931848" cy="1600064"/>
          </a:xfrm>
        </p:spPr>
        <p:txBody>
          <a:bodyPr anchor="b"/>
          <a:lstStyle>
            <a:lvl1pPr>
              <a:defRPr sz="4119"/>
            </a:lvl1pPr>
          </a:lstStyle>
          <a:p>
            <a:r>
              <a:rPr lang="en-US"/>
              <a:t>Click to edit Master title style</a:t>
            </a:r>
          </a:p>
        </p:txBody>
      </p:sp>
      <p:sp>
        <p:nvSpPr>
          <p:cNvPr id="3" name="Content Placeholder 2">
            <a:extLst>
              <a:ext uri="{FF2B5EF4-FFF2-40B4-BE49-F238E27FC236}">
                <a16:creationId xmlns:a16="http://schemas.microsoft.com/office/drawing/2014/main" id="{A08E13D7-7739-F95E-42A8-B8D500B82362}"/>
              </a:ext>
            </a:extLst>
          </p:cNvPr>
          <p:cNvSpPr>
            <a:spLocks noGrp="1"/>
          </p:cNvSpPr>
          <p:nvPr>
            <p:ph idx="1"/>
          </p:nvPr>
        </p:nvSpPr>
        <p:spPr>
          <a:xfrm>
            <a:off x="5182519" y="987014"/>
            <a:ext cx="6173657" cy="4873757"/>
          </a:xfrm>
        </p:spPr>
        <p:txBody>
          <a:bodyPr/>
          <a:lstStyle>
            <a:lvl1pPr>
              <a:defRPr sz="4119"/>
            </a:lvl1pPr>
            <a:lvl2pPr>
              <a:defRPr sz="3604"/>
            </a:lvl2pPr>
            <a:lvl3pPr>
              <a:defRPr sz="3089"/>
            </a:lvl3pPr>
            <a:lvl4pPr>
              <a:defRPr sz="2574"/>
            </a:lvl4pPr>
            <a:lvl5pPr>
              <a:defRPr sz="2574"/>
            </a:lvl5pPr>
            <a:lvl6pPr>
              <a:defRPr sz="2574"/>
            </a:lvl6pPr>
            <a:lvl7pPr>
              <a:defRPr sz="2574"/>
            </a:lvl7pPr>
            <a:lvl8pPr>
              <a:defRPr sz="2574"/>
            </a:lvl8pPr>
            <a:lvl9pPr>
              <a:defRPr sz="25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6FE89-EB61-B376-A502-9DB7DA417954}"/>
              </a:ext>
            </a:extLst>
          </p:cNvPr>
          <p:cNvSpPr>
            <a:spLocks noGrp="1"/>
          </p:cNvSpPr>
          <p:nvPr>
            <p:ph type="body" sz="half" idx="2"/>
          </p:nvPr>
        </p:nvSpPr>
        <p:spPr>
          <a:xfrm>
            <a:off x="839912" y="2057810"/>
            <a:ext cx="3931848" cy="3811135"/>
          </a:xfr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D527F1C7-97B1-63A8-8D2B-78B341D425E6}"/>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94E3D008-DFA8-4B60-9E9A-FB4AF6F6B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97C7A-86E3-F7B3-3A43-F30A4B6455F3}"/>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913666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411B-8900-4563-90D9-17511CC11AC4}"/>
              </a:ext>
            </a:extLst>
          </p:cNvPr>
          <p:cNvSpPr>
            <a:spLocks noGrp="1"/>
          </p:cNvSpPr>
          <p:nvPr>
            <p:ph type="title"/>
          </p:nvPr>
        </p:nvSpPr>
        <p:spPr>
          <a:xfrm>
            <a:off x="839912" y="457746"/>
            <a:ext cx="3931848" cy="1600064"/>
          </a:xfrm>
        </p:spPr>
        <p:txBody>
          <a:bodyPr anchor="b"/>
          <a:lstStyle>
            <a:lvl1pPr>
              <a:defRPr sz="4119"/>
            </a:lvl1pPr>
          </a:lstStyle>
          <a:p>
            <a:r>
              <a:rPr lang="en-US"/>
              <a:t>Click to edit Master title style</a:t>
            </a:r>
          </a:p>
        </p:txBody>
      </p:sp>
      <p:sp>
        <p:nvSpPr>
          <p:cNvPr id="3" name="Picture Placeholder 2">
            <a:extLst>
              <a:ext uri="{FF2B5EF4-FFF2-40B4-BE49-F238E27FC236}">
                <a16:creationId xmlns:a16="http://schemas.microsoft.com/office/drawing/2014/main" id="{70FFB926-6B05-ADA3-5EF3-A4E6670BDECD}"/>
              </a:ext>
            </a:extLst>
          </p:cNvPr>
          <p:cNvSpPr>
            <a:spLocks noGrp="1"/>
          </p:cNvSpPr>
          <p:nvPr>
            <p:ph type="pic" idx="1"/>
          </p:nvPr>
        </p:nvSpPr>
        <p:spPr>
          <a:xfrm>
            <a:off x="5182519" y="987014"/>
            <a:ext cx="6173657" cy="4873757"/>
          </a:xfrm>
        </p:spPr>
        <p:txBody>
          <a:bodyPr/>
          <a:lstStyle>
            <a:lvl1pPr marL="0" indent="0">
              <a:buNone/>
              <a:defRPr sz="4119"/>
            </a:lvl1pPr>
            <a:lvl2pPr marL="588508" indent="0">
              <a:buNone/>
              <a:defRPr sz="3604"/>
            </a:lvl2pPr>
            <a:lvl3pPr marL="1177016" indent="0">
              <a:buNone/>
              <a:defRPr sz="3089"/>
            </a:lvl3pPr>
            <a:lvl4pPr marL="1765524" indent="0">
              <a:buNone/>
              <a:defRPr sz="2574"/>
            </a:lvl4pPr>
            <a:lvl5pPr marL="2354031" indent="0">
              <a:buNone/>
              <a:defRPr sz="2574"/>
            </a:lvl5pPr>
            <a:lvl6pPr marL="2942539" indent="0">
              <a:buNone/>
              <a:defRPr sz="2574"/>
            </a:lvl6pPr>
            <a:lvl7pPr marL="3531047" indent="0">
              <a:buNone/>
              <a:defRPr sz="2574"/>
            </a:lvl7pPr>
            <a:lvl8pPr marL="4119555" indent="0">
              <a:buNone/>
              <a:defRPr sz="2574"/>
            </a:lvl8pPr>
            <a:lvl9pPr marL="4708063" indent="0">
              <a:buNone/>
              <a:defRPr sz="2574"/>
            </a:lvl9pPr>
          </a:lstStyle>
          <a:p>
            <a:endParaRPr lang="en-US"/>
          </a:p>
        </p:txBody>
      </p:sp>
      <p:sp>
        <p:nvSpPr>
          <p:cNvPr id="4" name="Text Placeholder 3">
            <a:extLst>
              <a:ext uri="{FF2B5EF4-FFF2-40B4-BE49-F238E27FC236}">
                <a16:creationId xmlns:a16="http://schemas.microsoft.com/office/drawing/2014/main" id="{3696AF66-B496-233A-DA39-2E7BB163C8FC}"/>
              </a:ext>
            </a:extLst>
          </p:cNvPr>
          <p:cNvSpPr>
            <a:spLocks noGrp="1"/>
          </p:cNvSpPr>
          <p:nvPr>
            <p:ph type="body" sz="half" idx="2"/>
          </p:nvPr>
        </p:nvSpPr>
        <p:spPr>
          <a:xfrm>
            <a:off x="839912" y="2057810"/>
            <a:ext cx="3931848" cy="3811135"/>
          </a:xfr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71082AE3-D380-177F-26B3-DFEDB2A3F503}"/>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6" name="Footer Placeholder 5">
            <a:extLst>
              <a:ext uri="{FF2B5EF4-FFF2-40B4-BE49-F238E27FC236}">
                <a16:creationId xmlns:a16="http://schemas.microsoft.com/office/drawing/2014/main" id="{551FE9C9-A7D7-2E43-E53F-9EDCD2550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1985F-A591-0BC1-2280-E27BB17E139F}"/>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885455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0FF5-2A0A-324B-F625-E2C2ECAB95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D1E86-26EA-FA45-7FFC-A282807AC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5600-FA8B-B629-50A4-5521734E3EC6}"/>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8008FAF0-EB71-F824-5A41-A4AA7F33A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A97D6-97B1-B90E-AF75-FC4BCDD3E35D}"/>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2479949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96F9E-AFDD-A011-E100-258CE8EEB665}"/>
              </a:ext>
            </a:extLst>
          </p:cNvPr>
          <p:cNvSpPr>
            <a:spLocks noGrp="1"/>
          </p:cNvSpPr>
          <p:nvPr>
            <p:ph type="title" orient="vert"/>
          </p:nvPr>
        </p:nvSpPr>
        <p:spPr>
          <a:xfrm>
            <a:off x="8726089" y="365788"/>
            <a:ext cx="2628044" cy="58117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79387-90FD-B93C-7F2E-8ED4087E2BC1}"/>
              </a:ext>
            </a:extLst>
          </p:cNvPr>
          <p:cNvSpPr>
            <a:spLocks noGrp="1"/>
          </p:cNvSpPr>
          <p:nvPr>
            <p:ph type="body" orient="vert" idx="1"/>
          </p:nvPr>
        </p:nvSpPr>
        <p:spPr>
          <a:xfrm>
            <a:off x="837868" y="365788"/>
            <a:ext cx="7692036" cy="5811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7F096-D9CA-68DD-7219-562949CEEAEA}"/>
              </a:ext>
            </a:extLst>
          </p:cNvPr>
          <p:cNvSpPr>
            <a:spLocks noGrp="1"/>
          </p:cNvSpPr>
          <p:nvPr>
            <p:ph type="dt" sz="half" idx="10"/>
          </p:nvPr>
        </p:nvSpPr>
        <p:spPr/>
        <p:txBody>
          <a:body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4EC04E2C-A6C1-050D-1600-88C0141BC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FA227-2EFE-A61E-E23E-58F83C580C1B}"/>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261343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3585084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8193838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902774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7E65-00FB-43E6-8766-2C61BE7D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28576E-A303-4EC9-994E-FDAC77DE6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1C10E8-0739-4F8E-83BF-E7004AC99C85}"/>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5" name="Footer Placeholder 4">
            <a:extLst>
              <a:ext uri="{FF2B5EF4-FFF2-40B4-BE49-F238E27FC236}">
                <a16:creationId xmlns:a16="http://schemas.microsoft.com/office/drawing/2014/main" id="{C82445AC-AF6E-4FE4-8726-4598409B8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562FB-0463-4648-9046-F4D0363988C5}"/>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75397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2025/12/23</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15269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25B0-594D-4EC0-B1CF-68BB6DF2E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F27B8F-717D-4060-8E3B-886A96391F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A404E-05D9-4B44-ACBD-9156D48D223F}"/>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5" name="Footer Placeholder 4">
            <a:extLst>
              <a:ext uri="{FF2B5EF4-FFF2-40B4-BE49-F238E27FC236}">
                <a16:creationId xmlns:a16="http://schemas.microsoft.com/office/drawing/2014/main" id="{758280AB-263E-4D02-90E2-2200B97EF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DE8262-BE7F-497E-A3D2-40BE59244A9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35585562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A4AB-A16F-49F4-B5BB-36FA467C60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331BA-07E1-4999-90E2-4F04DD4DD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1CBB13-FBDB-41C6-B81C-869939F6EB56}"/>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5" name="Footer Placeholder 4">
            <a:extLst>
              <a:ext uri="{FF2B5EF4-FFF2-40B4-BE49-F238E27FC236}">
                <a16:creationId xmlns:a16="http://schemas.microsoft.com/office/drawing/2014/main" id="{DCC02388-2867-4D0C-A01D-CA2922F2E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58354F-63AB-442D-AF53-ADF56B3F128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9483962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EC21-E27A-46E0-ABC9-56A2EB237D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ECE1057-10B9-412E-8E6C-3807AA7CA7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DBAD82-5BB7-4B49-A480-311CCA25B0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67EB5-8F34-4297-B80C-D4944C3DF137}"/>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6" name="Footer Placeholder 5">
            <a:extLst>
              <a:ext uri="{FF2B5EF4-FFF2-40B4-BE49-F238E27FC236}">
                <a16:creationId xmlns:a16="http://schemas.microsoft.com/office/drawing/2014/main" id="{07DF2354-AC6F-4187-9709-D65B177FAD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9DBDBD-07A0-4940-8656-8F24A85A6B27}"/>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42153935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A797-1579-4D9B-923C-15B2E8C512E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9696008-0D0E-4350-8204-B55BDECEE9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4F1C68-F9B0-45AB-BFE4-AB6A2607DF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BF474-3D80-4CF7-B601-DC36237845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30C05F-1BE4-441D-91C1-C84A0AAD53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FB7040-BB75-4C23-94D8-A19F0C84827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8" name="Footer Placeholder 7">
            <a:extLst>
              <a:ext uri="{FF2B5EF4-FFF2-40B4-BE49-F238E27FC236}">
                <a16:creationId xmlns:a16="http://schemas.microsoft.com/office/drawing/2014/main" id="{AEB78233-AB84-4462-B190-1BAEF646FA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49AB68-FA00-4147-B17C-73DE16387ECA}"/>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41721964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98FD-6332-427C-B63E-466A45D1CC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FC8C2F2-43E6-4AC3-AE84-DB11D5BD0EB6}"/>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4" name="Footer Placeholder 3">
            <a:extLst>
              <a:ext uri="{FF2B5EF4-FFF2-40B4-BE49-F238E27FC236}">
                <a16:creationId xmlns:a16="http://schemas.microsoft.com/office/drawing/2014/main" id="{894C6806-9F8E-4C74-AD8A-99A259949B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93C4C6-8584-4C61-8F73-FFA0EA163E52}"/>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4520573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A325D4-75C5-4014-BD2D-A5A0B0193C71}"/>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3" name="Footer Placeholder 2">
            <a:extLst>
              <a:ext uri="{FF2B5EF4-FFF2-40B4-BE49-F238E27FC236}">
                <a16:creationId xmlns:a16="http://schemas.microsoft.com/office/drawing/2014/main" id="{2E1118CF-F40E-4CEC-A6D5-5386EA7835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086D25-5C72-49EF-9E6A-BBB0C8DEC858}"/>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2727783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AD56-CB97-41A2-B14B-60C5EF1119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AE2063-4B0E-4B96-9C8B-F2FC802780A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20A284-C3E4-42F3-9174-240651139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428AC-60B9-4F73-9FAF-D975BC1E93C0}"/>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6" name="Footer Placeholder 5">
            <a:extLst>
              <a:ext uri="{FF2B5EF4-FFF2-40B4-BE49-F238E27FC236}">
                <a16:creationId xmlns:a16="http://schemas.microsoft.com/office/drawing/2014/main" id="{A0AA629C-4668-4E7F-AD1E-B54D64A67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BF3459-3F98-41AA-A22D-107738C09D3B}"/>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131984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A845-20D0-4416-A0DD-F152C93D4E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ECF2-972E-4C16-8237-CB42D10CBD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E29F61-5F2F-4477-84A6-B2F4C343E3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D676B-7A86-4AB7-A7B7-196CEEDD5A2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6" name="Footer Placeholder 5">
            <a:extLst>
              <a:ext uri="{FF2B5EF4-FFF2-40B4-BE49-F238E27FC236}">
                <a16:creationId xmlns:a16="http://schemas.microsoft.com/office/drawing/2014/main" id="{562F19F5-CA17-4E54-8559-768A10C16A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472BC5-76DF-4225-BEA9-E13550EFCA15}"/>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pic>
        <p:nvPicPr>
          <p:cNvPr id="8" name="Picture 7">
            <a:extLst>
              <a:ext uri="{FF2B5EF4-FFF2-40B4-BE49-F238E27FC236}">
                <a16:creationId xmlns:a16="http://schemas.microsoft.com/office/drawing/2014/main" id="{265C09C5-C5C3-E629-93F5-99278B40D1C5}"/>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8029724" y="1221916"/>
            <a:ext cx="2336847" cy="2336847"/>
          </a:xfrm>
          <a:prstGeom prst="rect">
            <a:avLst/>
          </a:prstGeom>
        </p:spPr>
      </p:pic>
    </p:spTree>
    <p:extLst>
      <p:ext uri="{BB962C8B-B14F-4D97-AF65-F5344CB8AC3E}">
        <p14:creationId xmlns:p14="http://schemas.microsoft.com/office/powerpoint/2010/main" val="18943807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0E20-EEBF-45AD-AA45-3B0EEC8F14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196EA4-EA4F-47FB-B69E-E5A5032DC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F3D31-2269-4742-95F6-376363306B1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5" name="Footer Placeholder 4">
            <a:extLst>
              <a:ext uri="{FF2B5EF4-FFF2-40B4-BE49-F238E27FC236}">
                <a16:creationId xmlns:a16="http://schemas.microsoft.com/office/drawing/2014/main" id="{A270F854-2BD5-4D8F-9E97-990ED17A63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81DC2E-C792-481B-8942-9583FDB455EF}"/>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9667034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A6DD1-8590-4733-AEB5-36BBAF8779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111A78-785B-455B-8A27-AA05A80187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F1FC4-E97B-4E6E-ADE8-98C589BBBD54}"/>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23/12/2025</a:t>
            </a:fld>
            <a:endParaRPr lang="en-US"/>
          </a:p>
        </p:txBody>
      </p:sp>
      <p:sp>
        <p:nvSpPr>
          <p:cNvPr id="5" name="Footer Placeholder 4">
            <a:extLst>
              <a:ext uri="{FF2B5EF4-FFF2-40B4-BE49-F238E27FC236}">
                <a16:creationId xmlns:a16="http://schemas.microsoft.com/office/drawing/2014/main" id="{B569A5BF-3774-44E0-BC8B-E2C1970CCA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C4D0A-98C1-4868-BC3A-98EDC47FA29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573763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2732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16E8-25CD-4BB1-A6F0-E393A17E44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9B8084-349B-4FC2-947A-F8EE070E6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99D30-1757-4D32-86E1-92DFD03D4BE4}"/>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5" name="Footer Placeholder 4">
            <a:extLst>
              <a:ext uri="{FF2B5EF4-FFF2-40B4-BE49-F238E27FC236}">
                <a16:creationId xmlns:a16="http://schemas.microsoft.com/office/drawing/2014/main" id="{4EC234D4-583E-4660-BE3D-19A6BFBD9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3AB1A-66AC-4195-AC48-D2944A75669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2457544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FE19-7B44-43E1-8139-5A35F7A3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0F0F7-F4FC-4929-A30D-21A956012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B78C-9449-4089-A5C6-C5F0047499E6}"/>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5" name="Footer Placeholder 4">
            <a:extLst>
              <a:ext uri="{FF2B5EF4-FFF2-40B4-BE49-F238E27FC236}">
                <a16:creationId xmlns:a16="http://schemas.microsoft.com/office/drawing/2014/main" id="{75D08A65-DEEF-430C-B3A4-39D34301A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238D1-3019-42F4-98EE-16C088A1511F}"/>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640177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164D-742C-481D-B7F7-09A69C3B03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C1808-4475-43F8-B50C-85D8419D9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0A373-5D21-44E7-A0D0-F4C83E877650}"/>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5" name="Footer Placeholder 4">
            <a:extLst>
              <a:ext uri="{FF2B5EF4-FFF2-40B4-BE49-F238E27FC236}">
                <a16:creationId xmlns:a16="http://schemas.microsoft.com/office/drawing/2014/main" id="{CDF06F6A-7B47-4242-A617-4223BBAA3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539DA-64AD-4701-A414-B589CAD4ECD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4661417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2C76-58B4-408C-90E1-8A9238CC5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69C74-AA7C-419E-AF86-2F6E424982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5BD10-B728-4E53-832A-8EB0ED0AE9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ACB0-D610-462C-AE3F-3BF002AF01D6}"/>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6" name="Footer Placeholder 5">
            <a:extLst>
              <a:ext uri="{FF2B5EF4-FFF2-40B4-BE49-F238E27FC236}">
                <a16:creationId xmlns:a16="http://schemas.microsoft.com/office/drawing/2014/main" id="{7E468270-48E7-45C0-863C-EA65D8E7C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62B87-41ED-45C4-8644-082BC49C2401}"/>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6382372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284-4833-4142-A2C5-097589EFB3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CD943F-B380-4685-BF76-079242861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FC2714-D8F6-42DF-96BA-CBFE609D6A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FDD81-4D7B-46C7-8E6E-3C23CB3F9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AD39AB-77B6-4860-9166-50D71C9A06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A72BD-890B-4302-8631-349A6B378BCB}"/>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8" name="Footer Placeholder 7">
            <a:extLst>
              <a:ext uri="{FF2B5EF4-FFF2-40B4-BE49-F238E27FC236}">
                <a16:creationId xmlns:a16="http://schemas.microsoft.com/office/drawing/2014/main" id="{4E8BDE24-05C9-4C83-BBD3-89BD796DA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DEF334-BE3A-44F5-B3B9-832D5D27F513}"/>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144867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9519-3A6F-4452-A32A-E0264319B4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A6D54-C5F2-40D0-B40B-081C92863BDB}"/>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4" name="Footer Placeholder 3">
            <a:extLst>
              <a:ext uri="{FF2B5EF4-FFF2-40B4-BE49-F238E27FC236}">
                <a16:creationId xmlns:a16="http://schemas.microsoft.com/office/drawing/2014/main" id="{E0D27A72-50B2-46CF-9866-4765DE99E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63FE1-6658-4EDC-AD9E-56DBAEB857F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3370654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0BA85D-CD57-45FA-9A60-EE88ED26FE3E}"/>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3" name="Footer Placeholder 2">
            <a:extLst>
              <a:ext uri="{FF2B5EF4-FFF2-40B4-BE49-F238E27FC236}">
                <a16:creationId xmlns:a16="http://schemas.microsoft.com/office/drawing/2014/main" id="{F0CC04A3-E4ED-4565-9D14-74B706C46E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616278-B3D0-464A-B2EA-CBD1C695D4F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5320092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A3DB-79AC-47E6-B5A4-FBCD77AF1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046DEC-CE9C-4E08-B3D9-FEF5240ED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513738-C579-41D1-A994-8EE073FDC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32238-B2A6-4391-A2EB-B4E0830C711F}"/>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6" name="Footer Placeholder 5">
            <a:extLst>
              <a:ext uri="{FF2B5EF4-FFF2-40B4-BE49-F238E27FC236}">
                <a16:creationId xmlns:a16="http://schemas.microsoft.com/office/drawing/2014/main" id="{5537E6E1-13F2-4E43-B010-BAAF45B1F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FA5728-BD65-40E9-B183-950DD12BEBF1}"/>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2287677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2A5A-5BF7-4458-89A8-A1A4FDFE8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CFE042-6127-4728-AAFB-0DE2C5241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1107BA-CB03-453F-A015-0596207A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3B46E-3248-4C2F-9EB2-B1352F1079E9}"/>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6" name="Footer Placeholder 5">
            <a:extLst>
              <a:ext uri="{FF2B5EF4-FFF2-40B4-BE49-F238E27FC236}">
                <a16:creationId xmlns:a16="http://schemas.microsoft.com/office/drawing/2014/main" id="{83976CE0-C550-433C-985A-742421A32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4B274-06DB-40BA-98C6-991505EDE4D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7123781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831C-54BB-4599-9571-23054A654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E24A5-08CD-4B02-BB29-6E8F1A24D4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BBF3F-DD74-4E05-A353-CEE7C8EC460F}"/>
              </a:ext>
            </a:extLst>
          </p:cNvPr>
          <p:cNvSpPr>
            <a:spLocks noGrp="1"/>
          </p:cNvSpPr>
          <p:nvPr>
            <p:ph type="dt" sz="half" idx="10"/>
          </p:nvPr>
        </p:nvSpPr>
        <p:spPr/>
        <p:txBody>
          <a:bodyPr/>
          <a:lstStyle/>
          <a:p>
            <a:fld id="{C874A898-F4F9-45C8-AFB5-F058005BDEC3}" type="datetimeFigureOut">
              <a:rPr lang="en-US" smtClean="0"/>
              <a:t>23/12/2025</a:t>
            </a:fld>
            <a:endParaRPr lang="en-US"/>
          </a:p>
        </p:txBody>
      </p:sp>
      <p:sp>
        <p:nvSpPr>
          <p:cNvPr id="5" name="Footer Placeholder 4">
            <a:extLst>
              <a:ext uri="{FF2B5EF4-FFF2-40B4-BE49-F238E27FC236}">
                <a16:creationId xmlns:a16="http://schemas.microsoft.com/office/drawing/2014/main" id="{28D59D5D-718E-4D76-BBE0-83D11DCCC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69DAB-2550-4237-83CC-5CDE96EF0E4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584965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6.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jp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7.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Tree>
    <p:extLst>
      <p:ext uri="{BB962C8B-B14F-4D97-AF65-F5344CB8AC3E}">
        <p14:creationId xmlns:p14="http://schemas.microsoft.com/office/powerpoint/2010/main" val="2167821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23/12/2025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7" name="Picture 6" descr="Logo&#10;&#10;Description automatically generated">
            <a:extLst>
              <a:ext uri="{FF2B5EF4-FFF2-40B4-BE49-F238E27FC236}">
                <a16:creationId xmlns:a16="http://schemas.microsoft.com/office/drawing/2014/main" id="{FED892B6-1E32-42D8-85C0-6DAC34D157D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5" b="-5"/>
          <a:stretch/>
        </p:blipFill>
        <p:spPr>
          <a:xfrm>
            <a:off x="-2090998" y="-304135"/>
            <a:ext cx="2300548" cy="230054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0951501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32472901"/>
      </p:ext>
    </p:extLst>
  </p:cSld>
  <p:clrMap bg1="lt1" tx1="dk1" bg2="dk2" tx2="lt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23/12/2025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A6D476C-8764-8ABD-D57A-43BB44FC4993}"/>
              </a:ext>
            </a:extLst>
          </p:cNvPr>
          <p:cNvPicPr>
            <a:picLocks noChangeAspect="1"/>
          </p:cNvPicPr>
          <p:nvPr userDrawn="1"/>
        </p:nvPicPr>
        <p:blipFill>
          <a:blip r:embed="rId16"/>
          <a:stretch>
            <a:fillRect/>
          </a:stretch>
        </p:blipFill>
        <p:spPr>
          <a:xfrm>
            <a:off x="-34000" y="1"/>
            <a:ext cx="12225999" cy="6858000"/>
          </a:xfrm>
          <a:prstGeom prst="rect">
            <a:avLst/>
          </a:prstGeom>
        </p:spPr>
      </p:pic>
      <p:sp>
        <p:nvSpPr>
          <p:cNvPr id="8" name="Rectangle: Folded Corner 7">
            <a:extLst>
              <a:ext uri="{FF2B5EF4-FFF2-40B4-BE49-F238E27FC236}">
                <a16:creationId xmlns:a16="http://schemas.microsoft.com/office/drawing/2014/main" id="{84D89588-28F0-1686-D466-472AEF07889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Tree>
    <p:extLst>
      <p:ext uri="{BB962C8B-B14F-4D97-AF65-F5344CB8AC3E}">
        <p14:creationId xmlns:p14="http://schemas.microsoft.com/office/powerpoint/2010/main" val="47416765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133"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2pPr>
            <a:lvl3pPr lvl="2">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3pPr>
            <a:lvl4pPr lvl="3">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4pPr>
            <a:lvl5pPr lvl="4">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5pPr>
            <a:lvl6pPr lvl="5">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6pPr>
            <a:lvl7pPr lvl="6">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7pPr>
            <a:lvl8pPr lvl="7">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8pPr>
            <a:lvl9pPr lvl="8">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9pPr>
          </a:lstStyle>
          <a:p>
            <a:endParaRPr/>
          </a:p>
        </p:txBody>
      </p:sp>
      <p:sp>
        <p:nvSpPr>
          <p:cNvPr id="7" name="Google Shape;7;p1"/>
          <p:cNvSpPr txBox="1">
            <a:spLocks noGrp="1"/>
          </p:cNvSpPr>
          <p:nvPr>
            <p:ph type="body" idx="1"/>
          </p:nvPr>
        </p:nvSpPr>
        <p:spPr>
          <a:xfrm>
            <a:off x="960133" y="1536633"/>
            <a:ext cx="10272000" cy="4601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pic>
        <p:nvPicPr>
          <p:cNvPr id="2" name="Picture 1">
            <a:extLst>
              <a:ext uri="{FF2B5EF4-FFF2-40B4-BE49-F238E27FC236}">
                <a16:creationId xmlns:a16="http://schemas.microsoft.com/office/drawing/2014/main" id="{C77FF526-D6A9-484E-CBBA-8B6003F68245}"/>
              </a:ext>
            </a:extLst>
          </p:cNvPr>
          <p:cNvPicPr>
            <a:picLocks noChangeAspect="1"/>
          </p:cNvPicPr>
          <p:nvPr userDrawn="1"/>
        </p:nvPicPr>
        <p:blipFill>
          <a:blip r:embed="rId8"/>
          <a:stretch>
            <a:fillRect/>
          </a:stretch>
        </p:blipFill>
        <p:spPr>
          <a:xfrm>
            <a:off x="-34000" y="1"/>
            <a:ext cx="12225999" cy="6858000"/>
          </a:xfrm>
          <a:prstGeom prst="rect">
            <a:avLst/>
          </a:prstGeom>
        </p:spPr>
      </p:pic>
      <p:sp>
        <p:nvSpPr>
          <p:cNvPr id="3" name="Rectangle: Folded Corner 2">
            <a:extLst>
              <a:ext uri="{FF2B5EF4-FFF2-40B4-BE49-F238E27FC236}">
                <a16:creationId xmlns:a16="http://schemas.microsoft.com/office/drawing/2014/main" id="{09A2DBCA-0A5E-E1E4-FD2D-4EFC21C0D6CE}"/>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Tree>
    <p:extLst>
      <p:ext uri="{BB962C8B-B14F-4D97-AF65-F5344CB8AC3E}">
        <p14:creationId xmlns:p14="http://schemas.microsoft.com/office/powerpoint/2010/main" val="1035705816"/>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2" r:id="rId5"/>
    <p:sldLayoutId id="2147483713" r:id="rId6"/>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63EAAFB9-4CBE-B207-69C8-3029BC181C9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6592" y="0"/>
            <a:ext cx="1544324" cy="1544324"/>
          </a:xfrm>
          <a:prstGeom prst="rect">
            <a:avLst/>
          </a:prstGeom>
        </p:spPr>
      </p:pic>
      <p:pic>
        <p:nvPicPr>
          <p:cNvPr id="2" name="Picture 1">
            <a:extLst>
              <a:ext uri="{FF2B5EF4-FFF2-40B4-BE49-F238E27FC236}">
                <a16:creationId xmlns:a16="http://schemas.microsoft.com/office/drawing/2014/main" id="{6212BFA4-9F9F-5B7D-82F2-AE3A5407ACB2}"/>
              </a:ext>
            </a:extLst>
          </p:cNvPr>
          <p:cNvPicPr>
            <a:picLocks noChangeAspect="1"/>
          </p:cNvPicPr>
          <p:nvPr userDrawn="1"/>
        </p:nvPicPr>
        <p:blipFill>
          <a:blip r:embed="rId17"/>
          <a:stretch>
            <a:fillRect/>
          </a:stretch>
        </p:blipFill>
        <p:spPr>
          <a:xfrm>
            <a:off x="-34000" y="1"/>
            <a:ext cx="12225999" cy="6858000"/>
          </a:xfrm>
          <a:prstGeom prst="rect">
            <a:avLst/>
          </a:prstGeom>
        </p:spPr>
      </p:pic>
      <p:sp>
        <p:nvSpPr>
          <p:cNvPr id="3" name="Rectangle: Folded Corner 2">
            <a:extLst>
              <a:ext uri="{FF2B5EF4-FFF2-40B4-BE49-F238E27FC236}">
                <a16:creationId xmlns:a16="http://schemas.microsoft.com/office/drawing/2014/main" id="{34729D1E-B282-7280-F8C8-4CDC8A1AF4C5}"/>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Tree>
    <p:extLst>
      <p:ext uri="{BB962C8B-B14F-4D97-AF65-F5344CB8AC3E}">
        <p14:creationId xmlns:p14="http://schemas.microsoft.com/office/powerpoint/2010/main" val="3206623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txStyles>
    <p:titleStyle>
      <a:lvl1pPr algn="l" defTabSz="1177016" rtl="0" eaLnBrk="1" latinLnBrk="0" hangingPunct="1">
        <a:lnSpc>
          <a:spcPct val="90000"/>
        </a:lnSpc>
        <a:spcBef>
          <a:spcPct val="0"/>
        </a:spcBef>
        <a:buNone/>
        <a:defRPr sz="5664" kern="1200">
          <a:solidFill>
            <a:schemeClr val="tx1"/>
          </a:solidFill>
          <a:latin typeface="+mj-lt"/>
          <a:ea typeface="+mj-ea"/>
          <a:cs typeface="+mj-cs"/>
        </a:defRPr>
      </a:lvl1pPr>
    </p:titleStyle>
    <p:bodyStyle>
      <a:lvl1pPr marL="294254" indent="-294254" algn="l" defTabSz="1177016" rtl="0" eaLnBrk="1" latinLnBrk="0" hangingPunct="1">
        <a:lnSpc>
          <a:spcPct val="90000"/>
        </a:lnSpc>
        <a:spcBef>
          <a:spcPts val="1287"/>
        </a:spcBef>
        <a:buFont typeface="Arial" panose="020B0604020202020204" pitchFamily="34" charset="0"/>
        <a:buChar char="•"/>
        <a:defRPr sz="3604" kern="1200">
          <a:solidFill>
            <a:schemeClr val="tx1"/>
          </a:solidFill>
          <a:latin typeface="+mn-lt"/>
          <a:ea typeface="+mn-ea"/>
          <a:cs typeface="+mn-cs"/>
        </a:defRPr>
      </a:lvl1pPr>
      <a:lvl2pPr marL="882762" indent="-294254" algn="l" defTabSz="1177016" rtl="0" eaLnBrk="1" latinLnBrk="0" hangingPunct="1">
        <a:lnSpc>
          <a:spcPct val="90000"/>
        </a:lnSpc>
        <a:spcBef>
          <a:spcPts val="644"/>
        </a:spcBef>
        <a:buFont typeface="Arial" panose="020B0604020202020204" pitchFamily="34" charset="0"/>
        <a:buChar char="•"/>
        <a:defRPr sz="3089" kern="1200">
          <a:solidFill>
            <a:schemeClr val="tx1"/>
          </a:solidFill>
          <a:latin typeface="+mn-lt"/>
          <a:ea typeface="+mn-ea"/>
          <a:cs typeface="+mn-cs"/>
        </a:defRPr>
      </a:lvl2pPr>
      <a:lvl3pPr marL="1471270" indent="-294254" algn="l" defTabSz="1177016" rtl="0" eaLnBrk="1" latinLnBrk="0" hangingPunct="1">
        <a:lnSpc>
          <a:spcPct val="90000"/>
        </a:lnSpc>
        <a:spcBef>
          <a:spcPts val="644"/>
        </a:spcBef>
        <a:buFont typeface="Arial" panose="020B0604020202020204" pitchFamily="34" charset="0"/>
        <a:buChar char="•"/>
        <a:defRPr sz="2574" kern="1200">
          <a:solidFill>
            <a:schemeClr val="tx1"/>
          </a:solidFill>
          <a:latin typeface="+mn-lt"/>
          <a:ea typeface="+mn-ea"/>
          <a:cs typeface="+mn-cs"/>
        </a:defRPr>
      </a:lvl3pPr>
      <a:lvl4pPr marL="205977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4pPr>
      <a:lvl5pPr marL="2648285"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5pPr>
      <a:lvl6pPr marL="3236793"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6pPr>
      <a:lvl7pPr marL="3825301"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7pPr>
      <a:lvl8pPr marL="4413809"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8pPr>
      <a:lvl9pPr marL="500231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9pPr>
    </p:bodyStyle>
    <p:otherStyle>
      <a:defPPr>
        <a:defRPr lang="en-US"/>
      </a:defPPr>
      <a:lvl1pPr marL="0" algn="l" defTabSz="1177016" rtl="0" eaLnBrk="1" latinLnBrk="0" hangingPunct="1">
        <a:defRPr sz="2317" kern="1200">
          <a:solidFill>
            <a:schemeClr val="tx1"/>
          </a:solidFill>
          <a:latin typeface="+mn-lt"/>
          <a:ea typeface="+mn-ea"/>
          <a:cs typeface="+mn-cs"/>
        </a:defRPr>
      </a:lvl1pPr>
      <a:lvl2pPr marL="588508" algn="l" defTabSz="1177016" rtl="0" eaLnBrk="1" latinLnBrk="0" hangingPunct="1">
        <a:defRPr sz="2317" kern="1200">
          <a:solidFill>
            <a:schemeClr val="tx1"/>
          </a:solidFill>
          <a:latin typeface="+mn-lt"/>
          <a:ea typeface="+mn-ea"/>
          <a:cs typeface="+mn-cs"/>
        </a:defRPr>
      </a:lvl2pPr>
      <a:lvl3pPr marL="1177016" algn="l" defTabSz="1177016" rtl="0" eaLnBrk="1" latinLnBrk="0" hangingPunct="1">
        <a:defRPr sz="2317" kern="1200">
          <a:solidFill>
            <a:schemeClr val="tx1"/>
          </a:solidFill>
          <a:latin typeface="+mn-lt"/>
          <a:ea typeface="+mn-ea"/>
          <a:cs typeface="+mn-cs"/>
        </a:defRPr>
      </a:lvl3pPr>
      <a:lvl4pPr marL="1765524" algn="l" defTabSz="1177016" rtl="0" eaLnBrk="1" latinLnBrk="0" hangingPunct="1">
        <a:defRPr sz="2317" kern="1200">
          <a:solidFill>
            <a:schemeClr val="tx1"/>
          </a:solidFill>
          <a:latin typeface="+mn-lt"/>
          <a:ea typeface="+mn-ea"/>
          <a:cs typeface="+mn-cs"/>
        </a:defRPr>
      </a:lvl4pPr>
      <a:lvl5pPr marL="2354031" algn="l" defTabSz="1177016" rtl="0" eaLnBrk="1" latinLnBrk="0" hangingPunct="1">
        <a:defRPr sz="2317" kern="1200">
          <a:solidFill>
            <a:schemeClr val="tx1"/>
          </a:solidFill>
          <a:latin typeface="+mn-lt"/>
          <a:ea typeface="+mn-ea"/>
          <a:cs typeface="+mn-cs"/>
        </a:defRPr>
      </a:lvl5pPr>
      <a:lvl6pPr marL="2942539" algn="l" defTabSz="1177016" rtl="0" eaLnBrk="1" latinLnBrk="0" hangingPunct="1">
        <a:defRPr sz="2317" kern="1200">
          <a:solidFill>
            <a:schemeClr val="tx1"/>
          </a:solidFill>
          <a:latin typeface="+mn-lt"/>
          <a:ea typeface="+mn-ea"/>
          <a:cs typeface="+mn-cs"/>
        </a:defRPr>
      </a:lvl6pPr>
      <a:lvl7pPr marL="3531047" algn="l" defTabSz="1177016" rtl="0" eaLnBrk="1" latinLnBrk="0" hangingPunct="1">
        <a:defRPr sz="2317" kern="1200">
          <a:solidFill>
            <a:schemeClr val="tx1"/>
          </a:solidFill>
          <a:latin typeface="+mn-lt"/>
          <a:ea typeface="+mn-ea"/>
          <a:cs typeface="+mn-cs"/>
        </a:defRPr>
      </a:lvl7pPr>
      <a:lvl8pPr marL="4119555" algn="l" defTabSz="1177016" rtl="0" eaLnBrk="1" latinLnBrk="0" hangingPunct="1">
        <a:defRPr sz="2317" kern="1200">
          <a:solidFill>
            <a:schemeClr val="tx1"/>
          </a:solidFill>
          <a:latin typeface="+mn-lt"/>
          <a:ea typeface="+mn-ea"/>
          <a:cs typeface="+mn-cs"/>
        </a:defRPr>
      </a:lvl8pPr>
      <a:lvl9pPr marL="4708063" algn="l" defTabSz="1177016" rtl="0" eaLnBrk="1" latinLnBrk="0" hangingPunct="1">
        <a:defRPr sz="231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87426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1177016" rtl="0" eaLnBrk="1" latinLnBrk="0" hangingPunct="1">
        <a:lnSpc>
          <a:spcPct val="90000"/>
        </a:lnSpc>
        <a:spcBef>
          <a:spcPct val="0"/>
        </a:spcBef>
        <a:buNone/>
        <a:defRPr sz="5664" kern="1200">
          <a:solidFill>
            <a:schemeClr val="tx1"/>
          </a:solidFill>
          <a:latin typeface="+mj-lt"/>
          <a:ea typeface="+mj-ea"/>
          <a:cs typeface="+mj-cs"/>
        </a:defRPr>
      </a:lvl1pPr>
    </p:titleStyle>
    <p:bodyStyle>
      <a:lvl1pPr marL="294254" indent="-294254" algn="l" defTabSz="1177016" rtl="0" eaLnBrk="1" latinLnBrk="0" hangingPunct="1">
        <a:lnSpc>
          <a:spcPct val="90000"/>
        </a:lnSpc>
        <a:spcBef>
          <a:spcPts val="1287"/>
        </a:spcBef>
        <a:buFont typeface="Arial" panose="020B0604020202020204" pitchFamily="34" charset="0"/>
        <a:buChar char="•"/>
        <a:defRPr sz="3604" kern="1200">
          <a:solidFill>
            <a:schemeClr val="tx1"/>
          </a:solidFill>
          <a:latin typeface="+mn-lt"/>
          <a:ea typeface="+mn-ea"/>
          <a:cs typeface="+mn-cs"/>
        </a:defRPr>
      </a:lvl1pPr>
      <a:lvl2pPr marL="882762" indent="-294254" algn="l" defTabSz="1177016" rtl="0" eaLnBrk="1" latinLnBrk="0" hangingPunct="1">
        <a:lnSpc>
          <a:spcPct val="90000"/>
        </a:lnSpc>
        <a:spcBef>
          <a:spcPts val="644"/>
        </a:spcBef>
        <a:buFont typeface="Arial" panose="020B0604020202020204" pitchFamily="34" charset="0"/>
        <a:buChar char="•"/>
        <a:defRPr sz="3089" kern="1200">
          <a:solidFill>
            <a:schemeClr val="tx1"/>
          </a:solidFill>
          <a:latin typeface="+mn-lt"/>
          <a:ea typeface="+mn-ea"/>
          <a:cs typeface="+mn-cs"/>
        </a:defRPr>
      </a:lvl2pPr>
      <a:lvl3pPr marL="1471270" indent="-294254" algn="l" defTabSz="1177016" rtl="0" eaLnBrk="1" latinLnBrk="0" hangingPunct="1">
        <a:lnSpc>
          <a:spcPct val="90000"/>
        </a:lnSpc>
        <a:spcBef>
          <a:spcPts val="644"/>
        </a:spcBef>
        <a:buFont typeface="Arial" panose="020B0604020202020204" pitchFamily="34" charset="0"/>
        <a:buChar char="•"/>
        <a:defRPr sz="2574" kern="1200">
          <a:solidFill>
            <a:schemeClr val="tx1"/>
          </a:solidFill>
          <a:latin typeface="+mn-lt"/>
          <a:ea typeface="+mn-ea"/>
          <a:cs typeface="+mn-cs"/>
        </a:defRPr>
      </a:lvl3pPr>
      <a:lvl4pPr marL="205977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4pPr>
      <a:lvl5pPr marL="2648285"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5pPr>
      <a:lvl6pPr marL="3236793"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6pPr>
      <a:lvl7pPr marL="3825301"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7pPr>
      <a:lvl8pPr marL="4413809"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8pPr>
      <a:lvl9pPr marL="500231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9pPr>
    </p:bodyStyle>
    <p:otherStyle>
      <a:defPPr>
        <a:defRPr lang="en-US"/>
      </a:defPPr>
      <a:lvl1pPr marL="0" algn="l" defTabSz="1177016" rtl="0" eaLnBrk="1" latinLnBrk="0" hangingPunct="1">
        <a:defRPr sz="2317" kern="1200">
          <a:solidFill>
            <a:schemeClr val="tx1"/>
          </a:solidFill>
          <a:latin typeface="+mn-lt"/>
          <a:ea typeface="+mn-ea"/>
          <a:cs typeface="+mn-cs"/>
        </a:defRPr>
      </a:lvl1pPr>
      <a:lvl2pPr marL="588508" algn="l" defTabSz="1177016" rtl="0" eaLnBrk="1" latinLnBrk="0" hangingPunct="1">
        <a:defRPr sz="2317" kern="1200">
          <a:solidFill>
            <a:schemeClr val="tx1"/>
          </a:solidFill>
          <a:latin typeface="+mn-lt"/>
          <a:ea typeface="+mn-ea"/>
          <a:cs typeface="+mn-cs"/>
        </a:defRPr>
      </a:lvl2pPr>
      <a:lvl3pPr marL="1177016" algn="l" defTabSz="1177016" rtl="0" eaLnBrk="1" latinLnBrk="0" hangingPunct="1">
        <a:defRPr sz="2317" kern="1200">
          <a:solidFill>
            <a:schemeClr val="tx1"/>
          </a:solidFill>
          <a:latin typeface="+mn-lt"/>
          <a:ea typeface="+mn-ea"/>
          <a:cs typeface="+mn-cs"/>
        </a:defRPr>
      </a:lvl3pPr>
      <a:lvl4pPr marL="1765524" algn="l" defTabSz="1177016" rtl="0" eaLnBrk="1" latinLnBrk="0" hangingPunct="1">
        <a:defRPr sz="2317" kern="1200">
          <a:solidFill>
            <a:schemeClr val="tx1"/>
          </a:solidFill>
          <a:latin typeface="+mn-lt"/>
          <a:ea typeface="+mn-ea"/>
          <a:cs typeface="+mn-cs"/>
        </a:defRPr>
      </a:lvl4pPr>
      <a:lvl5pPr marL="2354031" algn="l" defTabSz="1177016" rtl="0" eaLnBrk="1" latinLnBrk="0" hangingPunct="1">
        <a:defRPr sz="2317" kern="1200">
          <a:solidFill>
            <a:schemeClr val="tx1"/>
          </a:solidFill>
          <a:latin typeface="+mn-lt"/>
          <a:ea typeface="+mn-ea"/>
          <a:cs typeface="+mn-cs"/>
        </a:defRPr>
      </a:lvl5pPr>
      <a:lvl6pPr marL="2942539" algn="l" defTabSz="1177016" rtl="0" eaLnBrk="1" latinLnBrk="0" hangingPunct="1">
        <a:defRPr sz="2317" kern="1200">
          <a:solidFill>
            <a:schemeClr val="tx1"/>
          </a:solidFill>
          <a:latin typeface="+mn-lt"/>
          <a:ea typeface="+mn-ea"/>
          <a:cs typeface="+mn-cs"/>
        </a:defRPr>
      </a:lvl6pPr>
      <a:lvl7pPr marL="3531047" algn="l" defTabSz="1177016" rtl="0" eaLnBrk="1" latinLnBrk="0" hangingPunct="1">
        <a:defRPr sz="2317" kern="1200">
          <a:solidFill>
            <a:schemeClr val="tx1"/>
          </a:solidFill>
          <a:latin typeface="+mn-lt"/>
          <a:ea typeface="+mn-ea"/>
          <a:cs typeface="+mn-cs"/>
        </a:defRPr>
      </a:lvl7pPr>
      <a:lvl8pPr marL="4119555" algn="l" defTabSz="1177016" rtl="0" eaLnBrk="1" latinLnBrk="0" hangingPunct="1">
        <a:defRPr sz="2317" kern="1200">
          <a:solidFill>
            <a:schemeClr val="tx1"/>
          </a:solidFill>
          <a:latin typeface="+mn-lt"/>
          <a:ea typeface="+mn-ea"/>
          <a:cs typeface="+mn-cs"/>
        </a:defRPr>
      </a:lvl8pPr>
      <a:lvl9pPr marL="4708063" algn="l" defTabSz="1177016" rtl="0" eaLnBrk="1" latinLnBrk="0" hangingPunct="1">
        <a:defRPr sz="231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6CBDD70-7D85-CA28-A720-A0D7B7D44E12}"/>
              </a:ext>
            </a:extLst>
          </p:cNvPr>
          <p:cNvSpPr txBox="1"/>
          <p:nvPr userDrawn="1"/>
        </p:nvSpPr>
        <p:spPr>
          <a:xfrm>
            <a:off x="1" y="-1959454"/>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Title Placeholder 1">
            <a:extLst>
              <a:ext uri="{FF2B5EF4-FFF2-40B4-BE49-F238E27FC236}">
                <a16:creationId xmlns:a16="http://schemas.microsoft.com/office/drawing/2014/main" id="{E07709C9-AA59-EDC3-400D-443C07D545CB}"/>
              </a:ext>
            </a:extLst>
          </p:cNvPr>
          <p:cNvSpPr>
            <a:spLocks noGrp="1"/>
          </p:cNvSpPr>
          <p:nvPr>
            <p:ph type="title"/>
          </p:nvPr>
        </p:nvSpPr>
        <p:spPr>
          <a:xfrm>
            <a:off x="837869" y="365788"/>
            <a:ext cx="10516264" cy="13241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EA2CC1-088F-CF56-C27E-19A4700529A1}"/>
              </a:ext>
            </a:extLst>
          </p:cNvPr>
          <p:cNvSpPr>
            <a:spLocks noGrp="1"/>
          </p:cNvSpPr>
          <p:nvPr>
            <p:ph type="body" idx="1"/>
          </p:nvPr>
        </p:nvSpPr>
        <p:spPr>
          <a:xfrm>
            <a:off x="837869" y="1824850"/>
            <a:ext cx="10516264" cy="43526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80400-EFCD-0DAA-78DD-220B93D55125}"/>
              </a:ext>
            </a:extLst>
          </p:cNvPr>
          <p:cNvSpPr>
            <a:spLocks noGrp="1"/>
          </p:cNvSpPr>
          <p:nvPr>
            <p:ph type="dt" sz="half" idx="2"/>
          </p:nvPr>
        </p:nvSpPr>
        <p:spPr>
          <a:xfrm>
            <a:off x="837869" y="6357343"/>
            <a:ext cx="2744529" cy="363744"/>
          </a:xfrm>
          <a:prstGeom prst="rect">
            <a:avLst/>
          </a:prstGeom>
        </p:spPr>
        <p:txBody>
          <a:bodyPr vert="horz" lIns="91440" tIns="45720" rIns="91440" bIns="45720" rtlCol="0" anchor="ctr"/>
          <a:lstStyle>
            <a:lvl1pPr algn="l">
              <a:defRPr sz="1545">
                <a:solidFill>
                  <a:schemeClr val="tx1">
                    <a:tint val="82000"/>
                  </a:schemeClr>
                </a:solidFill>
              </a:defRPr>
            </a:lvl1pPr>
          </a:lstStyle>
          <a:p>
            <a:fld id="{C28DCDBE-7CB6-4BD6-A273-9A373D64A31D}" type="datetimeFigureOut">
              <a:rPr lang="en-US" smtClean="0"/>
              <a:t>23/12/2025</a:t>
            </a:fld>
            <a:endParaRPr lang="en-US"/>
          </a:p>
        </p:txBody>
      </p:sp>
      <p:sp>
        <p:nvSpPr>
          <p:cNvPr id="5" name="Footer Placeholder 4">
            <a:extLst>
              <a:ext uri="{FF2B5EF4-FFF2-40B4-BE49-F238E27FC236}">
                <a16:creationId xmlns:a16="http://schemas.microsoft.com/office/drawing/2014/main" id="{1DA99B09-DA38-B15B-2076-2832F964C24E}"/>
              </a:ext>
            </a:extLst>
          </p:cNvPr>
          <p:cNvSpPr>
            <a:spLocks noGrp="1"/>
          </p:cNvSpPr>
          <p:nvPr>
            <p:ph type="ftr" sz="quarter" idx="3"/>
          </p:nvPr>
        </p:nvSpPr>
        <p:spPr>
          <a:xfrm>
            <a:off x="4038115" y="6357343"/>
            <a:ext cx="4115771" cy="363744"/>
          </a:xfrm>
          <a:prstGeom prst="rect">
            <a:avLst/>
          </a:prstGeom>
        </p:spPr>
        <p:txBody>
          <a:bodyPr vert="horz" lIns="91440" tIns="45720" rIns="91440" bIns="45720" rtlCol="0" anchor="ctr"/>
          <a:lstStyle>
            <a:lvl1pPr algn="ctr">
              <a:defRPr sz="1545">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0510D16-0BD4-5926-291A-4D57187FEC0E}"/>
              </a:ext>
            </a:extLst>
          </p:cNvPr>
          <p:cNvSpPr>
            <a:spLocks noGrp="1"/>
          </p:cNvSpPr>
          <p:nvPr>
            <p:ph type="sldNum" sz="quarter" idx="4"/>
          </p:nvPr>
        </p:nvSpPr>
        <p:spPr>
          <a:xfrm>
            <a:off x="8609604" y="6357343"/>
            <a:ext cx="2744528" cy="363744"/>
          </a:xfrm>
          <a:prstGeom prst="rect">
            <a:avLst/>
          </a:prstGeom>
        </p:spPr>
        <p:txBody>
          <a:bodyPr vert="horz" lIns="91440" tIns="45720" rIns="91440" bIns="45720" rtlCol="0" anchor="ctr"/>
          <a:lstStyle>
            <a:lvl1pPr algn="r">
              <a:defRPr sz="1545">
                <a:solidFill>
                  <a:schemeClr val="tx1">
                    <a:tint val="82000"/>
                  </a:schemeClr>
                </a:solidFill>
              </a:defRPr>
            </a:lvl1pPr>
          </a:lstStyle>
          <a:p>
            <a:fld id="{EDED8B18-02D1-4A2B-AE96-70BA39962C44}" type="slidenum">
              <a:rPr lang="en-US" smtClean="0"/>
              <a:t>‹#›</a:t>
            </a:fld>
            <a:endParaRPr lang="en-US"/>
          </a:p>
        </p:txBody>
      </p:sp>
    </p:spTree>
    <p:extLst>
      <p:ext uri="{BB962C8B-B14F-4D97-AF65-F5344CB8AC3E}">
        <p14:creationId xmlns:p14="http://schemas.microsoft.com/office/powerpoint/2010/main" val="18861398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l" defTabSz="1177016" rtl="0" eaLnBrk="1" latinLnBrk="0" hangingPunct="1">
        <a:lnSpc>
          <a:spcPct val="90000"/>
        </a:lnSpc>
        <a:spcBef>
          <a:spcPct val="0"/>
        </a:spcBef>
        <a:buNone/>
        <a:defRPr sz="5664" kern="1200">
          <a:solidFill>
            <a:schemeClr val="tx1"/>
          </a:solidFill>
          <a:latin typeface="+mj-lt"/>
          <a:ea typeface="+mj-ea"/>
          <a:cs typeface="+mj-cs"/>
        </a:defRPr>
      </a:lvl1pPr>
    </p:titleStyle>
    <p:bodyStyle>
      <a:lvl1pPr marL="294254" indent="-294254" algn="l" defTabSz="1177016" rtl="0" eaLnBrk="1" latinLnBrk="0" hangingPunct="1">
        <a:lnSpc>
          <a:spcPct val="90000"/>
        </a:lnSpc>
        <a:spcBef>
          <a:spcPts val="1287"/>
        </a:spcBef>
        <a:buFont typeface="Arial" panose="020B0604020202020204" pitchFamily="34" charset="0"/>
        <a:buChar char="•"/>
        <a:defRPr sz="3604" kern="1200">
          <a:solidFill>
            <a:schemeClr val="tx1"/>
          </a:solidFill>
          <a:latin typeface="+mn-lt"/>
          <a:ea typeface="+mn-ea"/>
          <a:cs typeface="+mn-cs"/>
        </a:defRPr>
      </a:lvl1pPr>
      <a:lvl2pPr marL="882762" indent="-294254" algn="l" defTabSz="1177016" rtl="0" eaLnBrk="1" latinLnBrk="0" hangingPunct="1">
        <a:lnSpc>
          <a:spcPct val="90000"/>
        </a:lnSpc>
        <a:spcBef>
          <a:spcPts val="644"/>
        </a:spcBef>
        <a:buFont typeface="Arial" panose="020B0604020202020204" pitchFamily="34" charset="0"/>
        <a:buChar char="•"/>
        <a:defRPr sz="3089" kern="1200">
          <a:solidFill>
            <a:schemeClr val="tx1"/>
          </a:solidFill>
          <a:latin typeface="+mn-lt"/>
          <a:ea typeface="+mn-ea"/>
          <a:cs typeface="+mn-cs"/>
        </a:defRPr>
      </a:lvl2pPr>
      <a:lvl3pPr marL="1471270" indent="-294254" algn="l" defTabSz="1177016" rtl="0" eaLnBrk="1" latinLnBrk="0" hangingPunct="1">
        <a:lnSpc>
          <a:spcPct val="90000"/>
        </a:lnSpc>
        <a:spcBef>
          <a:spcPts val="644"/>
        </a:spcBef>
        <a:buFont typeface="Arial" panose="020B0604020202020204" pitchFamily="34" charset="0"/>
        <a:buChar char="•"/>
        <a:defRPr sz="2574" kern="1200">
          <a:solidFill>
            <a:schemeClr val="tx1"/>
          </a:solidFill>
          <a:latin typeface="+mn-lt"/>
          <a:ea typeface="+mn-ea"/>
          <a:cs typeface="+mn-cs"/>
        </a:defRPr>
      </a:lvl3pPr>
      <a:lvl4pPr marL="205977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4pPr>
      <a:lvl5pPr marL="2648285"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5pPr>
      <a:lvl6pPr marL="3236793"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6pPr>
      <a:lvl7pPr marL="3825301"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7pPr>
      <a:lvl8pPr marL="4413809"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8pPr>
      <a:lvl9pPr marL="500231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9pPr>
    </p:bodyStyle>
    <p:otherStyle>
      <a:defPPr>
        <a:defRPr lang="en-US"/>
      </a:defPPr>
      <a:lvl1pPr marL="0" algn="l" defTabSz="1177016" rtl="0" eaLnBrk="1" latinLnBrk="0" hangingPunct="1">
        <a:defRPr sz="2317" kern="1200">
          <a:solidFill>
            <a:schemeClr val="tx1"/>
          </a:solidFill>
          <a:latin typeface="+mn-lt"/>
          <a:ea typeface="+mn-ea"/>
          <a:cs typeface="+mn-cs"/>
        </a:defRPr>
      </a:lvl1pPr>
      <a:lvl2pPr marL="588508" algn="l" defTabSz="1177016" rtl="0" eaLnBrk="1" latinLnBrk="0" hangingPunct="1">
        <a:defRPr sz="2317" kern="1200">
          <a:solidFill>
            <a:schemeClr val="tx1"/>
          </a:solidFill>
          <a:latin typeface="+mn-lt"/>
          <a:ea typeface="+mn-ea"/>
          <a:cs typeface="+mn-cs"/>
        </a:defRPr>
      </a:lvl2pPr>
      <a:lvl3pPr marL="1177016" algn="l" defTabSz="1177016" rtl="0" eaLnBrk="1" latinLnBrk="0" hangingPunct="1">
        <a:defRPr sz="2317" kern="1200">
          <a:solidFill>
            <a:schemeClr val="tx1"/>
          </a:solidFill>
          <a:latin typeface="+mn-lt"/>
          <a:ea typeface="+mn-ea"/>
          <a:cs typeface="+mn-cs"/>
        </a:defRPr>
      </a:lvl3pPr>
      <a:lvl4pPr marL="1765524" algn="l" defTabSz="1177016" rtl="0" eaLnBrk="1" latinLnBrk="0" hangingPunct="1">
        <a:defRPr sz="2317" kern="1200">
          <a:solidFill>
            <a:schemeClr val="tx1"/>
          </a:solidFill>
          <a:latin typeface="+mn-lt"/>
          <a:ea typeface="+mn-ea"/>
          <a:cs typeface="+mn-cs"/>
        </a:defRPr>
      </a:lvl4pPr>
      <a:lvl5pPr marL="2354031" algn="l" defTabSz="1177016" rtl="0" eaLnBrk="1" latinLnBrk="0" hangingPunct="1">
        <a:defRPr sz="2317" kern="1200">
          <a:solidFill>
            <a:schemeClr val="tx1"/>
          </a:solidFill>
          <a:latin typeface="+mn-lt"/>
          <a:ea typeface="+mn-ea"/>
          <a:cs typeface="+mn-cs"/>
        </a:defRPr>
      </a:lvl5pPr>
      <a:lvl6pPr marL="2942539" algn="l" defTabSz="1177016" rtl="0" eaLnBrk="1" latinLnBrk="0" hangingPunct="1">
        <a:defRPr sz="2317" kern="1200">
          <a:solidFill>
            <a:schemeClr val="tx1"/>
          </a:solidFill>
          <a:latin typeface="+mn-lt"/>
          <a:ea typeface="+mn-ea"/>
          <a:cs typeface="+mn-cs"/>
        </a:defRPr>
      </a:lvl6pPr>
      <a:lvl7pPr marL="3531047" algn="l" defTabSz="1177016" rtl="0" eaLnBrk="1" latinLnBrk="0" hangingPunct="1">
        <a:defRPr sz="2317" kern="1200">
          <a:solidFill>
            <a:schemeClr val="tx1"/>
          </a:solidFill>
          <a:latin typeface="+mn-lt"/>
          <a:ea typeface="+mn-ea"/>
          <a:cs typeface="+mn-cs"/>
        </a:defRPr>
      </a:lvl7pPr>
      <a:lvl8pPr marL="4119555" algn="l" defTabSz="1177016" rtl="0" eaLnBrk="1" latinLnBrk="0" hangingPunct="1">
        <a:defRPr sz="2317" kern="1200">
          <a:solidFill>
            <a:schemeClr val="tx1"/>
          </a:solidFill>
          <a:latin typeface="+mn-lt"/>
          <a:ea typeface="+mn-ea"/>
          <a:cs typeface="+mn-cs"/>
        </a:defRPr>
      </a:lvl8pPr>
      <a:lvl9pPr marL="4708063" algn="l" defTabSz="1177016" rtl="0" eaLnBrk="1" latinLnBrk="0" hangingPunct="1">
        <a:defRPr sz="231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7585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4F5B951-3F6B-10FB-03FE-216C7ECF10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7F6DD25-0FE7-4AF4-8BBF-9DC981B4D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AA965-02CD-4604-9263-F81B12CE1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397BF-122C-4456-84AA-980D887CC3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4A898-F4F9-45C8-AFB5-F058005BDEC3}" type="datetimeFigureOut">
              <a:rPr lang="en-US" smtClean="0"/>
              <a:t>23/12/2025</a:t>
            </a:fld>
            <a:endParaRPr lang="en-US"/>
          </a:p>
        </p:txBody>
      </p:sp>
      <p:sp>
        <p:nvSpPr>
          <p:cNvPr id="5" name="Footer Placeholder 4">
            <a:extLst>
              <a:ext uri="{FF2B5EF4-FFF2-40B4-BE49-F238E27FC236}">
                <a16:creationId xmlns:a16="http://schemas.microsoft.com/office/drawing/2014/main" id="{B2580521-5E02-486F-B3B7-5391C4999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F2453C-DDBF-4124-A20B-46FF4C0ED5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A174A-BA5D-487B-A4AA-4DE5C8E60F51}" type="slidenum">
              <a:rPr lang="en-US" smtClean="0"/>
              <a:t>‹#›</a:t>
            </a:fld>
            <a:endParaRPr lang="en-US"/>
          </a:p>
        </p:txBody>
      </p:sp>
      <p:sp>
        <p:nvSpPr>
          <p:cNvPr id="12" name="Freeform 2">
            <a:extLst>
              <a:ext uri="{FF2B5EF4-FFF2-40B4-BE49-F238E27FC236}">
                <a16:creationId xmlns:a16="http://schemas.microsoft.com/office/drawing/2014/main" id="{BE588B91-30AA-40BF-89D4-610ECF2DFF69}"/>
              </a:ext>
            </a:extLst>
          </p:cNvPr>
          <p:cNvSpPr/>
          <p:nvPr userDrawn="1"/>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13"/>
            <a:stretch>
              <a:fillRect/>
            </a:stretch>
          </a:blipFill>
        </p:spPr>
        <p:txBody>
          <a:bodyPr/>
          <a:lstStyle/>
          <a:p>
            <a:endParaRPr lang="vi-VN"/>
          </a:p>
        </p:txBody>
      </p:sp>
    </p:spTree>
    <p:extLst>
      <p:ext uri="{BB962C8B-B14F-4D97-AF65-F5344CB8AC3E}">
        <p14:creationId xmlns:p14="http://schemas.microsoft.com/office/powerpoint/2010/main" val="370420741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2.xml"/><Relationship Id="rId5" Type="http://schemas.microsoft.com/office/2007/relationships/hdphoto" Target="../media/hdphoto2.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3.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18" Type="http://schemas.openxmlformats.org/officeDocument/2006/relationships/image" Target="../media/image30.jpeg"/><Relationship Id="rId3" Type="http://schemas.openxmlformats.org/officeDocument/2006/relationships/slideLayout" Target="../slideLayouts/slideLayout14.xml"/><Relationship Id="rId21" Type="http://schemas.openxmlformats.org/officeDocument/2006/relationships/image" Target="../media/image33.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7.wdp"/><Relationship Id="rId2" Type="http://schemas.openxmlformats.org/officeDocument/2006/relationships/audio" Target="../media/media2.mp3"/><Relationship Id="rId16" Type="http://schemas.openxmlformats.org/officeDocument/2006/relationships/image" Target="../media/image29.png"/><Relationship Id="rId20" Type="http://schemas.openxmlformats.org/officeDocument/2006/relationships/image" Target="../media/image32.png"/><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image" Target="../media/image26.png"/><Relationship Id="rId5" Type="http://schemas.openxmlformats.org/officeDocument/2006/relationships/image" Target="../media/image21.png"/><Relationship Id="rId15" Type="http://schemas.microsoft.com/office/2007/relationships/hdphoto" Target="../media/hdphoto6.wdp"/><Relationship Id="rId10" Type="http://schemas.openxmlformats.org/officeDocument/2006/relationships/image" Target="../media/image25.png"/><Relationship Id="rId19" Type="http://schemas.openxmlformats.org/officeDocument/2006/relationships/image" Target="../media/image31.jpe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8" name="Rounded Rectangle 1">
            <a:extLst>
              <a:ext uri="{FF2B5EF4-FFF2-40B4-BE49-F238E27FC236}">
                <a16:creationId xmlns:a16="http://schemas.microsoft.com/office/drawing/2014/main" id="{28D2496F-25EC-A516-AD7C-BD478D7FD5BC}"/>
              </a:ext>
            </a:extLst>
          </p:cNvPr>
          <p:cNvSpPr/>
          <p:nvPr/>
        </p:nvSpPr>
        <p:spPr>
          <a:xfrm>
            <a:off x="1652838" y="231753"/>
            <a:ext cx="10071802" cy="1012491"/>
          </a:xfrm>
          <a:custGeom>
            <a:avLst/>
            <a:gdLst>
              <a:gd name="connsiteX0" fmla="*/ 0 w 10071802"/>
              <a:gd name="connsiteY0" fmla="*/ 168752 h 1012491"/>
              <a:gd name="connsiteX1" fmla="*/ 168752 w 10071802"/>
              <a:gd name="connsiteY1" fmla="*/ 0 h 1012491"/>
              <a:gd name="connsiteX2" fmla="*/ 1058745 w 10071802"/>
              <a:gd name="connsiteY2" fmla="*/ 0 h 1012491"/>
              <a:gd name="connsiteX3" fmla="*/ 1851395 w 10071802"/>
              <a:gd name="connsiteY3" fmla="*/ 0 h 1012491"/>
              <a:gd name="connsiteX4" fmla="*/ 2254673 w 10071802"/>
              <a:gd name="connsiteY4" fmla="*/ 0 h 1012491"/>
              <a:gd name="connsiteX5" fmla="*/ 2657951 w 10071802"/>
              <a:gd name="connsiteY5" fmla="*/ 0 h 1012491"/>
              <a:gd name="connsiteX6" fmla="*/ 3158572 w 10071802"/>
              <a:gd name="connsiteY6" fmla="*/ 0 h 1012491"/>
              <a:gd name="connsiteX7" fmla="*/ 3561850 w 10071802"/>
              <a:gd name="connsiteY7" fmla="*/ 0 h 1012491"/>
              <a:gd name="connsiteX8" fmla="*/ 3965128 w 10071802"/>
              <a:gd name="connsiteY8" fmla="*/ 0 h 1012491"/>
              <a:gd name="connsiteX9" fmla="*/ 4465749 w 10071802"/>
              <a:gd name="connsiteY9" fmla="*/ 0 h 1012491"/>
              <a:gd name="connsiteX10" fmla="*/ 5161056 w 10071802"/>
              <a:gd name="connsiteY10" fmla="*/ 0 h 1012491"/>
              <a:gd name="connsiteX11" fmla="*/ 5856363 w 10071802"/>
              <a:gd name="connsiteY11" fmla="*/ 0 h 1012491"/>
              <a:gd name="connsiteX12" fmla="*/ 6551670 w 10071802"/>
              <a:gd name="connsiteY12" fmla="*/ 0 h 1012491"/>
              <a:gd name="connsiteX13" fmla="*/ 7441663 w 10071802"/>
              <a:gd name="connsiteY13" fmla="*/ 0 h 1012491"/>
              <a:gd name="connsiteX14" fmla="*/ 8136970 w 10071802"/>
              <a:gd name="connsiteY14" fmla="*/ 0 h 1012491"/>
              <a:gd name="connsiteX15" fmla="*/ 8832277 w 10071802"/>
              <a:gd name="connsiteY15" fmla="*/ 0 h 1012491"/>
              <a:gd name="connsiteX16" fmla="*/ 9903050 w 10071802"/>
              <a:gd name="connsiteY16" fmla="*/ 0 h 1012491"/>
              <a:gd name="connsiteX17" fmla="*/ 10071802 w 10071802"/>
              <a:gd name="connsiteY17" fmla="*/ 168752 h 1012491"/>
              <a:gd name="connsiteX18" fmla="*/ 10071802 w 10071802"/>
              <a:gd name="connsiteY18" fmla="*/ 843739 h 1012491"/>
              <a:gd name="connsiteX19" fmla="*/ 9903050 w 10071802"/>
              <a:gd name="connsiteY19" fmla="*/ 1012491 h 1012491"/>
              <a:gd name="connsiteX20" fmla="*/ 9499772 w 10071802"/>
              <a:gd name="connsiteY20" fmla="*/ 1012491 h 1012491"/>
              <a:gd name="connsiteX21" fmla="*/ 8804465 w 10071802"/>
              <a:gd name="connsiteY21" fmla="*/ 1012491 h 1012491"/>
              <a:gd name="connsiteX22" fmla="*/ 8011815 w 10071802"/>
              <a:gd name="connsiteY22" fmla="*/ 1012491 h 1012491"/>
              <a:gd name="connsiteX23" fmla="*/ 7413851 w 10071802"/>
              <a:gd name="connsiteY23" fmla="*/ 1012491 h 1012491"/>
              <a:gd name="connsiteX24" fmla="*/ 6523858 w 10071802"/>
              <a:gd name="connsiteY24" fmla="*/ 1012491 h 1012491"/>
              <a:gd name="connsiteX25" fmla="*/ 5828551 w 10071802"/>
              <a:gd name="connsiteY25" fmla="*/ 1012491 h 1012491"/>
              <a:gd name="connsiteX26" fmla="*/ 5035901 w 10071802"/>
              <a:gd name="connsiteY26" fmla="*/ 1012491 h 1012491"/>
              <a:gd name="connsiteX27" fmla="*/ 4340594 w 10071802"/>
              <a:gd name="connsiteY27" fmla="*/ 1012491 h 1012491"/>
              <a:gd name="connsiteX28" fmla="*/ 3937316 w 10071802"/>
              <a:gd name="connsiteY28" fmla="*/ 1012491 h 1012491"/>
              <a:gd name="connsiteX29" fmla="*/ 3144666 w 10071802"/>
              <a:gd name="connsiteY29" fmla="*/ 1012491 h 1012491"/>
              <a:gd name="connsiteX30" fmla="*/ 2741388 w 10071802"/>
              <a:gd name="connsiteY30" fmla="*/ 1012491 h 1012491"/>
              <a:gd name="connsiteX31" fmla="*/ 1948738 w 10071802"/>
              <a:gd name="connsiteY31" fmla="*/ 1012491 h 1012491"/>
              <a:gd name="connsiteX32" fmla="*/ 1448117 w 10071802"/>
              <a:gd name="connsiteY32" fmla="*/ 1012491 h 1012491"/>
              <a:gd name="connsiteX33" fmla="*/ 168752 w 10071802"/>
              <a:gd name="connsiteY33" fmla="*/ 1012491 h 1012491"/>
              <a:gd name="connsiteX34" fmla="*/ 0 w 10071802"/>
              <a:gd name="connsiteY34" fmla="*/ 843739 h 1012491"/>
              <a:gd name="connsiteX35" fmla="*/ 0 w 10071802"/>
              <a:gd name="connsiteY35" fmla="*/ 168752 h 10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71802" h="1012491" fill="none" extrusionOk="0">
                <a:moveTo>
                  <a:pt x="0" y="168752"/>
                </a:moveTo>
                <a:cubicBezTo>
                  <a:pt x="-5347" y="61998"/>
                  <a:pt x="85386" y="-5152"/>
                  <a:pt x="168752" y="0"/>
                </a:cubicBezTo>
                <a:cubicBezTo>
                  <a:pt x="391875" y="6152"/>
                  <a:pt x="732794" y="31421"/>
                  <a:pt x="1058745" y="0"/>
                </a:cubicBezTo>
                <a:cubicBezTo>
                  <a:pt x="1384696" y="-31421"/>
                  <a:pt x="1536694" y="-34480"/>
                  <a:pt x="1851395" y="0"/>
                </a:cubicBezTo>
                <a:cubicBezTo>
                  <a:pt x="2166096" y="34480"/>
                  <a:pt x="2064609" y="-19446"/>
                  <a:pt x="2254673" y="0"/>
                </a:cubicBezTo>
                <a:cubicBezTo>
                  <a:pt x="2444737" y="19446"/>
                  <a:pt x="2481915" y="-14612"/>
                  <a:pt x="2657951" y="0"/>
                </a:cubicBezTo>
                <a:cubicBezTo>
                  <a:pt x="2833987" y="14612"/>
                  <a:pt x="2976945" y="21401"/>
                  <a:pt x="3158572" y="0"/>
                </a:cubicBezTo>
                <a:cubicBezTo>
                  <a:pt x="3340199" y="-21401"/>
                  <a:pt x="3442966" y="16531"/>
                  <a:pt x="3561850" y="0"/>
                </a:cubicBezTo>
                <a:cubicBezTo>
                  <a:pt x="3680734" y="-16531"/>
                  <a:pt x="3883190" y="-9517"/>
                  <a:pt x="3965128" y="0"/>
                </a:cubicBezTo>
                <a:cubicBezTo>
                  <a:pt x="4047066" y="9517"/>
                  <a:pt x="4251675" y="-750"/>
                  <a:pt x="4465749" y="0"/>
                </a:cubicBezTo>
                <a:cubicBezTo>
                  <a:pt x="4679823" y="750"/>
                  <a:pt x="4989541" y="24682"/>
                  <a:pt x="5161056" y="0"/>
                </a:cubicBezTo>
                <a:cubicBezTo>
                  <a:pt x="5332571" y="-24682"/>
                  <a:pt x="5701700" y="-27105"/>
                  <a:pt x="5856363" y="0"/>
                </a:cubicBezTo>
                <a:cubicBezTo>
                  <a:pt x="6011026" y="27105"/>
                  <a:pt x="6258066" y="5667"/>
                  <a:pt x="6551670" y="0"/>
                </a:cubicBezTo>
                <a:cubicBezTo>
                  <a:pt x="6845274" y="-5667"/>
                  <a:pt x="7184095" y="-3683"/>
                  <a:pt x="7441663" y="0"/>
                </a:cubicBezTo>
                <a:cubicBezTo>
                  <a:pt x="7699231" y="3683"/>
                  <a:pt x="7933414" y="-8220"/>
                  <a:pt x="8136970" y="0"/>
                </a:cubicBezTo>
                <a:cubicBezTo>
                  <a:pt x="8340526" y="8220"/>
                  <a:pt x="8602388" y="-8138"/>
                  <a:pt x="8832277" y="0"/>
                </a:cubicBezTo>
                <a:cubicBezTo>
                  <a:pt x="9062166" y="8138"/>
                  <a:pt x="9459062" y="11580"/>
                  <a:pt x="9903050" y="0"/>
                </a:cubicBezTo>
                <a:cubicBezTo>
                  <a:pt x="9985515" y="6967"/>
                  <a:pt x="10072994" y="73146"/>
                  <a:pt x="10071802" y="168752"/>
                </a:cubicBezTo>
                <a:cubicBezTo>
                  <a:pt x="10043518" y="412611"/>
                  <a:pt x="10073546" y="670845"/>
                  <a:pt x="10071802" y="843739"/>
                </a:cubicBezTo>
                <a:cubicBezTo>
                  <a:pt x="10087947" y="937362"/>
                  <a:pt x="10009896" y="1028171"/>
                  <a:pt x="9903050" y="1012491"/>
                </a:cubicBezTo>
                <a:cubicBezTo>
                  <a:pt x="9708824" y="1002239"/>
                  <a:pt x="9677650" y="1000541"/>
                  <a:pt x="9499772" y="1012491"/>
                </a:cubicBezTo>
                <a:cubicBezTo>
                  <a:pt x="9321894" y="1024441"/>
                  <a:pt x="9124943" y="1035311"/>
                  <a:pt x="8804465" y="1012491"/>
                </a:cubicBezTo>
                <a:cubicBezTo>
                  <a:pt x="8483987" y="989671"/>
                  <a:pt x="8345025" y="1026391"/>
                  <a:pt x="8011815" y="1012491"/>
                </a:cubicBezTo>
                <a:cubicBezTo>
                  <a:pt x="7678605" y="998592"/>
                  <a:pt x="7664051" y="1013003"/>
                  <a:pt x="7413851" y="1012491"/>
                </a:cubicBezTo>
                <a:cubicBezTo>
                  <a:pt x="7163651" y="1011979"/>
                  <a:pt x="6848300" y="974677"/>
                  <a:pt x="6523858" y="1012491"/>
                </a:cubicBezTo>
                <a:cubicBezTo>
                  <a:pt x="6199416" y="1050305"/>
                  <a:pt x="6106498" y="1041577"/>
                  <a:pt x="5828551" y="1012491"/>
                </a:cubicBezTo>
                <a:cubicBezTo>
                  <a:pt x="5550604" y="983405"/>
                  <a:pt x="5389720" y="1047051"/>
                  <a:pt x="5035901" y="1012491"/>
                </a:cubicBezTo>
                <a:cubicBezTo>
                  <a:pt x="4682082" y="977932"/>
                  <a:pt x="4486043" y="1023568"/>
                  <a:pt x="4340594" y="1012491"/>
                </a:cubicBezTo>
                <a:cubicBezTo>
                  <a:pt x="4195145" y="1001414"/>
                  <a:pt x="4073031" y="1027383"/>
                  <a:pt x="3937316" y="1012491"/>
                </a:cubicBezTo>
                <a:cubicBezTo>
                  <a:pt x="3801601" y="997599"/>
                  <a:pt x="3384660" y="991297"/>
                  <a:pt x="3144666" y="1012491"/>
                </a:cubicBezTo>
                <a:cubicBezTo>
                  <a:pt x="2904672" y="1033686"/>
                  <a:pt x="2889662" y="1017736"/>
                  <a:pt x="2741388" y="1012491"/>
                </a:cubicBezTo>
                <a:cubicBezTo>
                  <a:pt x="2593114" y="1007246"/>
                  <a:pt x="2127805" y="1026016"/>
                  <a:pt x="1948738" y="1012491"/>
                </a:cubicBezTo>
                <a:cubicBezTo>
                  <a:pt x="1769671" y="998967"/>
                  <a:pt x="1596395" y="1022090"/>
                  <a:pt x="1448117" y="1012491"/>
                </a:cubicBezTo>
                <a:cubicBezTo>
                  <a:pt x="1299839" y="1002892"/>
                  <a:pt x="754045" y="1004779"/>
                  <a:pt x="168752" y="1012491"/>
                </a:cubicBezTo>
                <a:cubicBezTo>
                  <a:pt x="77009" y="1010113"/>
                  <a:pt x="-1694" y="947296"/>
                  <a:pt x="0" y="843739"/>
                </a:cubicBezTo>
                <a:cubicBezTo>
                  <a:pt x="-27146" y="537705"/>
                  <a:pt x="32142" y="365585"/>
                  <a:pt x="0" y="168752"/>
                </a:cubicBezTo>
                <a:close/>
              </a:path>
              <a:path w="10071802" h="1012491" stroke="0" extrusionOk="0">
                <a:moveTo>
                  <a:pt x="0" y="168752"/>
                </a:moveTo>
                <a:cubicBezTo>
                  <a:pt x="-16704" y="65812"/>
                  <a:pt x="78654" y="8606"/>
                  <a:pt x="168752" y="0"/>
                </a:cubicBezTo>
                <a:cubicBezTo>
                  <a:pt x="563533" y="28950"/>
                  <a:pt x="791004" y="-9537"/>
                  <a:pt x="961402" y="0"/>
                </a:cubicBezTo>
                <a:cubicBezTo>
                  <a:pt x="1131800" y="9537"/>
                  <a:pt x="1529245" y="-19312"/>
                  <a:pt x="1851395" y="0"/>
                </a:cubicBezTo>
                <a:cubicBezTo>
                  <a:pt x="2173545" y="19312"/>
                  <a:pt x="2515401" y="36593"/>
                  <a:pt x="2741388" y="0"/>
                </a:cubicBezTo>
                <a:cubicBezTo>
                  <a:pt x="2967375" y="-36593"/>
                  <a:pt x="3285553" y="34191"/>
                  <a:pt x="3436695" y="0"/>
                </a:cubicBezTo>
                <a:cubicBezTo>
                  <a:pt x="3587837" y="-34191"/>
                  <a:pt x="3774722" y="-14075"/>
                  <a:pt x="3937316" y="0"/>
                </a:cubicBezTo>
                <a:cubicBezTo>
                  <a:pt x="4099910" y="14075"/>
                  <a:pt x="4277576" y="-1518"/>
                  <a:pt x="4535280" y="0"/>
                </a:cubicBezTo>
                <a:cubicBezTo>
                  <a:pt x="4792984" y="1518"/>
                  <a:pt x="4939041" y="-20766"/>
                  <a:pt x="5133244" y="0"/>
                </a:cubicBezTo>
                <a:cubicBezTo>
                  <a:pt x="5327447" y="20766"/>
                  <a:pt x="5536964" y="-32658"/>
                  <a:pt x="5828551" y="0"/>
                </a:cubicBezTo>
                <a:cubicBezTo>
                  <a:pt x="6120138" y="32658"/>
                  <a:pt x="6288023" y="-16533"/>
                  <a:pt x="6426515" y="0"/>
                </a:cubicBezTo>
                <a:cubicBezTo>
                  <a:pt x="6565007" y="16533"/>
                  <a:pt x="6995294" y="-15713"/>
                  <a:pt x="7219165" y="0"/>
                </a:cubicBezTo>
                <a:cubicBezTo>
                  <a:pt x="7443036" y="15713"/>
                  <a:pt x="7527351" y="-18370"/>
                  <a:pt x="7817129" y="0"/>
                </a:cubicBezTo>
                <a:cubicBezTo>
                  <a:pt x="8106907" y="18370"/>
                  <a:pt x="8302159" y="-5438"/>
                  <a:pt x="8707122" y="0"/>
                </a:cubicBezTo>
                <a:cubicBezTo>
                  <a:pt x="9112085" y="5438"/>
                  <a:pt x="9602923" y="57706"/>
                  <a:pt x="9903050" y="0"/>
                </a:cubicBezTo>
                <a:cubicBezTo>
                  <a:pt x="9984393" y="-9447"/>
                  <a:pt x="10092100" y="81330"/>
                  <a:pt x="10071802" y="168752"/>
                </a:cubicBezTo>
                <a:cubicBezTo>
                  <a:pt x="10086328" y="313468"/>
                  <a:pt x="10083030" y="677521"/>
                  <a:pt x="10071802" y="843739"/>
                </a:cubicBezTo>
                <a:cubicBezTo>
                  <a:pt x="10058354" y="949192"/>
                  <a:pt x="9992884" y="1021062"/>
                  <a:pt x="9903050" y="1012491"/>
                </a:cubicBezTo>
                <a:cubicBezTo>
                  <a:pt x="9628816" y="1007107"/>
                  <a:pt x="9491922" y="1025422"/>
                  <a:pt x="9305086" y="1012491"/>
                </a:cubicBezTo>
                <a:cubicBezTo>
                  <a:pt x="9118250" y="999560"/>
                  <a:pt x="8887528" y="1029263"/>
                  <a:pt x="8609779" y="1012491"/>
                </a:cubicBezTo>
                <a:cubicBezTo>
                  <a:pt x="8332030" y="995719"/>
                  <a:pt x="8069812" y="1035332"/>
                  <a:pt x="7719786" y="1012491"/>
                </a:cubicBezTo>
                <a:cubicBezTo>
                  <a:pt x="7369760" y="989650"/>
                  <a:pt x="7451034" y="1003464"/>
                  <a:pt x="7219165" y="1012491"/>
                </a:cubicBezTo>
                <a:cubicBezTo>
                  <a:pt x="6987296" y="1021518"/>
                  <a:pt x="6917427" y="1003655"/>
                  <a:pt x="6815887" y="1012491"/>
                </a:cubicBezTo>
                <a:cubicBezTo>
                  <a:pt x="6714347" y="1021327"/>
                  <a:pt x="6509458" y="1017674"/>
                  <a:pt x="6217923" y="1012491"/>
                </a:cubicBezTo>
                <a:cubicBezTo>
                  <a:pt x="5926388" y="1007308"/>
                  <a:pt x="5857071" y="988865"/>
                  <a:pt x="5619959" y="1012491"/>
                </a:cubicBezTo>
                <a:cubicBezTo>
                  <a:pt x="5382847" y="1036117"/>
                  <a:pt x="5142211" y="995976"/>
                  <a:pt x="5021995" y="1012491"/>
                </a:cubicBezTo>
                <a:cubicBezTo>
                  <a:pt x="4901779" y="1029006"/>
                  <a:pt x="4548914" y="981829"/>
                  <a:pt x="4229345" y="1012491"/>
                </a:cubicBezTo>
                <a:cubicBezTo>
                  <a:pt x="3909776" y="1043154"/>
                  <a:pt x="3799399" y="1012170"/>
                  <a:pt x="3631381" y="1012491"/>
                </a:cubicBezTo>
                <a:cubicBezTo>
                  <a:pt x="3463363" y="1012812"/>
                  <a:pt x="2938277" y="1020304"/>
                  <a:pt x="2741388" y="1012491"/>
                </a:cubicBezTo>
                <a:cubicBezTo>
                  <a:pt x="2544499" y="1004678"/>
                  <a:pt x="2199963" y="980533"/>
                  <a:pt x="2046081" y="1012491"/>
                </a:cubicBezTo>
                <a:cubicBezTo>
                  <a:pt x="1892199" y="1044449"/>
                  <a:pt x="1357953" y="1032502"/>
                  <a:pt x="1156088" y="1012491"/>
                </a:cubicBezTo>
                <a:cubicBezTo>
                  <a:pt x="954223" y="992480"/>
                  <a:pt x="443014" y="1057177"/>
                  <a:pt x="168752" y="1012491"/>
                </a:cubicBezTo>
                <a:cubicBezTo>
                  <a:pt x="69842" y="1005879"/>
                  <a:pt x="-7138" y="955626"/>
                  <a:pt x="0" y="843739"/>
                </a:cubicBezTo>
                <a:cubicBezTo>
                  <a:pt x="-9174" y="548096"/>
                  <a:pt x="4568" y="330147"/>
                  <a:pt x="0" y="168752"/>
                </a:cubicBezTo>
                <a:close/>
              </a:path>
            </a:pathLst>
          </a:cu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TextBox 21">
            <a:extLst>
              <a:ext uri="{FF2B5EF4-FFF2-40B4-BE49-F238E27FC236}">
                <a16:creationId xmlns:a16="http://schemas.microsoft.com/office/drawing/2014/main" id="{1288130B-317F-0A65-8291-BF13A501EA5B}"/>
              </a:ext>
            </a:extLst>
          </p:cNvPr>
          <p:cNvSpPr txBox="1"/>
          <p:nvPr/>
        </p:nvSpPr>
        <p:spPr>
          <a:xfrm>
            <a:off x="1734765" y="269659"/>
            <a:ext cx="1031032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bè</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39" name="TextBox 38">
            <a:extLst>
              <a:ext uri="{FF2B5EF4-FFF2-40B4-BE49-F238E27FC236}">
                <a16:creationId xmlns:a16="http://schemas.microsoft.com/office/drawing/2014/main" id="{4DC0F0A3-68EA-66A4-47E2-D90EA6678AF9}"/>
              </a:ext>
            </a:extLst>
          </p:cNvPr>
          <p:cNvSpPr txBox="1"/>
          <p:nvPr/>
        </p:nvSpPr>
        <p:spPr>
          <a:xfrm rot="20664994">
            <a:off x="667966" y="2206774"/>
            <a:ext cx="2427055"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quý mến</a:t>
            </a:r>
            <a:endParaRPr lang="en-US" sz="4000" b="1" dirty="0">
              <a:solidFill>
                <a:srgbClr val="002060"/>
              </a:solidFill>
              <a:latin typeface="Cambria" panose="02040503050406030204" pitchFamily="18" charset="0"/>
              <a:ea typeface="Cambria" panose="02040503050406030204" pitchFamily="18" charset="0"/>
            </a:endParaRPr>
          </a:p>
        </p:txBody>
      </p:sp>
      <p:sp>
        <p:nvSpPr>
          <p:cNvPr id="40" name="Freeform 109">
            <a:extLst>
              <a:ext uri="{FF2B5EF4-FFF2-40B4-BE49-F238E27FC236}">
                <a16:creationId xmlns:a16="http://schemas.microsoft.com/office/drawing/2014/main" id="{591EEADF-68CC-2205-B2FC-42F690A0C771}"/>
              </a:ext>
            </a:extLst>
          </p:cNvPr>
          <p:cNvSpPr>
            <a:spLocks noEditPoints="1"/>
          </p:cNvSpPr>
          <p:nvPr/>
        </p:nvSpPr>
        <p:spPr bwMode="auto">
          <a:xfrm>
            <a:off x="359229" y="1498499"/>
            <a:ext cx="2749018" cy="1733532"/>
          </a:xfrm>
          <a:custGeom>
            <a:avLst/>
            <a:gdLst>
              <a:gd name="T0" fmla="*/ 902 w 1331"/>
              <a:gd name="T1" fmla="*/ 102 h 1421"/>
              <a:gd name="T2" fmla="*/ 1018 w 1331"/>
              <a:gd name="T3" fmla="*/ 87 h 1421"/>
              <a:gd name="T4" fmla="*/ 1073 w 1331"/>
              <a:gd name="T5" fmla="*/ 309 h 1421"/>
              <a:gd name="T6" fmla="*/ 1151 w 1331"/>
              <a:gd name="T7" fmla="*/ 651 h 1421"/>
              <a:gd name="T8" fmla="*/ 1330 w 1331"/>
              <a:gd name="T9" fmla="*/ 1025 h 1421"/>
              <a:gd name="T10" fmla="*/ 1215 w 1331"/>
              <a:gd name="T11" fmla="*/ 1090 h 1421"/>
              <a:gd name="T12" fmla="*/ 975 w 1331"/>
              <a:gd name="T13" fmla="*/ 1169 h 1421"/>
              <a:gd name="T14" fmla="*/ 720 w 1331"/>
              <a:gd name="T15" fmla="*/ 1222 h 1421"/>
              <a:gd name="T16" fmla="*/ 377 w 1331"/>
              <a:gd name="T17" fmla="*/ 1355 h 1421"/>
              <a:gd name="T18" fmla="*/ 219 w 1331"/>
              <a:gd name="T19" fmla="*/ 1291 h 1421"/>
              <a:gd name="T20" fmla="*/ 115 w 1331"/>
              <a:gd name="T21" fmla="*/ 1011 h 1421"/>
              <a:gd name="T22" fmla="*/ 51 w 1331"/>
              <a:gd name="T23" fmla="*/ 769 h 1421"/>
              <a:gd name="T24" fmla="*/ 2 w 1331"/>
              <a:gd name="T25" fmla="*/ 426 h 1421"/>
              <a:gd name="T26" fmla="*/ 196 w 1331"/>
              <a:gd name="T27" fmla="*/ 304 h 1421"/>
              <a:gd name="T28" fmla="*/ 475 w 1331"/>
              <a:gd name="T29" fmla="*/ 215 h 1421"/>
              <a:gd name="T30" fmla="*/ 498 w 1331"/>
              <a:gd name="T31" fmla="*/ 105 h 1421"/>
              <a:gd name="T32" fmla="*/ 594 w 1331"/>
              <a:gd name="T33" fmla="*/ 0 h 1421"/>
              <a:gd name="T34" fmla="*/ 702 w 1331"/>
              <a:gd name="T35" fmla="*/ 57 h 1421"/>
              <a:gd name="T36" fmla="*/ 617 w 1331"/>
              <a:gd name="T37" fmla="*/ 259 h 1421"/>
              <a:gd name="T38" fmla="*/ 651 w 1331"/>
              <a:gd name="T39" fmla="*/ 166 h 1421"/>
              <a:gd name="T40" fmla="*/ 772 w 1331"/>
              <a:gd name="T41" fmla="*/ 434 h 1421"/>
              <a:gd name="T42" fmla="*/ 721 w 1331"/>
              <a:gd name="T43" fmla="*/ 504 h 1421"/>
              <a:gd name="T44" fmla="*/ 592 w 1331"/>
              <a:gd name="T45" fmla="*/ 291 h 1421"/>
              <a:gd name="T46" fmla="*/ 588 w 1331"/>
              <a:gd name="T47" fmla="*/ 42 h 1421"/>
              <a:gd name="T48" fmla="*/ 704 w 1331"/>
              <a:gd name="T49" fmla="*/ 133 h 1421"/>
              <a:gd name="T50" fmla="*/ 705 w 1331"/>
              <a:gd name="T51" fmla="*/ 98 h 1421"/>
              <a:gd name="T52" fmla="*/ 599 w 1331"/>
              <a:gd name="T53" fmla="*/ 16 h 1421"/>
              <a:gd name="T54" fmla="*/ 516 w 1331"/>
              <a:gd name="T55" fmla="*/ 109 h 1421"/>
              <a:gd name="T56" fmla="*/ 564 w 1331"/>
              <a:gd name="T57" fmla="*/ 271 h 1421"/>
              <a:gd name="T58" fmla="*/ 683 w 1331"/>
              <a:gd name="T59" fmla="*/ 517 h 1421"/>
              <a:gd name="T60" fmla="*/ 762 w 1331"/>
              <a:gd name="T61" fmla="*/ 514 h 1421"/>
              <a:gd name="T62" fmla="*/ 777 w 1331"/>
              <a:gd name="T63" fmla="*/ 373 h 1421"/>
              <a:gd name="T64" fmla="*/ 678 w 1331"/>
              <a:gd name="T65" fmla="*/ 152 h 1421"/>
              <a:gd name="T66" fmla="*/ 584 w 1331"/>
              <a:gd name="T67" fmla="*/ 185 h 1421"/>
              <a:gd name="T68" fmla="*/ 649 w 1331"/>
              <a:gd name="T69" fmla="*/ 370 h 1421"/>
              <a:gd name="T70" fmla="*/ 678 w 1331"/>
              <a:gd name="T71" fmla="*/ 110 h 1421"/>
              <a:gd name="T72" fmla="*/ 581 w 1331"/>
              <a:gd name="T73" fmla="*/ 64 h 1421"/>
              <a:gd name="T74" fmla="*/ 555 w 1331"/>
              <a:gd name="T75" fmla="*/ 143 h 1421"/>
              <a:gd name="T76" fmla="*/ 643 w 1331"/>
              <a:gd name="T77" fmla="*/ 127 h 1421"/>
              <a:gd name="T78" fmla="*/ 981 w 1331"/>
              <a:gd name="T79" fmla="*/ 110 h 1421"/>
              <a:gd name="T80" fmla="*/ 856 w 1331"/>
              <a:gd name="T81" fmla="*/ 131 h 1421"/>
              <a:gd name="T82" fmla="*/ 736 w 1331"/>
              <a:gd name="T83" fmla="*/ 231 h 1421"/>
              <a:gd name="T84" fmla="*/ 799 w 1331"/>
              <a:gd name="T85" fmla="*/ 516 h 1421"/>
              <a:gd name="T86" fmla="*/ 679 w 1331"/>
              <a:gd name="T87" fmla="*/ 529 h 1421"/>
              <a:gd name="T88" fmla="*/ 536 w 1331"/>
              <a:gd name="T89" fmla="*/ 214 h 1421"/>
              <a:gd name="T90" fmla="*/ 339 w 1331"/>
              <a:gd name="T91" fmla="*/ 272 h 1421"/>
              <a:gd name="T92" fmla="*/ 94 w 1331"/>
              <a:gd name="T93" fmla="*/ 365 h 1421"/>
              <a:gd name="T94" fmla="*/ 38 w 1331"/>
              <a:gd name="T95" fmla="*/ 640 h 1421"/>
              <a:gd name="T96" fmla="*/ 115 w 1331"/>
              <a:gd name="T97" fmla="*/ 969 h 1421"/>
              <a:gd name="T98" fmla="*/ 266 w 1331"/>
              <a:gd name="T99" fmla="*/ 1368 h 1421"/>
              <a:gd name="T100" fmla="*/ 589 w 1331"/>
              <a:gd name="T101" fmla="*/ 1248 h 1421"/>
              <a:gd name="T102" fmla="*/ 1094 w 1331"/>
              <a:gd name="T103" fmla="*/ 1116 h 1421"/>
              <a:gd name="T104" fmla="*/ 1309 w 1331"/>
              <a:gd name="T105" fmla="*/ 1027 h 1421"/>
              <a:gd name="T106" fmla="*/ 1195 w 1331"/>
              <a:gd name="T107" fmla="*/ 810 h 1421"/>
              <a:gd name="T108" fmla="*/ 1073 w 1331"/>
              <a:gd name="T109" fmla="*/ 388 h 1421"/>
              <a:gd name="T110" fmla="*/ 1014 w 1331"/>
              <a:gd name="T111" fmla="*/ 108 h 1421"/>
              <a:gd name="T112" fmla="*/ 745 w 1331"/>
              <a:gd name="T113" fmla="*/ 475 h 1421"/>
              <a:gd name="T114" fmla="*/ 660 w 1331"/>
              <a:gd name="T115" fmla="*/ 196 h 1421"/>
              <a:gd name="T116" fmla="*/ 619 w 1331"/>
              <a:gd name="T117" fmla="*/ 189 h 1421"/>
              <a:gd name="T118" fmla="*/ 663 w 1331"/>
              <a:gd name="T119" fmla="*/ 338 h 1421"/>
              <a:gd name="T120" fmla="*/ 674 w 1331"/>
              <a:gd name="T121" fmla="*/ 399 h 1421"/>
              <a:gd name="T122" fmla="*/ 713 w 1331"/>
              <a:gd name="T123" fmla="*/ 490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1" h="1421">
                <a:moveTo>
                  <a:pt x="739" y="139"/>
                </a:moveTo>
                <a:lnTo>
                  <a:pt x="739" y="139"/>
                </a:lnTo>
                <a:lnTo>
                  <a:pt x="766" y="132"/>
                </a:lnTo>
                <a:lnTo>
                  <a:pt x="796" y="125"/>
                </a:lnTo>
                <a:lnTo>
                  <a:pt x="855" y="109"/>
                </a:lnTo>
                <a:lnTo>
                  <a:pt x="855" y="109"/>
                </a:lnTo>
                <a:lnTo>
                  <a:pt x="863" y="108"/>
                </a:lnTo>
                <a:lnTo>
                  <a:pt x="871" y="108"/>
                </a:lnTo>
                <a:lnTo>
                  <a:pt x="879" y="108"/>
                </a:lnTo>
                <a:lnTo>
                  <a:pt x="889" y="106"/>
                </a:lnTo>
                <a:lnTo>
                  <a:pt x="889" y="106"/>
                </a:lnTo>
                <a:lnTo>
                  <a:pt x="896" y="105"/>
                </a:lnTo>
                <a:lnTo>
                  <a:pt x="902" y="102"/>
                </a:lnTo>
                <a:lnTo>
                  <a:pt x="902" y="102"/>
                </a:lnTo>
                <a:lnTo>
                  <a:pt x="911" y="101"/>
                </a:lnTo>
                <a:lnTo>
                  <a:pt x="920" y="101"/>
                </a:lnTo>
                <a:lnTo>
                  <a:pt x="928" y="102"/>
                </a:lnTo>
                <a:lnTo>
                  <a:pt x="936" y="102"/>
                </a:lnTo>
                <a:lnTo>
                  <a:pt x="936" y="102"/>
                </a:lnTo>
                <a:lnTo>
                  <a:pt x="949" y="99"/>
                </a:lnTo>
                <a:lnTo>
                  <a:pt x="962" y="95"/>
                </a:lnTo>
                <a:lnTo>
                  <a:pt x="976" y="91"/>
                </a:lnTo>
                <a:lnTo>
                  <a:pt x="988" y="89"/>
                </a:lnTo>
                <a:lnTo>
                  <a:pt x="988" y="89"/>
                </a:lnTo>
                <a:lnTo>
                  <a:pt x="1003" y="87"/>
                </a:lnTo>
                <a:lnTo>
                  <a:pt x="1018" y="87"/>
                </a:lnTo>
                <a:lnTo>
                  <a:pt x="1034" y="89"/>
                </a:lnTo>
                <a:lnTo>
                  <a:pt x="1049" y="91"/>
                </a:lnTo>
                <a:lnTo>
                  <a:pt x="1049" y="91"/>
                </a:lnTo>
                <a:lnTo>
                  <a:pt x="1056" y="125"/>
                </a:lnTo>
                <a:lnTo>
                  <a:pt x="1062" y="162"/>
                </a:lnTo>
                <a:lnTo>
                  <a:pt x="1064" y="180"/>
                </a:lnTo>
                <a:lnTo>
                  <a:pt x="1066" y="197"/>
                </a:lnTo>
                <a:lnTo>
                  <a:pt x="1066" y="212"/>
                </a:lnTo>
                <a:lnTo>
                  <a:pt x="1064" y="226"/>
                </a:lnTo>
                <a:lnTo>
                  <a:pt x="1064" y="226"/>
                </a:lnTo>
                <a:lnTo>
                  <a:pt x="1068" y="260"/>
                </a:lnTo>
                <a:lnTo>
                  <a:pt x="1071" y="293"/>
                </a:lnTo>
                <a:lnTo>
                  <a:pt x="1073" y="309"/>
                </a:lnTo>
                <a:lnTo>
                  <a:pt x="1074" y="324"/>
                </a:lnTo>
                <a:lnTo>
                  <a:pt x="1078" y="338"/>
                </a:lnTo>
                <a:lnTo>
                  <a:pt x="1082" y="351"/>
                </a:lnTo>
                <a:lnTo>
                  <a:pt x="1082" y="351"/>
                </a:lnTo>
                <a:lnTo>
                  <a:pt x="1094" y="429"/>
                </a:lnTo>
                <a:lnTo>
                  <a:pt x="1107" y="506"/>
                </a:lnTo>
                <a:lnTo>
                  <a:pt x="1107" y="506"/>
                </a:lnTo>
                <a:lnTo>
                  <a:pt x="1111" y="527"/>
                </a:lnTo>
                <a:lnTo>
                  <a:pt x="1115" y="546"/>
                </a:lnTo>
                <a:lnTo>
                  <a:pt x="1126" y="582"/>
                </a:lnTo>
                <a:lnTo>
                  <a:pt x="1138" y="617"/>
                </a:lnTo>
                <a:lnTo>
                  <a:pt x="1151" y="651"/>
                </a:lnTo>
                <a:lnTo>
                  <a:pt x="1151" y="651"/>
                </a:lnTo>
                <a:lnTo>
                  <a:pt x="1181" y="735"/>
                </a:lnTo>
                <a:lnTo>
                  <a:pt x="1196" y="776"/>
                </a:lnTo>
                <a:lnTo>
                  <a:pt x="1214" y="815"/>
                </a:lnTo>
                <a:lnTo>
                  <a:pt x="1214" y="815"/>
                </a:lnTo>
                <a:lnTo>
                  <a:pt x="1226" y="840"/>
                </a:lnTo>
                <a:lnTo>
                  <a:pt x="1240" y="864"/>
                </a:lnTo>
                <a:lnTo>
                  <a:pt x="1268" y="913"/>
                </a:lnTo>
                <a:lnTo>
                  <a:pt x="1296" y="962"/>
                </a:lnTo>
                <a:lnTo>
                  <a:pt x="1309" y="988"/>
                </a:lnTo>
                <a:lnTo>
                  <a:pt x="1320" y="1014"/>
                </a:lnTo>
                <a:lnTo>
                  <a:pt x="1320" y="1014"/>
                </a:lnTo>
                <a:lnTo>
                  <a:pt x="1326" y="1019"/>
                </a:lnTo>
                <a:lnTo>
                  <a:pt x="1330" y="1025"/>
                </a:lnTo>
                <a:lnTo>
                  <a:pt x="1331" y="1032"/>
                </a:lnTo>
                <a:lnTo>
                  <a:pt x="1330" y="1036"/>
                </a:lnTo>
                <a:lnTo>
                  <a:pt x="1330" y="1038"/>
                </a:lnTo>
                <a:lnTo>
                  <a:pt x="1330" y="1038"/>
                </a:lnTo>
                <a:lnTo>
                  <a:pt x="1326" y="1042"/>
                </a:lnTo>
                <a:lnTo>
                  <a:pt x="1322" y="1045"/>
                </a:lnTo>
                <a:lnTo>
                  <a:pt x="1309" y="1049"/>
                </a:lnTo>
                <a:lnTo>
                  <a:pt x="1309" y="1049"/>
                </a:lnTo>
                <a:lnTo>
                  <a:pt x="1289" y="1060"/>
                </a:lnTo>
                <a:lnTo>
                  <a:pt x="1277" y="1066"/>
                </a:lnTo>
                <a:lnTo>
                  <a:pt x="1264" y="1071"/>
                </a:lnTo>
                <a:lnTo>
                  <a:pt x="1264" y="1071"/>
                </a:lnTo>
                <a:lnTo>
                  <a:pt x="1215" y="1090"/>
                </a:lnTo>
                <a:lnTo>
                  <a:pt x="1194" y="1100"/>
                </a:lnTo>
                <a:lnTo>
                  <a:pt x="1173" y="1110"/>
                </a:lnTo>
                <a:lnTo>
                  <a:pt x="1173" y="1110"/>
                </a:lnTo>
                <a:lnTo>
                  <a:pt x="1162" y="1115"/>
                </a:lnTo>
                <a:lnTo>
                  <a:pt x="1149" y="1119"/>
                </a:lnTo>
                <a:lnTo>
                  <a:pt x="1136" y="1124"/>
                </a:lnTo>
                <a:lnTo>
                  <a:pt x="1131" y="1127"/>
                </a:lnTo>
                <a:lnTo>
                  <a:pt x="1127" y="1131"/>
                </a:lnTo>
                <a:lnTo>
                  <a:pt x="1127" y="1131"/>
                </a:lnTo>
                <a:lnTo>
                  <a:pt x="1105" y="1134"/>
                </a:lnTo>
                <a:lnTo>
                  <a:pt x="1081" y="1139"/>
                </a:lnTo>
                <a:lnTo>
                  <a:pt x="1028" y="1154"/>
                </a:lnTo>
                <a:lnTo>
                  <a:pt x="975" y="1169"/>
                </a:lnTo>
                <a:lnTo>
                  <a:pt x="923" y="1183"/>
                </a:lnTo>
                <a:lnTo>
                  <a:pt x="923" y="1183"/>
                </a:lnTo>
                <a:lnTo>
                  <a:pt x="920" y="1184"/>
                </a:lnTo>
                <a:lnTo>
                  <a:pt x="919" y="1185"/>
                </a:lnTo>
                <a:lnTo>
                  <a:pt x="917" y="1188"/>
                </a:lnTo>
                <a:lnTo>
                  <a:pt x="916" y="1189"/>
                </a:lnTo>
                <a:lnTo>
                  <a:pt x="916" y="1189"/>
                </a:lnTo>
                <a:lnTo>
                  <a:pt x="902" y="1189"/>
                </a:lnTo>
                <a:lnTo>
                  <a:pt x="887" y="1192"/>
                </a:lnTo>
                <a:lnTo>
                  <a:pt x="858" y="1198"/>
                </a:lnTo>
                <a:lnTo>
                  <a:pt x="858" y="1198"/>
                </a:lnTo>
                <a:lnTo>
                  <a:pt x="789" y="1210"/>
                </a:lnTo>
                <a:lnTo>
                  <a:pt x="720" y="1222"/>
                </a:lnTo>
                <a:lnTo>
                  <a:pt x="685" y="1230"/>
                </a:lnTo>
                <a:lnTo>
                  <a:pt x="651" y="1238"/>
                </a:lnTo>
                <a:lnTo>
                  <a:pt x="618" y="1249"/>
                </a:lnTo>
                <a:lnTo>
                  <a:pt x="585" y="1263"/>
                </a:lnTo>
                <a:lnTo>
                  <a:pt x="585" y="1263"/>
                </a:lnTo>
                <a:lnTo>
                  <a:pt x="540" y="1281"/>
                </a:lnTo>
                <a:lnTo>
                  <a:pt x="497" y="1298"/>
                </a:lnTo>
                <a:lnTo>
                  <a:pt x="455" y="1315"/>
                </a:lnTo>
                <a:lnTo>
                  <a:pt x="434" y="1324"/>
                </a:lnTo>
                <a:lnTo>
                  <a:pt x="414" y="1334"/>
                </a:lnTo>
                <a:lnTo>
                  <a:pt x="414" y="1334"/>
                </a:lnTo>
                <a:lnTo>
                  <a:pt x="395" y="1345"/>
                </a:lnTo>
                <a:lnTo>
                  <a:pt x="377" y="1355"/>
                </a:lnTo>
                <a:lnTo>
                  <a:pt x="343" y="1377"/>
                </a:lnTo>
                <a:lnTo>
                  <a:pt x="309" y="1400"/>
                </a:lnTo>
                <a:lnTo>
                  <a:pt x="276" y="1421"/>
                </a:lnTo>
                <a:lnTo>
                  <a:pt x="276" y="1421"/>
                </a:lnTo>
                <a:lnTo>
                  <a:pt x="270" y="1411"/>
                </a:lnTo>
                <a:lnTo>
                  <a:pt x="266" y="1400"/>
                </a:lnTo>
                <a:lnTo>
                  <a:pt x="256" y="1377"/>
                </a:lnTo>
                <a:lnTo>
                  <a:pt x="256" y="1377"/>
                </a:lnTo>
                <a:lnTo>
                  <a:pt x="242" y="1349"/>
                </a:lnTo>
                <a:lnTo>
                  <a:pt x="227" y="1319"/>
                </a:lnTo>
                <a:lnTo>
                  <a:pt x="227" y="1319"/>
                </a:lnTo>
                <a:lnTo>
                  <a:pt x="223" y="1305"/>
                </a:lnTo>
                <a:lnTo>
                  <a:pt x="219" y="1291"/>
                </a:lnTo>
                <a:lnTo>
                  <a:pt x="219" y="1291"/>
                </a:lnTo>
                <a:lnTo>
                  <a:pt x="185" y="1206"/>
                </a:lnTo>
                <a:lnTo>
                  <a:pt x="149" y="1115"/>
                </a:lnTo>
                <a:lnTo>
                  <a:pt x="149" y="1115"/>
                </a:lnTo>
                <a:lnTo>
                  <a:pt x="142" y="1102"/>
                </a:lnTo>
                <a:lnTo>
                  <a:pt x="136" y="1091"/>
                </a:lnTo>
                <a:lnTo>
                  <a:pt x="136" y="1091"/>
                </a:lnTo>
                <a:lnTo>
                  <a:pt x="135" y="1087"/>
                </a:lnTo>
                <a:lnTo>
                  <a:pt x="135" y="1082"/>
                </a:lnTo>
                <a:lnTo>
                  <a:pt x="135" y="1078"/>
                </a:lnTo>
                <a:lnTo>
                  <a:pt x="135" y="1072"/>
                </a:lnTo>
                <a:lnTo>
                  <a:pt x="135" y="1072"/>
                </a:lnTo>
                <a:lnTo>
                  <a:pt x="115" y="1011"/>
                </a:lnTo>
                <a:lnTo>
                  <a:pt x="95" y="949"/>
                </a:lnTo>
                <a:lnTo>
                  <a:pt x="95" y="949"/>
                </a:lnTo>
                <a:lnTo>
                  <a:pt x="75" y="882"/>
                </a:lnTo>
                <a:lnTo>
                  <a:pt x="75" y="882"/>
                </a:lnTo>
                <a:lnTo>
                  <a:pt x="70" y="863"/>
                </a:lnTo>
                <a:lnTo>
                  <a:pt x="63" y="845"/>
                </a:lnTo>
                <a:lnTo>
                  <a:pt x="63" y="845"/>
                </a:lnTo>
                <a:lnTo>
                  <a:pt x="61" y="836"/>
                </a:lnTo>
                <a:lnTo>
                  <a:pt x="60" y="825"/>
                </a:lnTo>
                <a:lnTo>
                  <a:pt x="60" y="814"/>
                </a:lnTo>
                <a:lnTo>
                  <a:pt x="59" y="803"/>
                </a:lnTo>
                <a:lnTo>
                  <a:pt x="59" y="803"/>
                </a:lnTo>
                <a:lnTo>
                  <a:pt x="51" y="769"/>
                </a:lnTo>
                <a:lnTo>
                  <a:pt x="42" y="735"/>
                </a:lnTo>
                <a:lnTo>
                  <a:pt x="34" y="701"/>
                </a:lnTo>
                <a:lnTo>
                  <a:pt x="27" y="666"/>
                </a:lnTo>
                <a:lnTo>
                  <a:pt x="27" y="666"/>
                </a:lnTo>
                <a:lnTo>
                  <a:pt x="22" y="629"/>
                </a:lnTo>
                <a:lnTo>
                  <a:pt x="18" y="589"/>
                </a:lnTo>
                <a:lnTo>
                  <a:pt x="18" y="589"/>
                </a:lnTo>
                <a:lnTo>
                  <a:pt x="10" y="527"/>
                </a:lnTo>
                <a:lnTo>
                  <a:pt x="7" y="495"/>
                </a:lnTo>
                <a:lnTo>
                  <a:pt x="6" y="464"/>
                </a:lnTo>
                <a:lnTo>
                  <a:pt x="6" y="464"/>
                </a:lnTo>
                <a:lnTo>
                  <a:pt x="4" y="445"/>
                </a:lnTo>
                <a:lnTo>
                  <a:pt x="2" y="426"/>
                </a:lnTo>
                <a:lnTo>
                  <a:pt x="0" y="407"/>
                </a:lnTo>
                <a:lnTo>
                  <a:pt x="0" y="399"/>
                </a:lnTo>
                <a:lnTo>
                  <a:pt x="2" y="389"/>
                </a:lnTo>
                <a:lnTo>
                  <a:pt x="2" y="389"/>
                </a:lnTo>
                <a:lnTo>
                  <a:pt x="41" y="372"/>
                </a:lnTo>
                <a:lnTo>
                  <a:pt x="83" y="351"/>
                </a:lnTo>
                <a:lnTo>
                  <a:pt x="105" y="340"/>
                </a:lnTo>
                <a:lnTo>
                  <a:pt x="128" y="331"/>
                </a:lnTo>
                <a:lnTo>
                  <a:pt x="151" y="323"/>
                </a:lnTo>
                <a:lnTo>
                  <a:pt x="174" y="316"/>
                </a:lnTo>
                <a:lnTo>
                  <a:pt x="174" y="316"/>
                </a:lnTo>
                <a:lnTo>
                  <a:pt x="185" y="309"/>
                </a:lnTo>
                <a:lnTo>
                  <a:pt x="196" y="304"/>
                </a:lnTo>
                <a:lnTo>
                  <a:pt x="208" y="301"/>
                </a:lnTo>
                <a:lnTo>
                  <a:pt x="219" y="298"/>
                </a:lnTo>
                <a:lnTo>
                  <a:pt x="219" y="298"/>
                </a:lnTo>
                <a:lnTo>
                  <a:pt x="236" y="290"/>
                </a:lnTo>
                <a:lnTo>
                  <a:pt x="252" y="283"/>
                </a:lnTo>
                <a:lnTo>
                  <a:pt x="286" y="271"/>
                </a:lnTo>
                <a:lnTo>
                  <a:pt x="323" y="260"/>
                </a:lnTo>
                <a:lnTo>
                  <a:pt x="359" y="250"/>
                </a:lnTo>
                <a:lnTo>
                  <a:pt x="359" y="250"/>
                </a:lnTo>
                <a:lnTo>
                  <a:pt x="393" y="241"/>
                </a:lnTo>
                <a:lnTo>
                  <a:pt x="428" y="229"/>
                </a:lnTo>
                <a:lnTo>
                  <a:pt x="460" y="219"/>
                </a:lnTo>
                <a:lnTo>
                  <a:pt x="475" y="215"/>
                </a:lnTo>
                <a:lnTo>
                  <a:pt x="490" y="214"/>
                </a:lnTo>
                <a:lnTo>
                  <a:pt x="490" y="214"/>
                </a:lnTo>
                <a:lnTo>
                  <a:pt x="500" y="210"/>
                </a:lnTo>
                <a:lnTo>
                  <a:pt x="509" y="206"/>
                </a:lnTo>
                <a:lnTo>
                  <a:pt x="531" y="200"/>
                </a:lnTo>
                <a:lnTo>
                  <a:pt x="531" y="200"/>
                </a:lnTo>
                <a:lnTo>
                  <a:pt x="528" y="189"/>
                </a:lnTo>
                <a:lnTo>
                  <a:pt x="524" y="178"/>
                </a:lnTo>
                <a:lnTo>
                  <a:pt x="513" y="154"/>
                </a:lnTo>
                <a:lnTo>
                  <a:pt x="504" y="128"/>
                </a:lnTo>
                <a:lnTo>
                  <a:pt x="501" y="117"/>
                </a:lnTo>
                <a:lnTo>
                  <a:pt x="498" y="105"/>
                </a:lnTo>
                <a:lnTo>
                  <a:pt x="498" y="105"/>
                </a:lnTo>
                <a:lnTo>
                  <a:pt x="498" y="93"/>
                </a:lnTo>
                <a:lnTo>
                  <a:pt x="501" y="82"/>
                </a:lnTo>
                <a:lnTo>
                  <a:pt x="504" y="71"/>
                </a:lnTo>
                <a:lnTo>
                  <a:pt x="508" y="60"/>
                </a:lnTo>
                <a:lnTo>
                  <a:pt x="520" y="41"/>
                </a:lnTo>
                <a:lnTo>
                  <a:pt x="532" y="20"/>
                </a:lnTo>
                <a:lnTo>
                  <a:pt x="532" y="20"/>
                </a:lnTo>
                <a:lnTo>
                  <a:pt x="539" y="19"/>
                </a:lnTo>
                <a:lnTo>
                  <a:pt x="547" y="16"/>
                </a:lnTo>
                <a:lnTo>
                  <a:pt x="561" y="11"/>
                </a:lnTo>
                <a:lnTo>
                  <a:pt x="577" y="4"/>
                </a:lnTo>
                <a:lnTo>
                  <a:pt x="585" y="1"/>
                </a:lnTo>
                <a:lnTo>
                  <a:pt x="594" y="0"/>
                </a:lnTo>
                <a:lnTo>
                  <a:pt x="594" y="0"/>
                </a:lnTo>
                <a:lnTo>
                  <a:pt x="604" y="0"/>
                </a:lnTo>
                <a:lnTo>
                  <a:pt x="614" y="0"/>
                </a:lnTo>
                <a:lnTo>
                  <a:pt x="622" y="1"/>
                </a:lnTo>
                <a:lnTo>
                  <a:pt x="632" y="4"/>
                </a:lnTo>
                <a:lnTo>
                  <a:pt x="648" y="10"/>
                </a:lnTo>
                <a:lnTo>
                  <a:pt x="667" y="16"/>
                </a:lnTo>
                <a:lnTo>
                  <a:pt x="667" y="16"/>
                </a:lnTo>
                <a:lnTo>
                  <a:pt x="674" y="27"/>
                </a:lnTo>
                <a:lnTo>
                  <a:pt x="683" y="37"/>
                </a:lnTo>
                <a:lnTo>
                  <a:pt x="693" y="46"/>
                </a:lnTo>
                <a:lnTo>
                  <a:pt x="702" y="57"/>
                </a:lnTo>
                <a:lnTo>
                  <a:pt x="702" y="57"/>
                </a:lnTo>
                <a:lnTo>
                  <a:pt x="708" y="67"/>
                </a:lnTo>
                <a:lnTo>
                  <a:pt x="712" y="78"/>
                </a:lnTo>
                <a:lnTo>
                  <a:pt x="720" y="98"/>
                </a:lnTo>
                <a:lnTo>
                  <a:pt x="728" y="120"/>
                </a:lnTo>
                <a:lnTo>
                  <a:pt x="734" y="129"/>
                </a:lnTo>
                <a:lnTo>
                  <a:pt x="739" y="139"/>
                </a:lnTo>
                <a:lnTo>
                  <a:pt x="739" y="139"/>
                </a:lnTo>
                <a:close/>
                <a:moveTo>
                  <a:pt x="653" y="343"/>
                </a:moveTo>
                <a:lnTo>
                  <a:pt x="653" y="343"/>
                </a:lnTo>
                <a:lnTo>
                  <a:pt x="640" y="313"/>
                </a:lnTo>
                <a:lnTo>
                  <a:pt x="626" y="282"/>
                </a:lnTo>
                <a:lnTo>
                  <a:pt x="626" y="282"/>
                </a:lnTo>
                <a:lnTo>
                  <a:pt x="617" y="259"/>
                </a:lnTo>
                <a:lnTo>
                  <a:pt x="608" y="234"/>
                </a:lnTo>
                <a:lnTo>
                  <a:pt x="606" y="222"/>
                </a:lnTo>
                <a:lnTo>
                  <a:pt x="604" y="208"/>
                </a:lnTo>
                <a:lnTo>
                  <a:pt x="603" y="196"/>
                </a:lnTo>
                <a:lnTo>
                  <a:pt x="604" y="184"/>
                </a:lnTo>
                <a:lnTo>
                  <a:pt x="604" y="184"/>
                </a:lnTo>
                <a:lnTo>
                  <a:pt x="608" y="177"/>
                </a:lnTo>
                <a:lnTo>
                  <a:pt x="614" y="173"/>
                </a:lnTo>
                <a:lnTo>
                  <a:pt x="619" y="169"/>
                </a:lnTo>
                <a:lnTo>
                  <a:pt x="626" y="166"/>
                </a:lnTo>
                <a:lnTo>
                  <a:pt x="634" y="165"/>
                </a:lnTo>
                <a:lnTo>
                  <a:pt x="641" y="165"/>
                </a:lnTo>
                <a:lnTo>
                  <a:pt x="651" y="166"/>
                </a:lnTo>
                <a:lnTo>
                  <a:pt x="660" y="167"/>
                </a:lnTo>
                <a:lnTo>
                  <a:pt x="660" y="167"/>
                </a:lnTo>
                <a:lnTo>
                  <a:pt x="671" y="184"/>
                </a:lnTo>
                <a:lnTo>
                  <a:pt x="682" y="204"/>
                </a:lnTo>
                <a:lnTo>
                  <a:pt x="693" y="225"/>
                </a:lnTo>
                <a:lnTo>
                  <a:pt x="704" y="248"/>
                </a:lnTo>
                <a:lnTo>
                  <a:pt x="724" y="295"/>
                </a:lnTo>
                <a:lnTo>
                  <a:pt x="740" y="340"/>
                </a:lnTo>
                <a:lnTo>
                  <a:pt x="740" y="340"/>
                </a:lnTo>
                <a:lnTo>
                  <a:pt x="754" y="376"/>
                </a:lnTo>
                <a:lnTo>
                  <a:pt x="761" y="395"/>
                </a:lnTo>
                <a:lnTo>
                  <a:pt x="768" y="415"/>
                </a:lnTo>
                <a:lnTo>
                  <a:pt x="772" y="434"/>
                </a:lnTo>
                <a:lnTo>
                  <a:pt x="772" y="444"/>
                </a:lnTo>
                <a:lnTo>
                  <a:pt x="772" y="453"/>
                </a:lnTo>
                <a:lnTo>
                  <a:pt x="772" y="461"/>
                </a:lnTo>
                <a:lnTo>
                  <a:pt x="769" y="470"/>
                </a:lnTo>
                <a:lnTo>
                  <a:pt x="766" y="476"/>
                </a:lnTo>
                <a:lnTo>
                  <a:pt x="761" y="483"/>
                </a:lnTo>
                <a:lnTo>
                  <a:pt x="761" y="483"/>
                </a:lnTo>
                <a:lnTo>
                  <a:pt x="749" y="494"/>
                </a:lnTo>
                <a:lnTo>
                  <a:pt x="739" y="499"/>
                </a:lnTo>
                <a:lnTo>
                  <a:pt x="735" y="502"/>
                </a:lnTo>
                <a:lnTo>
                  <a:pt x="731" y="504"/>
                </a:lnTo>
                <a:lnTo>
                  <a:pt x="731" y="504"/>
                </a:lnTo>
                <a:lnTo>
                  <a:pt x="721" y="504"/>
                </a:lnTo>
                <a:lnTo>
                  <a:pt x="709" y="502"/>
                </a:lnTo>
                <a:lnTo>
                  <a:pt x="697" y="499"/>
                </a:lnTo>
                <a:lnTo>
                  <a:pt x="689" y="495"/>
                </a:lnTo>
                <a:lnTo>
                  <a:pt x="689" y="495"/>
                </a:lnTo>
                <a:lnTo>
                  <a:pt x="685" y="490"/>
                </a:lnTo>
                <a:lnTo>
                  <a:pt x="681" y="483"/>
                </a:lnTo>
                <a:lnTo>
                  <a:pt x="678" y="478"/>
                </a:lnTo>
                <a:lnTo>
                  <a:pt x="675" y="475"/>
                </a:lnTo>
                <a:lnTo>
                  <a:pt x="674" y="472"/>
                </a:lnTo>
                <a:lnTo>
                  <a:pt x="674" y="472"/>
                </a:lnTo>
                <a:lnTo>
                  <a:pt x="632" y="382"/>
                </a:lnTo>
                <a:lnTo>
                  <a:pt x="611" y="338"/>
                </a:lnTo>
                <a:lnTo>
                  <a:pt x="592" y="291"/>
                </a:lnTo>
                <a:lnTo>
                  <a:pt x="574" y="244"/>
                </a:lnTo>
                <a:lnTo>
                  <a:pt x="558" y="195"/>
                </a:lnTo>
                <a:lnTo>
                  <a:pt x="551" y="169"/>
                </a:lnTo>
                <a:lnTo>
                  <a:pt x="546" y="142"/>
                </a:lnTo>
                <a:lnTo>
                  <a:pt x="540" y="114"/>
                </a:lnTo>
                <a:lnTo>
                  <a:pt x="536" y="84"/>
                </a:lnTo>
                <a:lnTo>
                  <a:pt x="536" y="84"/>
                </a:lnTo>
                <a:lnTo>
                  <a:pt x="540" y="78"/>
                </a:lnTo>
                <a:lnTo>
                  <a:pt x="546" y="71"/>
                </a:lnTo>
                <a:lnTo>
                  <a:pt x="558" y="60"/>
                </a:lnTo>
                <a:lnTo>
                  <a:pt x="573" y="50"/>
                </a:lnTo>
                <a:lnTo>
                  <a:pt x="588" y="42"/>
                </a:lnTo>
                <a:lnTo>
                  <a:pt x="588" y="42"/>
                </a:lnTo>
                <a:lnTo>
                  <a:pt x="598" y="42"/>
                </a:lnTo>
                <a:lnTo>
                  <a:pt x="607" y="42"/>
                </a:lnTo>
                <a:lnTo>
                  <a:pt x="625" y="46"/>
                </a:lnTo>
                <a:lnTo>
                  <a:pt x="641" y="52"/>
                </a:lnTo>
                <a:lnTo>
                  <a:pt x="656" y="57"/>
                </a:lnTo>
                <a:lnTo>
                  <a:pt x="656" y="57"/>
                </a:lnTo>
                <a:lnTo>
                  <a:pt x="666" y="71"/>
                </a:lnTo>
                <a:lnTo>
                  <a:pt x="677" y="84"/>
                </a:lnTo>
                <a:lnTo>
                  <a:pt x="686" y="98"/>
                </a:lnTo>
                <a:lnTo>
                  <a:pt x="696" y="112"/>
                </a:lnTo>
                <a:lnTo>
                  <a:pt x="696" y="112"/>
                </a:lnTo>
                <a:lnTo>
                  <a:pt x="700" y="123"/>
                </a:lnTo>
                <a:lnTo>
                  <a:pt x="704" y="133"/>
                </a:lnTo>
                <a:lnTo>
                  <a:pt x="708" y="144"/>
                </a:lnTo>
                <a:lnTo>
                  <a:pt x="712" y="148"/>
                </a:lnTo>
                <a:lnTo>
                  <a:pt x="716" y="152"/>
                </a:lnTo>
                <a:lnTo>
                  <a:pt x="716" y="152"/>
                </a:lnTo>
                <a:lnTo>
                  <a:pt x="717" y="150"/>
                </a:lnTo>
                <a:lnTo>
                  <a:pt x="719" y="150"/>
                </a:lnTo>
                <a:lnTo>
                  <a:pt x="720" y="150"/>
                </a:lnTo>
                <a:lnTo>
                  <a:pt x="723" y="150"/>
                </a:lnTo>
                <a:lnTo>
                  <a:pt x="723" y="150"/>
                </a:lnTo>
                <a:lnTo>
                  <a:pt x="720" y="135"/>
                </a:lnTo>
                <a:lnTo>
                  <a:pt x="716" y="123"/>
                </a:lnTo>
                <a:lnTo>
                  <a:pt x="711" y="110"/>
                </a:lnTo>
                <a:lnTo>
                  <a:pt x="705" y="98"/>
                </a:lnTo>
                <a:lnTo>
                  <a:pt x="693" y="75"/>
                </a:lnTo>
                <a:lnTo>
                  <a:pt x="678" y="50"/>
                </a:lnTo>
                <a:lnTo>
                  <a:pt x="678" y="50"/>
                </a:lnTo>
                <a:lnTo>
                  <a:pt x="666" y="42"/>
                </a:lnTo>
                <a:lnTo>
                  <a:pt x="662" y="37"/>
                </a:lnTo>
                <a:lnTo>
                  <a:pt x="656" y="30"/>
                </a:lnTo>
                <a:lnTo>
                  <a:pt x="656" y="30"/>
                </a:lnTo>
                <a:lnTo>
                  <a:pt x="645" y="26"/>
                </a:lnTo>
                <a:lnTo>
                  <a:pt x="632" y="20"/>
                </a:lnTo>
                <a:lnTo>
                  <a:pt x="623" y="18"/>
                </a:lnTo>
                <a:lnTo>
                  <a:pt x="615" y="16"/>
                </a:lnTo>
                <a:lnTo>
                  <a:pt x="607" y="16"/>
                </a:lnTo>
                <a:lnTo>
                  <a:pt x="599" y="16"/>
                </a:lnTo>
                <a:lnTo>
                  <a:pt x="599" y="16"/>
                </a:lnTo>
                <a:lnTo>
                  <a:pt x="585" y="20"/>
                </a:lnTo>
                <a:lnTo>
                  <a:pt x="570" y="25"/>
                </a:lnTo>
                <a:lnTo>
                  <a:pt x="540" y="35"/>
                </a:lnTo>
                <a:lnTo>
                  <a:pt x="540" y="35"/>
                </a:lnTo>
                <a:lnTo>
                  <a:pt x="535" y="42"/>
                </a:lnTo>
                <a:lnTo>
                  <a:pt x="528" y="49"/>
                </a:lnTo>
                <a:lnTo>
                  <a:pt x="523" y="57"/>
                </a:lnTo>
                <a:lnTo>
                  <a:pt x="519" y="67"/>
                </a:lnTo>
                <a:lnTo>
                  <a:pt x="516" y="76"/>
                </a:lnTo>
                <a:lnTo>
                  <a:pt x="515" y="86"/>
                </a:lnTo>
                <a:lnTo>
                  <a:pt x="515" y="97"/>
                </a:lnTo>
                <a:lnTo>
                  <a:pt x="516" y="109"/>
                </a:lnTo>
                <a:lnTo>
                  <a:pt x="516" y="109"/>
                </a:lnTo>
                <a:lnTo>
                  <a:pt x="524" y="131"/>
                </a:lnTo>
                <a:lnTo>
                  <a:pt x="531" y="154"/>
                </a:lnTo>
                <a:lnTo>
                  <a:pt x="538" y="177"/>
                </a:lnTo>
                <a:lnTo>
                  <a:pt x="546" y="199"/>
                </a:lnTo>
                <a:lnTo>
                  <a:pt x="546" y="199"/>
                </a:lnTo>
                <a:lnTo>
                  <a:pt x="547" y="210"/>
                </a:lnTo>
                <a:lnTo>
                  <a:pt x="550" y="219"/>
                </a:lnTo>
                <a:lnTo>
                  <a:pt x="555" y="237"/>
                </a:lnTo>
                <a:lnTo>
                  <a:pt x="561" y="253"/>
                </a:lnTo>
                <a:lnTo>
                  <a:pt x="562" y="263"/>
                </a:lnTo>
                <a:lnTo>
                  <a:pt x="564" y="271"/>
                </a:lnTo>
                <a:lnTo>
                  <a:pt x="564" y="271"/>
                </a:lnTo>
                <a:lnTo>
                  <a:pt x="577" y="308"/>
                </a:lnTo>
                <a:lnTo>
                  <a:pt x="589" y="344"/>
                </a:lnTo>
                <a:lnTo>
                  <a:pt x="602" y="381"/>
                </a:lnTo>
                <a:lnTo>
                  <a:pt x="608" y="399"/>
                </a:lnTo>
                <a:lnTo>
                  <a:pt x="615" y="415"/>
                </a:lnTo>
                <a:lnTo>
                  <a:pt x="615" y="415"/>
                </a:lnTo>
                <a:lnTo>
                  <a:pt x="629" y="444"/>
                </a:lnTo>
                <a:lnTo>
                  <a:pt x="645" y="471"/>
                </a:lnTo>
                <a:lnTo>
                  <a:pt x="655" y="485"/>
                </a:lnTo>
                <a:lnTo>
                  <a:pt x="663" y="497"/>
                </a:lnTo>
                <a:lnTo>
                  <a:pt x="674" y="508"/>
                </a:lnTo>
                <a:lnTo>
                  <a:pt x="683" y="517"/>
                </a:lnTo>
                <a:lnTo>
                  <a:pt x="683" y="517"/>
                </a:lnTo>
                <a:lnTo>
                  <a:pt x="693" y="519"/>
                </a:lnTo>
                <a:lnTo>
                  <a:pt x="701" y="521"/>
                </a:lnTo>
                <a:lnTo>
                  <a:pt x="708" y="524"/>
                </a:lnTo>
                <a:lnTo>
                  <a:pt x="717" y="525"/>
                </a:lnTo>
                <a:lnTo>
                  <a:pt x="717" y="525"/>
                </a:lnTo>
                <a:lnTo>
                  <a:pt x="721" y="524"/>
                </a:lnTo>
                <a:lnTo>
                  <a:pt x="727" y="523"/>
                </a:lnTo>
                <a:lnTo>
                  <a:pt x="739" y="521"/>
                </a:lnTo>
                <a:lnTo>
                  <a:pt x="750" y="520"/>
                </a:lnTo>
                <a:lnTo>
                  <a:pt x="760" y="519"/>
                </a:lnTo>
                <a:lnTo>
                  <a:pt x="760" y="519"/>
                </a:lnTo>
                <a:lnTo>
                  <a:pt x="761" y="516"/>
                </a:lnTo>
                <a:lnTo>
                  <a:pt x="762" y="514"/>
                </a:lnTo>
                <a:lnTo>
                  <a:pt x="766" y="510"/>
                </a:lnTo>
                <a:lnTo>
                  <a:pt x="779" y="505"/>
                </a:lnTo>
                <a:lnTo>
                  <a:pt x="779" y="505"/>
                </a:lnTo>
                <a:lnTo>
                  <a:pt x="785" y="493"/>
                </a:lnTo>
                <a:lnTo>
                  <a:pt x="789" y="480"/>
                </a:lnTo>
                <a:lnTo>
                  <a:pt x="791" y="467"/>
                </a:lnTo>
                <a:lnTo>
                  <a:pt x="791" y="453"/>
                </a:lnTo>
                <a:lnTo>
                  <a:pt x="789" y="440"/>
                </a:lnTo>
                <a:lnTo>
                  <a:pt x="787" y="425"/>
                </a:lnTo>
                <a:lnTo>
                  <a:pt x="780" y="396"/>
                </a:lnTo>
                <a:lnTo>
                  <a:pt x="780" y="396"/>
                </a:lnTo>
                <a:lnTo>
                  <a:pt x="777" y="380"/>
                </a:lnTo>
                <a:lnTo>
                  <a:pt x="777" y="373"/>
                </a:lnTo>
                <a:lnTo>
                  <a:pt x="775" y="366"/>
                </a:lnTo>
                <a:lnTo>
                  <a:pt x="775" y="366"/>
                </a:lnTo>
                <a:lnTo>
                  <a:pt x="764" y="333"/>
                </a:lnTo>
                <a:lnTo>
                  <a:pt x="750" y="302"/>
                </a:lnTo>
                <a:lnTo>
                  <a:pt x="726" y="244"/>
                </a:lnTo>
                <a:lnTo>
                  <a:pt x="726" y="244"/>
                </a:lnTo>
                <a:lnTo>
                  <a:pt x="717" y="226"/>
                </a:lnTo>
                <a:lnTo>
                  <a:pt x="709" y="208"/>
                </a:lnTo>
                <a:lnTo>
                  <a:pt x="692" y="177"/>
                </a:lnTo>
                <a:lnTo>
                  <a:pt x="692" y="177"/>
                </a:lnTo>
                <a:lnTo>
                  <a:pt x="685" y="163"/>
                </a:lnTo>
                <a:lnTo>
                  <a:pt x="678" y="152"/>
                </a:lnTo>
                <a:lnTo>
                  <a:pt x="678" y="152"/>
                </a:lnTo>
                <a:lnTo>
                  <a:pt x="674" y="148"/>
                </a:lnTo>
                <a:lnTo>
                  <a:pt x="668" y="144"/>
                </a:lnTo>
                <a:lnTo>
                  <a:pt x="662" y="142"/>
                </a:lnTo>
                <a:lnTo>
                  <a:pt x="656" y="139"/>
                </a:lnTo>
                <a:lnTo>
                  <a:pt x="651" y="139"/>
                </a:lnTo>
                <a:lnTo>
                  <a:pt x="644" y="139"/>
                </a:lnTo>
                <a:lnTo>
                  <a:pt x="632" y="140"/>
                </a:lnTo>
                <a:lnTo>
                  <a:pt x="618" y="144"/>
                </a:lnTo>
                <a:lnTo>
                  <a:pt x="607" y="151"/>
                </a:lnTo>
                <a:lnTo>
                  <a:pt x="596" y="159"/>
                </a:lnTo>
                <a:lnTo>
                  <a:pt x="587" y="167"/>
                </a:lnTo>
                <a:lnTo>
                  <a:pt x="587" y="167"/>
                </a:lnTo>
                <a:lnTo>
                  <a:pt x="584" y="185"/>
                </a:lnTo>
                <a:lnTo>
                  <a:pt x="584" y="201"/>
                </a:lnTo>
                <a:lnTo>
                  <a:pt x="585" y="219"/>
                </a:lnTo>
                <a:lnTo>
                  <a:pt x="588" y="234"/>
                </a:lnTo>
                <a:lnTo>
                  <a:pt x="594" y="250"/>
                </a:lnTo>
                <a:lnTo>
                  <a:pt x="599" y="265"/>
                </a:lnTo>
                <a:lnTo>
                  <a:pt x="611" y="297"/>
                </a:lnTo>
                <a:lnTo>
                  <a:pt x="611" y="297"/>
                </a:lnTo>
                <a:lnTo>
                  <a:pt x="617" y="309"/>
                </a:lnTo>
                <a:lnTo>
                  <a:pt x="622" y="321"/>
                </a:lnTo>
                <a:lnTo>
                  <a:pt x="636" y="346"/>
                </a:lnTo>
                <a:lnTo>
                  <a:pt x="636" y="346"/>
                </a:lnTo>
                <a:lnTo>
                  <a:pt x="643" y="358"/>
                </a:lnTo>
                <a:lnTo>
                  <a:pt x="649" y="370"/>
                </a:lnTo>
                <a:lnTo>
                  <a:pt x="653" y="376"/>
                </a:lnTo>
                <a:lnTo>
                  <a:pt x="657" y="380"/>
                </a:lnTo>
                <a:lnTo>
                  <a:pt x="663" y="382"/>
                </a:lnTo>
                <a:lnTo>
                  <a:pt x="668" y="382"/>
                </a:lnTo>
                <a:lnTo>
                  <a:pt x="668" y="382"/>
                </a:lnTo>
                <a:lnTo>
                  <a:pt x="670" y="378"/>
                </a:lnTo>
                <a:lnTo>
                  <a:pt x="670" y="373"/>
                </a:lnTo>
                <a:lnTo>
                  <a:pt x="668" y="369"/>
                </a:lnTo>
                <a:lnTo>
                  <a:pt x="666" y="363"/>
                </a:lnTo>
                <a:lnTo>
                  <a:pt x="653" y="343"/>
                </a:lnTo>
                <a:lnTo>
                  <a:pt x="653" y="343"/>
                </a:lnTo>
                <a:close/>
                <a:moveTo>
                  <a:pt x="678" y="110"/>
                </a:moveTo>
                <a:lnTo>
                  <a:pt x="678" y="110"/>
                </a:lnTo>
                <a:lnTo>
                  <a:pt x="671" y="99"/>
                </a:lnTo>
                <a:lnTo>
                  <a:pt x="663" y="87"/>
                </a:lnTo>
                <a:lnTo>
                  <a:pt x="653" y="76"/>
                </a:lnTo>
                <a:lnTo>
                  <a:pt x="647" y="69"/>
                </a:lnTo>
                <a:lnTo>
                  <a:pt x="647" y="69"/>
                </a:lnTo>
                <a:lnTo>
                  <a:pt x="634" y="64"/>
                </a:lnTo>
                <a:lnTo>
                  <a:pt x="619" y="59"/>
                </a:lnTo>
                <a:lnTo>
                  <a:pt x="604" y="56"/>
                </a:lnTo>
                <a:lnTo>
                  <a:pt x="598" y="56"/>
                </a:lnTo>
                <a:lnTo>
                  <a:pt x="592" y="57"/>
                </a:lnTo>
                <a:lnTo>
                  <a:pt x="592" y="57"/>
                </a:lnTo>
                <a:lnTo>
                  <a:pt x="587" y="60"/>
                </a:lnTo>
                <a:lnTo>
                  <a:pt x="581" y="64"/>
                </a:lnTo>
                <a:lnTo>
                  <a:pt x="577" y="69"/>
                </a:lnTo>
                <a:lnTo>
                  <a:pt x="572" y="74"/>
                </a:lnTo>
                <a:lnTo>
                  <a:pt x="572" y="74"/>
                </a:lnTo>
                <a:lnTo>
                  <a:pt x="560" y="79"/>
                </a:lnTo>
                <a:lnTo>
                  <a:pt x="553" y="83"/>
                </a:lnTo>
                <a:lnTo>
                  <a:pt x="551" y="86"/>
                </a:lnTo>
                <a:lnTo>
                  <a:pt x="550" y="90"/>
                </a:lnTo>
                <a:lnTo>
                  <a:pt x="550" y="90"/>
                </a:lnTo>
                <a:lnTo>
                  <a:pt x="549" y="98"/>
                </a:lnTo>
                <a:lnTo>
                  <a:pt x="549" y="108"/>
                </a:lnTo>
                <a:lnTo>
                  <a:pt x="551" y="125"/>
                </a:lnTo>
                <a:lnTo>
                  <a:pt x="551" y="125"/>
                </a:lnTo>
                <a:lnTo>
                  <a:pt x="555" y="143"/>
                </a:lnTo>
                <a:lnTo>
                  <a:pt x="561" y="161"/>
                </a:lnTo>
                <a:lnTo>
                  <a:pt x="573" y="192"/>
                </a:lnTo>
                <a:lnTo>
                  <a:pt x="573" y="192"/>
                </a:lnTo>
                <a:lnTo>
                  <a:pt x="573" y="184"/>
                </a:lnTo>
                <a:lnTo>
                  <a:pt x="574" y="177"/>
                </a:lnTo>
                <a:lnTo>
                  <a:pt x="576" y="170"/>
                </a:lnTo>
                <a:lnTo>
                  <a:pt x="579" y="165"/>
                </a:lnTo>
                <a:lnTo>
                  <a:pt x="585" y="154"/>
                </a:lnTo>
                <a:lnTo>
                  <a:pt x="595" y="144"/>
                </a:lnTo>
                <a:lnTo>
                  <a:pt x="606" y="138"/>
                </a:lnTo>
                <a:lnTo>
                  <a:pt x="618" y="132"/>
                </a:lnTo>
                <a:lnTo>
                  <a:pt x="630" y="128"/>
                </a:lnTo>
                <a:lnTo>
                  <a:pt x="643" y="127"/>
                </a:lnTo>
                <a:lnTo>
                  <a:pt x="643" y="127"/>
                </a:lnTo>
                <a:lnTo>
                  <a:pt x="651" y="128"/>
                </a:lnTo>
                <a:lnTo>
                  <a:pt x="659" y="129"/>
                </a:lnTo>
                <a:lnTo>
                  <a:pt x="666" y="132"/>
                </a:lnTo>
                <a:lnTo>
                  <a:pt x="671" y="136"/>
                </a:lnTo>
                <a:lnTo>
                  <a:pt x="683" y="144"/>
                </a:lnTo>
                <a:lnTo>
                  <a:pt x="694" y="152"/>
                </a:lnTo>
                <a:lnTo>
                  <a:pt x="694" y="152"/>
                </a:lnTo>
                <a:lnTo>
                  <a:pt x="687" y="131"/>
                </a:lnTo>
                <a:lnTo>
                  <a:pt x="685" y="121"/>
                </a:lnTo>
                <a:lnTo>
                  <a:pt x="678" y="110"/>
                </a:lnTo>
                <a:lnTo>
                  <a:pt x="678" y="110"/>
                </a:lnTo>
                <a:close/>
                <a:moveTo>
                  <a:pt x="981" y="110"/>
                </a:moveTo>
                <a:lnTo>
                  <a:pt x="981" y="110"/>
                </a:lnTo>
                <a:lnTo>
                  <a:pt x="976" y="113"/>
                </a:lnTo>
                <a:lnTo>
                  <a:pt x="968" y="114"/>
                </a:lnTo>
                <a:lnTo>
                  <a:pt x="953" y="116"/>
                </a:lnTo>
                <a:lnTo>
                  <a:pt x="936" y="116"/>
                </a:lnTo>
                <a:lnTo>
                  <a:pt x="920" y="117"/>
                </a:lnTo>
                <a:lnTo>
                  <a:pt x="920" y="117"/>
                </a:lnTo>
                <a:lnTo>
                  <a:pt x="905" y="120"/>
                </a:lnTo>
                <a:lnTo>
                  <a:pt x="890" y="124"/>
                </a:lnTo>
                <a:lnTo>
                  <a:pt x="877" y="128"/>
                </a:lnTo>
                <a:lnTo>
                  <a:pt x="863" y="131"/>
                </a:lnTo>
                <a:lnTo>
                  <a:pt x="863" y="131"/>
                </a:lnTo>
                <a:lnTo>
                  <a:pt x="856" y="131"/>
                </a:lnTo>
                <a:lnTo>
                  <a:pt x="849" y="131"/>
                </a:lnTo>
                <a:lnTo>
                  <a:pt x="843" y="129"/>
                </a:lnTo>
                <a:lnTo>
                  <a:pt x="836" y="131"/>
                </a:lnTo>
                <a:lnTo>
                  <a:pt x="836" y="131"/>
                </a:lnTo>
                <a:lnTo>
                  <a:pt x="819" y="133"/>
                </a:lnTo>
                <a:lnTo>
                  <a:pt x="802" y="139"/>
                </a:lnTo>
                <a:lnTo>
                  <a:pt x="770" y="148"/>
                </a:lnTo>
                <a:lnTo>
                  <a:pt x="738" y="159"/>
                </a:lnTo>
                <a:lnTo>
                  <a:pt x="704" y="170"/>
                </a:lnTo>
                <a:lnTo>
                  <a:pt x="704" y="170"/>
                </a:lnTo>
                <a:lnTo>
                  <a:pt x="712" y="182"/>
                </a:lnTo>
                <a:lnTo>
                  <a:pt x="720" y="197"/>
                </a:lnTo>
                <a:lnTo>
                  <a:pt x="736" y="231"/>
                </a:lnTo>
                <a:lnTo>
                  <a:pt x="766" y="304"/>
                </a:lnTo>
                <a:lnTo>
                  <a:pt x="766" y="304"/>
                </a:lnTo>
                <a:lnTo>
                  <a:pt x="773" y="329"/>
                </a:lnTo>
                <a:lnTo>
                  <a:pt x="781" y="357"/>
                </a:lnTo>
                <a:lnTo>
                  <a:pt x="791" y="384"/>
                </a:lnTo>
                <a:lnTo>
                  <a:pt x="798" y="411"/>
                </a:lnTo>
                <a:lnTo>
                  <a:pt x="804" y="438"/>
                </a:lnTo>
                <a:lnTo>
                  <a:pt x="806" y="452"/>
                </a:lnTo>
                <a:lnTo>
                  <a:pt x="807" y="464"/>
                </a:lnTo>
                <a:lnTo>
                  <a:pt x="807" y="478"/>
                </a:lnTo>
                <a:lnTo>
                  <a:pt x="806" y="490"/>
                </a:lnTo>
                <a:lnTo>
                  <a:pt x="803" y="504"/>
                </a:lnTo>
                <a:lnTo>
                  <a:pt x="799" y="516"/>
                </a:lnTo>
                <a:lnTo>
                  <a:pt x="799" y="516"/>
                </a:lnTo>
                <a:lnTo>
                  <a:pt x="791" y="521"/>
                </a:lnTo>
                <a:lnTo>
                  <a:pt x="781" y="525"/>
                </a:lnTo>
                <a:lnTo>
                  <a:pt x="772" y="529"/>
                </a:lnTo>
                <a:lnTo>
                  <a:pt x="762" y="532"/>
                </a:lnTo>
                <a:lnTo>
                  <a:pt x="740" y="536"/>
                </a:lnTo>
                <a:lnTo>
                  <a:pt x="719" y="543"/>
                </a:lnTo>
                <a:lnTo>
                  <a:pt x="719" y="543"/>
                </a:lnTo>
                <a:lnTo>
                  <a:pt x="711" y="539"/>
                </a:lnTo>
                <a:lnTo>
                  <a:pt x="704" y="536"/>
                </a:lnTo>
                <a:lnTo>
                  <a:pt x="704" y="536"/>
                </a:lnTo>
                <a:lnTo>
                  <a:pt x="690" y="534"/>
                </a:lnTo>
                <a:lnTo>
                  <a:pt x="679" y="529"/>
                </a:lnTo>
                <a:lnTo>
                  <a:pt x="670" y="524"/>
                </a:lnTo>
                <a:lnTo>
                  <a:pt x="660" y="516"/>
                </a:lnTo>
                <a:lnTo>
                  <a:pt x="652" y="508"/>
                </a:lnTo>
                <a:lnTo>
                  <a:pt x="645" y="498"/>
                </a:lnTo>
                <a:lnTo>
                  <a:pt x="634" y="478"/>
                </a:lnTo>
                <a:lnTo>
                  <a:pt x="634" y="478"/>
                </a:lnTo>
                <a:lnTo>
                  <a:pt x="619" y="448"/>
                </a:lnTo>
                <a:lnTo>
                  <a:pt x="604" y="415"/>
                </a:lnTo>
                <a:lnTo>
                  <a:pt x="591" y="382"/>
                </a:lnTo>
                <a:lnTo>
                  <a:pt x="577" y="347"/>
                </a:lnTo>
                <a:lnTo>
                  <a:pt x="566" y="313"/>
                </a:lnTo>
                <a:lnTo>
                  <a:pt x="554" y="279"/>
                </a:lnTo>
                <a:lnTo>
                  <a:pt x="536" y="214"/>
                </a:lnTo>
                <a:lnTo>
                  <a:pt x="536" y="214"/>
                </a:lnTo>
                <a:lnTo>
                  <a:pt x="523" y="216"/>
                </a:lnTo>
                <a:lnTo>
                  <a:pt x="511" y="221"/>
                </a:lnTo>
                <a:lnTo>
                  <a:pt x="489" y="227"/>
                </a:lnTo>
                <a:lnTo>
                  <a:pt x="489" y="227"/>
                </a:lnTo>
                <a:lnTo>
                  <a:pt x="457" y="237"/>
                </a:lnTo>
                <a:lnTo>
                  <a:pt x="432" y="244"/>
                </a:lnTo>
                <a:lnTo>
                  <a:pt x="432" y="244"/>
                </a:lnTo>
                <a:lnTo>
                  <a:pt x="408" y="252"/>
                </a:lnTo>
                <a:lnTo>
                  <a:pt x="385" y="260"/>
                </a:lnTo>
                <a:lnTo>
                  <a:pt x="385" y="260"/>
                </a:lnTo>
                <a:lnTo>
                  <a:pt x="362" y="267"/>
                </a:lnTo>
                <a:lnTo>
                  <a:pt x="339" y="272"/>
                </a:lnTo>
                <a:lnTo>
                  <a:pt x="316" y="276"/>
                </a:lnTo>
                <a:lnTo>
                  <a:pt x="294" y="283"/>
                </a:lnTo>
                <a:lnTo>
                  <a:pt x="294" y="283"/>
                </a:lnTo>
                <a:lnTo>
                  <a:pt x="281" y="289"/>
                </a:lnTo>
                <a:lnTo>
                  <a:pt x="267" y="294"/>
                </a:lnTo>
                <a:lnTo>
                  <a:pt x="240" y="306"/>
                </a:lnTo>
                <a:lnTo>
                  <a:pt x="240" y="306"/>
                </a:lnTo>
                <a:lnTo>
                  <a:pt x="203" y="320"/>
                </a:lnTo>
                <a:lnTo>
                  <a:pt x="166" y="333"/>
                </a:lnTo>
                <a:lnTo>
                  <a:pt x="130" y="347"/>
                </a:lnTo>
                <a:lnTo>
                  <a:pt x="112" y="355"/>
                </a:lnTo>
                <a:lnTo>
                  <a:pt x="94" y="365"/>
                </a:lnTo>
                <a:lnTo>
                  <a:pt x="94" y="365"/>
                </a:lnTo>
                <a:lnTo>
                  <a:pt x="83" y="366"/>
                </a:lnTo>
                <a:lnTo>
                  <a:pt x="74" y="369"/>
                </a:lnTo>
                <a:lnTo>
                  <a:pt x="66" y="374"/>
                </a:lnTo>
                <a:lnTo>
                  <a:pt x="56" y="378"/>
                </a:lnTo>
                <a:lnTo>
                  <a:pt x="37" y="389"/>
                </a:lnTo>
                <a:lnTo>
                  <a:pt x="27" y="393"/>
                </a:lnTo>
                <a:lnTo>
                  <a:pt x="18" y="396"/>
                </a:lnTo>
                <a:lnTo>
                  <a:pt x="18" y="396"/>
                </a:lnTo>
                <a:lnTo>
                  <a:pt x="18" y="455"/>
                </a:lnTo>
                <a:lnTo>
                  <a:pt x="22" y="514"/>
                </a:lnTo>
                <a:lnTo>
                  <a:pt x="29" y="576"/>
                </a:lnTo>
                <a:lnTo>
                  <a:pt x="38" y="640"/>
                </a:lnTo>
                <a:lnTo>
                  <a:pt x="38" y="640"/>
                </a:lnTo>
                <a:lnTo>
                  <a:pt x="44" y="664"/>
                </a:lnTo>
                <a:lnTo>
                  <a:pt x="51" y="689"/>
                </a:lnTo>
                <a:lnTo>
                  <a:pt x="59" y="713"/>
                </a:lnTo>
                <a:lnTo>
                  <a:pt x="61" y="725"/>
                </a:lnTo>
                <a:lnTo>
                  <a:pt x="63" y="739"/>
                </a:lnTo>
                <a:lnTo>
                  <a:pt x="63" y="739"/>
                </a:lnTo>
                <a:lnTo>
                  <a:pt x="68" y="777"/>
                </a:lnTo>
                <a:lnTo>
                  <a:pt x="75" y="815"/>
                </a:lnTo>
                <a:lnTo>
                  <a:pt x="83" y="853"/>
                </a:lnTo>
                <a:lnTo>
                  <a:pt x="94" y="891"/>
                </a:lnTo>
                <a:lnTo>
                  <a:pt x="94" y="891"/>
                </a:lnTo>
                <a:lnTo>
                  <a:pt x="105" y="931"/>
                </a:lnTo>
                <a:lnTo>
                  <a:pt x="115" y="969"/>
                </a:lnTo>
                <a:lnTo>
                  <a:pt x="124" y="1007"/>
                </a:lnTo>
                <a:lnTo>
                  <a:pt x="135" y="1044"/>
                </a:lnTo>
                <a:lnTo>
                  <a:pt x="135" y="1044"/>
                </a:lnTo>
                <a:lnTo>
                  <a:pt x="144" y="1074"/>
                </a:lnTo>
                <a:lnTo>
                  <a:pt x="155" y="1102"/>
                </a:lnTo>
                <a:lnTo>
                  <a:pt x="178" y="1158"/>
                </a:lnTo>
                <a:lnTo>
                  <a:pt x="178" y="1158"/>
                </a:lnTo>
                <a:lnTo>
                  <a:pt x="198" y="1204"/>
                </a:lnTo>
                <a:lnTo>
                  <a:pt x="215" y="1249"/>
                </a:lnTo>
                <a:lnTo>
                  <a:pt x="215" y="1249"/>
                </a:lnTo>
                <a:lnTo>
                  <a:pt x="232" y="1290"/>
                </a:lnTo>
                <a:lnTo>
                  <a:pt x="248" y="1330"/>
                </a:lnTo>
                <a:lnTo>
                  <a:pt x="266" y="1368"/>
                </a:lnTo>
                <a:lnTo>
                  <a:pt x="275" y="1385"/>
                </a:lnTo>
                <a:lnTo>
                  <a:pt x="285" y="1403"/>
                </a:lnTo>
                <a:lnTo>
                  <a:pt x="285" y="1403"/>
                </a:lnTo>
                <a:lnTo>
                  <a:pt x="300" y="1391"/>
                </a:lnTo>
                <a:lnTo>
                  <a:pt x="315" y="1380"/>
                </a:lnTo>
                <a:lnTo>
                  <a:pt x="346" y="1358"/>
                </a:lnTo>
                <a:lnTo>
                  <a:pt x="380" y="1340"/>
                </a:lnTo>
                <a:lnTo>
                  <a:pt x="414" y="1323"/>
                </a:lnTo>
                <a:lnTo>
                  <a:pt x="448" y="1306"/>
                </a:lnTo>
                <a:lnTo>
                  <a:pt x="483" y="1291"/>
                </a:lnTo>
                <a:lnTo>
                  <a:pt x="553" y="1263"/>
                </a:lnTo>
                <a:lnTo>
                  <a:pt x="553" y="1263"/>
                </a:lnTo>
                <a:lnTo>
                  <a:pt x="589" y="1248"/>
                </a:lnTo>
                <a:lnTo>
                  <a:pt x="629" y="1236"/>
                </a:lnTo>
                <a:lnTo>
                  <a:pt x="668" y="1225"/>
                </a:lnTo>
                <a:lnTo>
                  <a:pt x="708" y="1215"/>
                </a:lnTo>
                <a:lnTo>
                  <a:pt x="789" y="1199"/>
                </a:lnTo>
                <a:lnTo>
                  <a:pt x="830" y="1191"/>
                </a:lnTo>
                <a:lnTo>
                  <a:pt x="870" y="1181"/>
                </a:lnTo>
                <a:lnTo>
                  <a:pt x="870" y="1181"/>
                </a:lnTo>
                <a:lnTo>
                  <a:pt x="905" y="1172"/>
                </a:lnTo>
                <a:lnTo>
                  <a:pt x="936" y="1164"/>
                </a:lnTo>
                <a:lnTo>
                  <a:pt x="996" y="1144"/>
                </a:lnTo>
                <a:lnTo>
                  <a:pt x="996" y="1144"/>
                </a:lnTo>
                <a:lnTo>
                  <a:pt x="1062" y="1125"/>
                </a:lnTo>
                <a:lnTo>
                  <a:pt x="1094" y="1116"/>
                </a:lnTo>
                <a:lnTo>
                  <a:pt x="1126" y="1105"/>
                </a:lnTo>
                <a:lnTo>
                  <a:pt x="1126" y="1105"/>
                </a:lnTo>
                <a:lnTo>
                  <a:pt x="1156" y="1093"/>
                </a:lnTo>
                <a:lnTo>
                  <a:pt x="1184" y="1081"/>
                </a:lnTo>
                <a:lnTo>
                  <a:pt x="1214" y="1068"/>
                </a:lnTo>
                <a:lnTo>
                  <a:pt x="1243" y="1059"/>
                </a:lnTo>
                <a:lnTo>
                  <a:pt x="1243" y="1059"/>
                </a:lnTo>
                <a:lnTo>
                  <a:pt x="1249" y="1053"/>
                </a:lnTo>
                <a:lnTo>
                  <a:pt x="1256" y="1048"/>
                </a:lnTo>
                <a:lnTo>
                  <a:pt x="1266" y="1044"/>
                </a:lnTo>
                <a:lnTo>
                  <a:pt x="1274" y="1041"/>
                </a:lnTo>
                <a:lnTo>
                  <a:pt x="1293" y="1034"/>
                </a:lnTo>
                <a:lnTo>
                  <a:pt x="1309" y="1027"/>
                </a:lnTo>
                <a:lnTo>
                  <a:pt x="1309" y="1027"/>
                </a:lnTo>
                <a:lnTo>
                  <a:pt x="1305" y="1017"/>
                </a:lnTo>
                <a:lnTo>
                  <a:pt x="1301" y="1007"/>
                </a:lnTo>
                <a:lnTo>
                  <a:pt x="1296" y="998"/>
                </a:lnTo>
                <a:lnTo>
                  <a:pt x="1290" y="988"/>
                </a:lnTo>
                <a:lnTo>
                  <a:pt x="1278" y="970"/>
                </a:lnTo>
                <a:lnTo>
                  <a:pt x="1266" y="953"/>
                </a:lnTo>
                <a:lnTo>
                  <a:pt x="1266" y="953"/>
                </a:lnTo>
                <a:lnTo>
                  <a:pt x="1240" y="906"/>
                </a:lnTo>
                <a:lnTo>
                  <a:pt x="1228" y="883"/>
                </a:lnTo>
                <a:lnTo>
                  <a:pt x="1217" y="861"/>
                </a:lnTo>
                <a:lnTo>
                  <a:pt x="1217" y="861"/>
                </a:lnTo>
                <a:lnTo>
                  <a:pt x="1195" y="810"/>
                </a:lnTo>
                <a:lnTo>
                  <a:pt x="1173" y="758"/>
                </a:lnTo>
                <a:lnTo>
                  <a:pt x="1154" y="706"/>
                </a:lnTo>
                <a:lnTo>
                  <a:pt x="1136" y="655"/>
                </a:lnTo>
                <a:lnTo>
                  <a:pt x="1136" y="655"/>
                </a:lnTo>
                <a:lnTo>
                  <a:pt x="1119" y="606"/>
                </a:lnTo>
                <a:lnTo>
                  <a:pt x="1111" y="582"/>
                </a:lnTo>
                <a:lnTo>
                  <a:pt x="1104" y="558"/>
                </a:lnTo>
                <a:lnTo>
                  <a:pt x="1104" y="558"/>
                </a:lnTo>
                <a:lnTo>
                  <a:pt x="1097" y="529"/>
                </a:lnTo>
                <a:lnTo>
                  <a:pt x="1093" y="501"/>
                </a:lnTo>
                <a:lnTo>
                  <a:pt x="1083" y="442"/>
                </a:lnTo>
                <a:lnTo>
                  <a:pt x="1083" y="442"/>
                </a:lnTo>
                <a:lnTo>
                  <a:pt x="1073" y="388"/>
                </a:lnTo>
                <a:lnTo>
                  <a:pt x="1062" y="332"/>
                </a:lnTo>
                <a:lnTo>
                  <a:pt x="1062" y="332"/>
                </a:lnTo>
                <a:lnTo>
                  <a:pt x="1058" y="304"/>
                </a:lnTo>
                <a:lnTo>
                  <a:pt x="1055" y="275"/>
                </a:lnTo>
                <a:lnTo>
                  <a:pt x="1051" y="218"/>
                </a:lnTo>
                <a:lnTo>
                  <a:pt x="1049" y="189"/>
                </a:lnTo>
                <a:lnTo>
                  <a:pt x="1045" y="161"/>
                </a:lnTo>
                <a:lnTo>
                  <a:pt x="1040" y="133"/>
                </a:lnTo>
                <a:lnTo>
                  <a:pt x="1033" y="105"/>
                </a:lnTo>
                <a:lnTo>
                  <a:pt x="1033" y="105"/>
                </a:lnTo>
                <a:lnTo>
                  <a:pt x="1029" y="105"/>
                </a:lnTo>
                <a:lnTo>
                  <a:pt x="1029" y="105"/>
                </a:lnTo>
                <a:lnTo>
                  <a:pt x="1014" y="108"/>
                </a:lnTo>
                <a:lnTo>
                  <a:pt x="1003" y="110"/>
                </a:lnTo>
                <a:lnTo>
                  <a:pt x="994" y="112"/>
                </a:lnTo>
                <a:lnTo>
                  <a:pt x="981" y="110"/>
                </a:lnTo>
                <a:lnTo>
                  <a:pt x="981" y="110"/>
                </a:lnTo>
                <a:close/>
                <a:moveTo>
                  <a:pt x="713" y="490"/>
                </a:moveTo>
                <a:lnTo>
                  <a:pt x="713" y="490"/>
                </a:lnTo>
                <a:lnTo>
                  <a:pt x="721" y="489"/>
                </a:lnTo>
                <a:lnTo>
                  <a:pt x="731" y="486"/>
                </a:lnTo>
                <a:lnTo>
                  <a:pt x="738" y="483"/>
                </a:lnTo>
                <a:lnTo>
                  <a:pt x="739" y="480"/>
                </a:lnTo>
                <a:lnTo>
                  <a:pt x="739" y="479"/>
                </a:lnTo>
                <a:lnTo>
                  <a:pt x="739" y="479"/>
                </a:lnTo>
                <a:lnTo>
                  <a:pt x="745" y="475"/>
                </a:lnTo>
                <a:lnTo>
                  <a:pt x="749" y="470"/>
                </a:lnTo>
                <a:lnTo>
                  <a:pt x="753" y="463"/>
                </a:lnTo>
                <a:lnTo>
                  <a:pt x="754" y="456"/>
                </a:lnTo>
                <a:lnTo>
                  <a:pt x="757" y="441"/>
                </a:lnTo>
                <a:lnTo>
                  <a:pt x="757" y="426"/>
                </a:lnTo>
                <a:lnTo>
                  <a:pt x="757" y="426"/>
                </a:lnTo>
                <a:lnTo>
                  <a:pt x="743" y="393"/>
                </a:lnTo>
                <a:lnTo>
                  <a:pt x="732" y="362"/>
                </a:lnTo>
                <a:lnTo>
                  <a:pt x="709" y="298"/>
                </a:lnTo>
                <a:lnTo>
                  <a:pt x="697" y="267"/>
                </a:lnTo>
                <a:lnTo>
                  <a:pt x="683" y="237"/>
                </a:lnTo>
                <a:lnTo>
                  <a:pt x="668" y="210"/>
                </a:lnTo>
                <a:lnTo>
                  <a:pt x="660" y="196"/>
                </a:lnTo>
                <a:lnTo>
                  <a:pt x="651" y="184"/>
                </a:lnTo>
                <a:lnTo>
                  <a:pt x="651" y="184"/>
                </a:lnTo>
                <a:lnTo>
                  <a:pt x="640" y="182"/>
                </a:lnTo>
                <a:lnTo>
                  <a:pt x="632" y="181"/>
                </a:lnTo>
                <a:lnTo>
                  <a:pt x="628" y="181"/>
                </a:lnTo>
                <a:lnTo>
                  <a:pt x="623" y="182"/>
                </a:lnTo>
                <a:lnTo>
                  <a:pt x="621" y="185"/>
                </a:lnTo>
                <a:lnTo>
                  <a:pt x="619" y="188"/>
                </a:lnTo>
                <a:lnTo>
                  <a:pt x="619" y="188"/>
                </a:lnTo>
                <a:lnTo>
                  <a:pt x="622" y="188"/>
                </a:lnTo>
                <a:lnTo>
                  <a:pt x="621" y="189"/>
                </a:lnTo>
                <a:lnTo>
                  <a:pt x="619" y="189"/>
                </a:lnTo>
                <a:lnTo>
                  <a:pt x="619" y="189"/>
                </a:lnTo>
                <a:lnTo>
                  <a:pt x="618" y="206"/>
                </a:lnTo>
                <a:lnTo>
                  <a:pt x="619" y="221"/>
                </a:lnTo>
                <a:lnTo>
                  <a:pt x="623" y="234"/>
                </a:lnTo>
                <a:lnTo>
                  <a:pt x="628" y="246"/>
                </a:lnTo>
                <a:lnTo>
                  <a:pt x="638" y="270"/>
                </a:lnTo>
                <a:lnTo>
                  <a:pt x="644" y="282"/>
                </a:lnTo>
                <a:lnTo>
                  <a:pt x="648" y="295"/>
                </a:lnTo>
                <a:lnTo>
                  <a:pt x="648" y="295"/>
                </a:lnTo>
                <a:lnTo>
                  <a:pt x="653" y="310"/>
                </a:lnTo>
                <a:lnTo>
                  <a:pt x="660" y="324"/>
                </a:lnTo>
                <a:lnTo>
                  <a:pt x="660" y="324"/>
                </a:lnTo>
                <a:lnTo>
                  <a:pt x="662" y="331"/>
                </a:lnTo>
                <a:lnTo>
                  <a:pt x="663" y="338"/>
                </a:lnTo>
                <a:lnTo>
                  <a:pt x="663" y="338"/>
                </a:lnTo>
                <a:lnTo>
                  <a:pt x="668" y="346"/>
                </a:lnTo>
                <a:lnTo>
                  <a:pt x="674" y="353"/>
                </a:lnTo>
                <a:lnTo>
                  <a:pt x="679" y="361"/>
                </a:lnTo>
                <a:lnTo>
                  <a:pt x="685" y="367"/>
                </a:lnTo>
                <a:lnTo>
                  <a:pt x="689" y="376"/>
                </a:lnTo>
                <a:lnTo>
                  <a:pt x="689" y="382"/>
                </a:lnTo>
                <a:lnTo>
                  <a:pt x="689" y="387"/>
                </a:lnTo>
                <a:lnTo>
                  <a:pt x="687" y="391"/>
                </a:lnTo>
                <a:lnTo>
                  <a:pt x="685" y="395"/>
                </a:lnTo>
                <a:lnTo>
                  <a:pt x="681" y="399"/>
                </a:lnTo>
                <a:lnTo>
                  <a:pt x="681" y="399"/>
                </a:lnTo>
                <a:lnTo>
                  <a:pt x="674" y="399"/>
                </a:lnTo>
                <a:lnTo>
                  <a:pt x="668" y="400"/>
                </a:lnTo>
                <a:lnTo>
                  <a:pt x="655" y="403"/>
                </a:lnTo>
                <a:lnTo>
                  <a:pt x="655" y="403"/>
                </a:lnTo>
                <a:lnTo>
                  <a:pt x="660" y="414"/>
                </a:lnTo>
                <a:lnTo>
                  <a:pt x="667" y="426"/>
                </a:lnTo>
                <a:lnTo>
                  <a:pt x="679" y="453"/>
                </a:lnTo>
                <a:lnTo>
                  <a:pt x="686" y="467"/>
                </a:lnTo>
                <a:lnTo>
                  <a:pt x="694" y="478"/>
                </a:lnTo>
                <a:lnTo>
                  <a:pt x="698" y="482"/>
                </a:lnTo>
                <a:lnTo>
                  <a:pt x="704" y="486"/>
                </a:lnTo>
                <a:lnTo>
                  <a:pt x="708" y="489"/>
                </a:lnTo>
                <a:lnTo>
                  <a:pt x="713" y="490"/>
                </a:lnTo>
                <a:lnTo>
                  <a:pt x="713" y="490"/>
                </a:lnTo>
                <a:close/>
              </a:path>
            </a:pathLst>
          </a:custGeom>
          <a:solidFill>
            <a:srgbClr val="FF0000"/>
          </a:solidFill>
          <a:ln>
            <a:noFill/>
          </a:ln>
        </p:spPr>
        <p:txBody>
          <a:bodyPr vert="horz" wrap="square" lIns="121920" tIns="60960" rIns="121920" bIns="60960" numCol="1" anchor="t" anchorCtr="0" compatLnSpc="1"/>
          <a:lstStyle/>
          <a:p>
            <a:endParaRPr lang="zh-CN" altLang="en-US" sz="2400">
              <a:solidFill>
                <a:srgbClr val="002060"/>
              </a:solidFill>
              <a:latin typeface="Cambria" panose="02040503050406030204" pitchFamily="18" charset="0"/>
              <a:ea typeface="字魂131号-酷乐潮玩体" panose="00000500000000000000" pitchFamily="2" charset="-122"/>
              <a:sym typeface="字魂131号-酷乐潮玩体" panose="00000500000000000000" pitchFamily="2" charset="-122"/>
            </a:endParaRPr>
          </a:p>
        </p:txBody>
      </p:sp>
      <p:sp>
        <p:nvSpPr>
          <p:cNvPr id="41" name="TextBox 40">
            <a:extLst>
              <a:ext uri="{FF2B5EF4-FFF2-40B4-BE49-F238E27FC236}">
                <a16:creationId xmlns:a16="http://schemas.microsoft.com/office/drawing/2014/main" id="{34001237-3876-DA42-BCDE-F5A39EDF4DED}"/>
              </a:ext>
            </a:extLst>
          </p:cNvPr>
          <p:cNvSpPr txBox="1"/>
          <p:nvPr/>
        </p:nvSpPr>
        <p:spPr>
          <a:xfrm rot="20953750">
            <a:off x="820555" y="1781911"/>
            <a:ext cx="979055"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M:</a:t>
            </a:r>
            <a:endParaRPr lang="en-US" sz="4000" b="1" dirty="0">
              <a:solidFill>
                <a:srgbClr val="002060"/>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6FB40535-9A63-950A-5BAD-10925523F2D9}"/>
              </a:ext>
            </a:extLst>
          </p:cNvPr>
          <p:cNvSpPr txBox="1"/>
          <p:nvPr/>
        </p:nvSpPr>
        <p:spPr>
          <a:xfrm>
            <a:off x="3170639" y="766440"/>
            <a:ext cx="184731" cy="369332"/>
          </a:xfrm>
          <a:prstGeom prst="rect">
            <a:avLst/>
          </a:prstGeom>
          <a:noFill/>
        </p:spPr>
        <p:txBody>
          <a:bodyPr wrap="none" rtlCol="0">
            <a:spAutoFit/>
          </a:bodyPr>
          <a:lstStyle/>
          <a:p>
            <a:endParaRPr lang="en-US"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CB08A2B-4193-E2B3-3E53-054086F7D9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2158284" y="2709645"/>
            <a:ext cx="2106387" cy="398506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BC3740A-96C3-7E52-683B-2FE02B3FED1D}"/>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938656" y="3145413"/>
            <a:ext cx="2013415" cy="3712587"/>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8AB66ED3-BA0A-92BD-8CDE-49C36A8CE494}"/>
              </a:ext>
            </a:extLst>
          </p:cNvPr>
          <p:cNvGrpSpPr/>
          <p:nvPr/>
        </p:nvGrpSpPr>
        <p:grpSpPr>
          <a:xfrm>
            <a:off x="4392565" y="1401095"/>
            <a:ext cx="4381322" cy="1908163"/>
            <a:chOff x="6494975" y="189821"/>
            <a:chExt cx="4782878" cy="2784660"/>
          </a:xfrm>
        </p:grpSpPr>
        <p:pic>
          <p:nvPicPr>
            <p:cNvPr id="7" name="Picture 6">
              <a:extLst>
                <a:ext uri="{FF2B5EF4-FFF2-40B4-BE49-F238E27FC236}">
                  <a16:creationId xmlns:a16="http://schemas.microsoft.com/office/drawing/2014/main" id="{EF43EA61-402B-79E8-976E-F9690548CF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9" name="TextBox 8">
              <a:extLst>
                <a:ext uri="{FF2B5EF4-FFF2-40B4-BE49-F238E27FC236}">
                  <a16:creationId xmlns:a16="http://schemas.microsoft.com/office/drawing/2014/main" id="{587AA5A3-CA65-EEF7-0F7C-3932288D47C6}"/>
                </a:ext>
              </a:extLst>
            </p:cNvPr>
            <p:cNvSpPr txBox="1"/>
            <p:nvPr/>
          </p:nvSpPr>
          <p:spPr>
            <a:xfrm>
              <a:off x="6746861" y="730039"/>
              <a:ext cx="4153805" cy="1673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Trò</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chơi</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Ai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nhanh</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ai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đúng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7F969B97-14F2-F315-348E-FCC46D49A33A}"/>
              </a:ext>
            </a:extLst>
          </p:cNvPr>
          <p:cNvGrpSpPr/>
          <p:nvPr/>
        </p:nvGrpSpPr>
        <p:grpSpPr>
          <a:xfrm>
            <a:off x="4233541" y="3450770"/>
            <a:ext cx="5766677" cy="3004459"/>
            <a:chOff x="3821385" y="1686459"/>
            <a:chExt cx="5766677" cy="3708351"/>
          </a:xfrm>
        </p:grpSpPr>
        <p:sp>
          <p:nvSpPr>
            <p:cNvPr id="11" name="Rectangle: Rounded Corners 10">
              <a:extLst>
                <a:ext uri="{FF2B5EF4-FFF2-40B4-BE49-F238E27FC236}">
                  <a16:creationId xmlns:a16="http://schemas.microsoft.com/office/drawing/2014/main" id="{CE11FF39-05FE-3FEB-650B-3048D27E0491}"/>
                </a:ext>
              </a:extLst>
            </p:cNvPr>
            <p:cNvSpPr/>
            <p:nvPr/>
          </p:nvSpPr>
          <p:spPr>
            <a:xfrm>
              <a:off x="3821385" y="1686459"/>
              <a:ext cx="5766677" cy="3708351"/>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nh chữ nhật 7">
              <a:extLst>
                <a:ext uri="{FF2B5EF4-FFF2-40B4-BE49-F238E27FC236}">
                  <a16:creationId xmlns:a16="http://schemas.microsoft.com/office/drawing/2014/main" id="{C1DD513C-2118-07E1-0E21-CDDBA35AE775}"/>
                </a:ext>
              </a:extLst>
            </p:cNvPr>
            <p:cNvSpPr/>
            <p:nvPr/>
          </p:nvSpPr>
          <p:spPr>
            <a:xfrm>
              <a:off x="4006319" y="1983246"/>
              <a:ext cx="5402317" cy="2677655"/>
            </a:xfrm>
            <a:prstGeom prst="rect">
              <a:avLst/>
            </a:prstGeom>
            <a:noFill/>
          </p:spPr>
          <p:txBody>
            <a:bodyPr wrap="square" lIns="91440" tIns="45720" rIns="91440" bIns="4572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400" dirty="0">
                  <a:ln w="0">
                    <a:noFill/>
                  </a:ln>
                  <a:solidFill>
                    <a:prstClr val="black"/>
                  </a:solidFill>
                  <a:latin typeface="Cambria" panose="02040503050406030204" pitchFamily="18" charset="0"/>
                  <a:ea typeface="Cambria" panose="02040503050406030204" pitchFamily="18" charset="0"/>
                </a:rPr>
                <a:t>GV chia lớp thành 3 đội chơi, chia bảng lớp thành 3 phần và phát cho mỗi đội 1 bộ thẻ: Các đội viết nhanh vào thẻ những từ ngữ tìm được và gắn nhanh thẻ từ lên bảng.</a:t>
              </a:r>
              <a:endParaRPr lang="en-US" sz="2400" dirty="0">
                <a:ln w="0">
                  <a:noFill/>
                </a:ln>
                <a:solidFill>
                  <a:prstClr val="black"/>
                </a:solidFill>
                <a:latin typeface="Cambria" panose="02040503050406030204" pitchFamily="18" charset="0"/>
                <a:ea typeface="Cambria" panose="020405030504060302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400" dirty="0">
                  <a:ln w="0">
                    <a:noFill/>
                  </a:ln>
                  <a:solidFill>
                    <a:prstClr val="black"/>
                  </a:solidFill>
                  <a:latin typeface="Cambria" panose="02040503050406030204" pitchFamily="18" charset="0"/>
                  <a:ea typeface="Cambria" panose="02040503050406030204" pitchFamily="18" charset="0"/>
                </a:rPr>
                <a:t>Đội nào tìm được nhiều, đúng và nhanh là đội thắng cuộc.</a:t>
              </a:r>
              <a:endParaRPr kumimoji="0" lang="vi-VN" sz="24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anim calcmode="lin" valueType="num">
                                      <p:cBhvr>
                                        <p:cTn id="21" dur="1000" fill="hold"/>
                                        <p:tgtEl>
                                          <p:spTgt spid="39"/>
                                        </p:tgtEl>
                                        <p:attrNameLst>
                                          <p:attrName>ppt_x</p:attrName>
                                        </p:attrNameLst>
                                      </p:cBhvr>
                                      <p:tavLst>
                                        <p:tav tm="0">
                                          <p:val>
                                            <p:strVal val="#ppt_x"/>
                                          </p:val>
                                        </p:tav>
                                        <p:tav tm="100000">
                                          <p:val>
                                            <p:strVal val="#ppt_x"/>
                                          </p:val>
                                        </p:tav>
                                      </p:tavLst>
                                    </p:anim>
                                    <p:anim calcmode="lin" valueType="num">
                                      <p:cBhvr>
                                        <p:cTn id="22" dur="1000" fill="hold"/>
                                        <p:tgtEl>
                                          <p:spTgt spid="3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39" grpId="0"/>
      <p:bldP spid="40" grpId="0" animBg="1"/>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24" name="椭圆 31">
            <a:extLst>
              <a:ext uri="{FF2B5EF4-FFF2-40B4-BE49-F238E27FC236}">
                <a16:creationId xmlns:a16="http://schemas.microsoft.com/office/drawing/2014/main" id="{C9DB2D01-E0CD-0EF6-015C-D84452D71CC4}"/>
              </a:ext>
            </a:extLst>
          </p:cNvPr>
          <p:cNvSpPr/>
          <p:nvPr/>
        </p:nvSpPr>
        <p:spPr>
          <a:xfrm rot="16200000">
            <a:off x="3104092" y="1847075"/>
            <a:ext cx="1128882" cy="20646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33" name="椭圆 31">
            <a:extLst>
              <a:ext uri="{FF2B5EF4-FFF2-40B4-BE49-F238E27FC236}">
                <a16:creationId xmlns:a16="http://schemas.microsoft.com/office/drawing/2014/main" id="{3D0918B4-D318-5F81-D5F3-C1739CB1017D}"/>
              </a:ext>
            </a:extLst>
          </p:cNvPr>
          <p:cNvSpPr/>
          <p:nvPr/>
        </p:nvSpPr>
        <p:spPr>
          <a:xfrm rot="16200000">
            <a:off x="4246921" y="3189036"/>
            <a:ext cx="1134070" cy="233382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34" name="椭圆 31">
            <a:extLst>
              <a:ext uri="{FF2B5EF4-FFF2-40B4-BE49-F238E27FC236}">
                <a16:creationId xmlns:a16="http://schemas.microsoft.com/office/drawing/2014/main" id="{73051F2D-36FE-D2A4-DF02-6BAB527C3E9B}"/>
              </a:ext>
            </a:extLst>
          </p:cNvPr>
          <p:cNvSpPr/>
          <p:nvPr/>
        </p:nvSpPr>
        <p:spPr>
          <a:xfrm rot="16200000">
            <a:off x="5770789" y="1495434"/>
            <a:ext cx="1296724" cy="233639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35" name="椭圆 31">
            <a:extLst>
              <a:ext uri="{FF2B5EF4-FFF2-40B4-BE49-F238E27FC236}">
                <a16:creationId xmlns:a16="http://schemas.microsoft.com/office/drawing/2014/main" id="{143E195B-38C0-1278-CA94-6A639A4EFE82}"/>
              </a:ext>
            </a:extLst>
          </p:cNvPr>
          <p:cNvSpPr/>
          <p:nvPr/>
        </p:nvSpPr>
        <p:spPr>
          <a:xfrm rot="16200000">
            <a:off x="8604121" y="1495279"/>
            <a:ext cx="1296724" cy="233227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36" name="椭圆 31">
            <a:extLst>
              <a:ext uri="{FF2B5EF4-FFF2-40B4-BE49-F238E27FC236}">
                <a16:creationId xmlns:a16="http://schemas.microsoft.com/office/drawing/2014/main" id="{CA36A940-4530-00D6-6E46-5C7DC7560C04}"/>
              </a:ext>
            </a:extLst>
          </p:cNvPr>
          <p:cNvSpPr/>
          <p:nvPr/>
        </p:nvSpPr>
        <p:spPr>
          <a:xfrm rot="16200000">
            <a:off x="6829481" y="3299027"/>
            <a:ext cx="1296724" cy="211383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37" name="椭圆 31">
            <a:extLst>
              <a:ext uri="{FF2B5EF4-FFF2-40B4-BE49-F238E27FC236}">
                <a16:creationId xmlns:a16="http://schemas.microsoft.com/office/drawing/2014/main" id="{455358D3-6EF8-D6D2-D516-0E922B00A7FA}"/>
              </a:ext>
            </a:extLst>
          </p:cNvPr>
          <p:cNvSpPr/>
          <p:nvPr/>
        </p:nvSpPr>
        <p:spPr>
          <a:xfrm rot="16200000">
            <a:off x="9641765" y="3350166"/>
            <a:ext cx="1296724" cy="18489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38" name="椭圆 31">
            <a:extLst>
              <a:ext uri="{FF2B5EF4-FFF2-40B4-BE49-F238E27FC236}">
                <a16:creationId xmlns:a16="http://schemas.microsoft.com/office/drawing/2014/main" id="{278C1FFC-ED93-D198-2965-56D3276B40E6}"/>
              </a:ext>
            </a:extLst>
          </p:cNvPr>
          <p:cNvSpPr/>
          <p:nvPr/>
        </p:nvSpPr>
        <p:spPr>
          <a:xfrm rot="16200000">
            <a:off x="5649567" y="4823807"/>
            <a:ext cx="1296724" cy="22746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39" name="TextBox 38">
            <a:extLst>
              <a:ext uri="{FF2B5EF4-FFF2-40B4-BE49-F238E27FC236}">
                <a16:creationId xmlns:a16="http://schemas.microsoft.com/office/drawing/2014/main" id="{4DC0F0A3-68EA-66A4-47E2-D90EA6678AF9}"/>
              </a:ext>
            </a:extLst>
          </p:cNvPr>
          <p:cNvSpPr txBox="1"/>
          <p:nvPr/>
        </p:nvSpPr>
        <p:spPr>
          <a:xfrm rot="20664994">
            <a:off x="308737" y="1782232"/>
            <a:ext cx="24270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quý mến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0" name="Freeform 109">
            <a:extLst>
              <a:ext uri="{FF2B5EF4-FFF2-40B4-BE49-F238E27FC236}">
                <a16:creationId xmlns:a16="http://schemas.microsoft.com/office/drawing/2014/main" id="{591EEADF-68CC-2205-B2FC-42F690A0C771}"/>
              </a:ext>
            </a:extLst>
          </p:cNvPr>
          <p:cNvSpPr>
            <a:spLocks noEditPoints="1"/>
          </p:cNvSpPr>
          <p:nvPr/>
        </p:nvSpPr>
        <p:spPr bwMode="auto">
          <a:xfrm>
            <a:off x="0" y="1073957"/>
            <a:ext cx="2749018" cy="1733532"/>
          </a:xfrm>
          <a:custGeom>
            <a:avLst/>
            <a:gdLst>
              <a:gd name="T0" fmla="*/ 902 w 1331"/>
              <a:gd name="T1" fmla="*/ 102 h 1421"/>
              <a:gd name="T2" fmla="*/ 1018 w 1331"/>
              <a:gd name="T3" fmla="*/ 87 h 1421"/>
              <a:gd name="T4" fmla="*/ 1073 w 1331"/>
              <a:gd name="T5" fmla="*/ 309 h 1421"/>
              <a:gd name="T6" fmla="*/ 1151 w 1331"/>
              <a:gd name="T7" fmla="*/ 651 h 1421"/>
              <a:gd name="T8" fmla="*/ 1330 w 1331"/>
              <a:gd name="T9" fmla="*/ 1025 h 1421"/>
              <a:gd name="T10" fmla="*/ 1215 w 1331"/>
              <a:gd name="T11" fmla="*/ 1090 h 1421"/>
              <a:gd name="T12" fmla="*/ 975 w 1331"/>
              <a:gd name="T13" fmla="*/ 1169 h 1421"/>
              <a:gd name="T14" fmla="*/ 720 w 1331"/>
              <a:gd name="T15" fmla="*/ 1222 h 1421"/>
              <a:gd name="T16" fmla="*/ 377 w 1331"/>
              <a:gd name="T17" fmla="*/ 1355 h 1421"/>
              <a:gd name="T18" fmla="*/ 219 w 1331"/>
              <a:gd name="T19" fmla="*/ 1291 h 1421"/>
              <a:gd name="T20" fmla="*/ 115 w 1331"/>
              <a:gd name="T21" fmla="*/ 1011 h 1421"/>
              <a:gd name="T22" fmla="*/ 51 w 1331"/>
              <a:gd name="T23" fmla="*/ 769 h 1421"/>
              <a:gd name="T24" fmla="*/ 2 w 1331"/>
              <a:gd name="T25" fmla="*/ 426 h 1421"/>
              <a:gd name="T26" fmla="*/ 196 w 1331"/>
              <a:gd name="T27" fmla="*/ 304 h 1421"/>
              <a:gd name="T28" fmla="*/ 475 w 1331"/>
              <a:gd name="T29" fmla="*/ 215 h 1421"/>
              <a:gd name="T30" fmla="*/ 498 w 1331"/>
              <a:gd name="T31" fmla="*/ 105 h 1421"/>
              <a:gd name="T32" fmla="*/ 594 w 1331"/>
              <a:gd name="T33" fmla="*/ 0 h 1421"/>
              <a:gd name="T34" fmla="*/ 702 w 1331"/>
              <a:gd name="T35" fmla="*/ 57 h 1421"/>
              <a:gd name="T36" fmla="*/ 617 w 1331"/>
              <a:gd name="T37" fmla="*/ 259 h 1421"/>
              <a:gd name="T38" fmla="*/ 651 w 1331"/>
              <a:gd name="T39" fmla="*/ 166 h 1421"/>
              <a:gd name="T40" fmla="*/ 772 w 1331"/>
              <a:gd name="T41" fmla="*/ 434 h 1421"/>
              <a:gd name="T42" fmla="*/ 721 w 1331"/>
              <a:gd name="T43" fmla="*/ 504 h 1421"/>
              <a:gd name="T44" fmla="*/ 592 w 1331"/>
              <a:gd name="T45" fmla="*/ 291 h 1421"/>
              <a:gd name="T46" fmla="*/ 588 w 1331"/>
              <a:gd name="T47" fmla="*/ 42 h 1421"/>
              <a:gd name="T48" fmla="*/ 704 w 1331"/>
              <a:gd name="T49" fmla="*/ 133 h 1421"/>
              <a:gd name="T50" fmla="*/ 705 w 1331"/>
              <a:gd name="T51" fmla="*/ 98 h 1421"/>
              <a:gd name="T52" fmla="*/ 599 w 1331"/>
              <a:gd name="T53" fmla="*/ 16 h 1421"/>
              <a:gd name="T54" fmla="*/ 516 w 1331"/>
              <a:gd name="T55" fmla="*/ 109 h 1421"/>
              <a:gd name="T56" fmla="*/ 564 w 1331"/>
              <a:gd name="T57" fmla="*/ 271 h 1421"/>
              <a:gd name="T58" fmla="*/ 683 w 1331"/>
              <a:gd name="T59" fmla="*/ 517 h 1421"/>
              <a:gd name="T60" fmla="*/ 762 w 1331"/>
              <a:gd name="T61" fmla="*/ 514 h 1421"/>
              <a:gd name="T62" fmla="*/ 777 w 1331"/>
              <a:gd name="T63" fmla="*/ 373 h 1421"/>
              <a:gd name="T64" fmla="*/ 678 w 1331"/>
              <a:gd name="T65" fmla="*/ 152 h 1421"/>
              <a:gd name="T66" fmla="*/ 584 w 1331"/>
              <a:gd name="T67" fmla="*/ 185 h 1421"/>
              <a:gd name="T68" fmla="*/ 649 w 1331"/>
              <a:gd name="T69" fmla="*/ 370 h 1421"/>
              <a:gd name="T70" fmla="*/ 678 w 1331"/>
              <a:gd name="T71" fmla="*/ 110 h 1421"/>
              <a:gd name="T72" fmla="*/ 581 w 1331"/>
              <a:gd name="T73" fmla="*/ 64 h 1421"/>
              <a:gd name="T74" fmla="*/ 555 w 1331"/>
              <a:gd name="T75" fmla="*/ 143 h 1421"/>
              <a:gd name="T76" fmla="*/ 643 w 1331"/>
              <a:gd name="T77" fmla="*/ 127 h 1421"/>
              <a:gd name="T78" fmla="*/ 981 w 1331"/>
              <a:gd name="T79" fmla="*/ 110 h 1421"/>
              <a:gd name="T80" fmla="*/ 856 w 1331"/>
              <a:gd name="T81" fmla="*/ 131 h 1421"/>
              <a:gd name="T82" fmla="*/ 736 w 1331"/>
              <a:gd name="T83" fmla="*/ 231 h 1421"/>
              <a:gd name="T84" fmla="*/ 799 w 1331"/>
              <a:gd name="T85" fmla="*/ 516 h 1421"/>
              <a:gd name="T86" fmla="*/ 679 w 1331"/>
              <a:gd name="T87" fmla="*/ 529 h 1421"/>
              <a:gd name="T88" fmla="*/ 536 w 1331"/>
              <a:gd name="T89" fmla="*/ 214 h 1421"/>
              <a:gd name="T90" fmla="*/ 339 w 1331"/>
              <a:gd name="T91" fmla="*/ 272 h 1421"/>
              <a:gd name="T92" fmla="*/ 94 w 1331"/>
              <a:gd name="T93" fmla="*/ 365 h 1421"/>
              <a:gd name="T94" fmla="*/ 38 w 1331"/>
              <a:gd name="T95" fmla="*/ 640 h 1421"/>
              <a:gd name="T96" fmla="*/ 115 w 1331"/>
              <a:gd name="T97" fmla="*/ 969 h 1421"/>
              <a:gd name="T98" fmla="*/ 266 w 1331"/>
              <a:gd name="T99" fmla="*/ 1368 h 1421"/>
              <a:gd name="T100" fmla="*/ 589 w 1331"/>
              <a:gd name="T101" fmla="*/ 1248 h 1421"/>
              <a:gd name="T102" fmla="*/ 1094 w 1331"/>
              <a:gd name="T103" fmla="*/ 1116 h 1421"/>
              <a:gd name="T104" fmla="*/ 1309 w 1331"/>
              <a:gd name="T105" fmla="*/ 1027 h 1421"/>
              <a:gd name="T106" fmla="*/ 1195 w 1331"/>
              <a:gd name="T107" fmla="*/ 810 h 1421"/>
              <a:gd name="T108" fmla="*/ 1073 w 1331"/>
              <a:gd name="T109" fmla="*/ 388 h 1421"/>
              <a:gd name="T110" fmla="*/ 1014 w 1331"/>
              <a:gd name="T111" fmla="*/ 108 h 1421"/>
              <a:gd name="T112" fmla="*/ 745 w 1331"/>
              <a:gd name="T113" fmla="*/ 475 h 1421"/>
              <a:gd name="T114" fmla="*/ 660 w 1331"/>
              <a:gd name="T115" fmla="*/ 196 h 1421"/>
              <a:gd name="T116" fmla="*/ 619 w 1331"/>
              <a:gd name="T117" fmla="*/ 189 h 1421"/>
              <a:gd name="T118" fmla="*/ 663 w 1331"/>
              <a:gd name="T119" fmla="*/ 338 h 1421"/>
              <a:gd name="T120" fmla="*/ 674 w 1331"/>
              <a:gd name="T121" fmla="*/ 399 h 1421"/>
              <a:gd name="T122" fmla="*/ 713 w 1331"/>
              <a:gd name="T123" fmla="*/ 490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1" h="1421">
                <a:moveTo>
                  <a:pt x="739" y="139"/>
                </a:moveTo>
                <a:lnTo>
                  <a:pt x="739" y="139"/>
                </a:lnTo>
                <a:lnTo>
                  <a:pt x="766" y="132"/>
                </a:lnTo>
                <a:lnTo>
                  <a:pt x="796" y="125"/>
                </a:lnTo>
                <a:lnTo>
                  <a:pt x="855" y="109"/>
                </a:lnTo>
                <a:lnTo>
                  <a:pt x="855" y="109"/>
                </a:lnTo>
                <a:lnTo>
                  <a:pt x="863" y="108"/>
                </a:lnTo>
                <a:lnTo>
                  <a:pt x="871" y="108"/>
                </a:lnTo>
                <a:lnTo>
                  <a:pt x="879" y="108"/>
                </a:lnTo>
                <a:lnTo>
                  <a:pt x="889" y="106"/>
                </a:lnTo>
                <a:lnTo>
                  <a:pt x="889" y="106"/>
                </a:lnTo>
                <a:lnTo>
                  <a:pt x="896" y="105"/>
                </a:lnTo>
                <a:lnTo>
                  <a:pt x="902" y="102"/>
                </a:lnTo>
                <a:lnTo>
                  <a:pt x="902" y="102"/>
                </a:lnTo>
                <a:lnTo>
                  <a:pt x="911" y="101"/>
                </a:lnTo>
                <a:lnTo>
                  <a:pt x="920" y="101"/>
                </a:lnTo>
                <a:lnTo>
                  <a:pt x="928" y="102"/>
                </a:lnTo>
                <a:lnTo>
                  <a:pt x="936" y="102"/>
                </a:lnTo>
                <a:lnTo>
                  <a:pt x="936" y="102"/>
                </a:lnTo>
                <a:lnTo>
                  <a:pt x="949" y="99"/>
                </a:lnTo>
                <a:lnTo>
                  <a:pt x="962" y="95"/>
                </a:lnTo>
                <a:lnTo>
                  <a:pt x="976" y="91"/>
                </a:lnTo>
                <a:lnTo>
                  <a:pt x="988" y="89"/>
                </a:lnTo>
                <a:lnTo>
                  <a:pt x="988" y="89"/>
                </a:lnTo>
                <a:lnTo>
                  <a:pt x="1003" y="87"/>
                </a:lnTo>
                <a:lnTo>
                  <a:pt x="1018" y="87"/>
                </a:lnTo>
                <a:lnTo>
                  <a:pt x="1034" y="89"/>
                </a:lnTo>
                <a:lnTo>
                  <a:pt x="1049" y="91"/>
                </a:lnTo>
                <a:lnTo>
                  <a:pt x="1049" y="91"/>
                </a:lnTo>
                <a:lnTo>
                  <a:pt x="1056" y="125"/>
                </a:lnTo>
                <a:lnTo>
                  <a:pt x="1062" y="162"/>
                </a:lnTo>
                <a:lnTo>
                  <a:pt x="1064" y="180"/>
                </a:lnTo>
                <a:lnTo>
                  <a:pt x="1066" y="197"/>
                </a:lnTo>
                <a:lnTo>
                  <a:pt x="1066" y="212"/>
                </a:lnTo>
                <a:lnTo>
                  <a:pt x="1064" y="226"/>
                </a:lnTo>
                <a:lnTo>
                  <a:pt x="1064" y="226"/>
                </a:lnTo>
                <a:lnTo>
                  <a:pt x="1068" y="260"/>
                </a:lnTo>
                <a:lnTo>
                  <a:pt x="1071" y="293"/>
                </a:lnTo>
                <a:lnTo>
                  <a:pt x="1073" y="309"/>
                </a:lnTo>
                <a:lnTo>
                  <a:pt x="1074" y="324"/>
                </a:lnTo>
                <a:lnTo>
                  <a:pt x="1078" y="338"/>
                </a:lnTo>
                <a:lnTo>
                  <a:pt x="1082" y="351"/>
                </a:lnTo>
                <a:lnTo>
                  <a:pt x="1082" y="351"/>
                </a:lnTo>
                <a:lnTo>
                  <a:pt x="1094" y="429"/>
                </a:lnTo>
                <a:lnTo>
                  <a:pt x="1107" y="506"/>
                </a:lnTo>
                <a:lnTo>
                  <a:pt x="1107" y="506"/>
                </a:lnTo>
                <a:lnTo>
                  <a:pt x="1111" y="527"/>
                </a:lnTo>
                <a:lnTo>
                  <a:pt x="1115" y="546"/>
                </a:lnTo>
                <a:lnTo>
                  <a:pt x="1126" y="582"/>
                </a:lnTo>
                <a:lnTo>
                  <a:pt x="1138" y="617"/>
                </a:lnTo>
                <a:lnTo>
                  <a:pt x="1151" y="651"/>
                </a:lnTo>
                <a:lnTo>
                  <a:pt x="1151" y="651"/>
                </a:lnTo>
                <a:lnTo>
                  <a:pt x="1181" y="735"/>
                </a:lnTo>
                <a:lnTo>
                  <a:pt x="1196" y="776"/>
                </a:lnTo>
                <a:lnTo>
                  <a:pt x="1214" y="815"/>
                </a:lnTo>
                <a:lnTo>
                  <a:pt x="1214" y="815"/>
                </a:lnTo>
                <a:lnTo>
                  <a:pt x="1226" y="840"/>
                </a:lnTo>
                <a:lnTo>
                  <a:pt x="1240" y="864"/>
                </a:lnTo>
                <a:lnTo>
                  <a:pt x="1268" y="913"/>
                </a:lnTo>
                <a:lnTo>
                  <a:pt x="1296" y="962"/>
                </a:lnTo>
                <a:lnTo>
                  <a:pt x="1309" y="988"/>
                </a:lnTo>
                <a:lnTo>
                  <a:pt x="1320" y="1014"/>
                </a:lnTo>
                <a:lnTo>
                  <a:pt x="1320" y="1014"/>
                </a:lnTo>
                <a:lnTo>
                  <a:pt x="1326" y="1019"/>
                </a:lnTo>
                <a:lnTo>
                  <a:pt x="1330" y="1025"/>
                </a:lnTo>
                <a:lnTo>
                  <a:pt x="1331" y="1032"/>
                </a:lnTo>
                <a:lnTo>
                  <a:pt x="1330" y="1036"/>
                </a:lnTo>
                <a:lnTo>
                  <a:pt x="1330" y="1038"/>
                </a:lnTo>
                <a:lnTo>
                  <a:pt x="1330" y="1038"/>
                </a:lnTo>
                <a:lnTo>
                  <a:pt x="1326" y="1042"/>
                </a:lnTo>
                <a:lnTo>
                  <a:pt x="1322" y="1045"/>
                </a:lnTo>
                <a:lnTo>
                  <a:pt x="1309" y="1049"/>
                </a:lnTo>
                <a:lnTo>
                  <a:pt x="1309" y="1049"/>
                </a:lnTo>
                <a:lnTo>
                  <a:pt x="1289" y="1060"/>
                </a:lnTo>
                <a:lnTo>
                  <a:pt x="1277" y="1066"/>
                </a:lnTo>
                <a:lnTo>
                  <a:pt x="1264" y="1071"/>
                </a:lnTo>
                <a:lnTo>
                  <a:pt x="1264" y="1071"/>
                </a:lnTo>
                <a:lnTo>
                  <a:pt x="1215" y="1090"/>
                </a:lnTo>
                <a:lnTo>
                  <a:pt x="1194" y="1100"/>
                </a:lnTo>
                <a:lnTo>
                  <a:pt x="1173" y="1110"/>
                </a:lnTo>
                <a:lnTo>
                  <a:pt x="1173" y="1110"/>
                </a:lnTo>
                <a:lnTo>
                  <a:pt x="1162" y="1115"/>
                </a:lnTo>
                <a:lnTo>
                  <a:pt x="1149" y="1119"/>
                </a:lnTo>
                <a:lnTo>
                  <a:pt x="1136" y="1124"/>
                </a:lnTo>
                <a:lnTo>
                  <a:pt x="1131" y="1127"/>
                </a:lnTo>
                <a:lnTo>
                  <a:pt x="1127" y="1131"/>
                </a:lnTo>
                <a:lnTo>
                  <a:pt x="1127" y="1131"/>
                </a:lnTo>
                <a:lnTo>
                  <a:pt x="1105" y="1134"/>
                </a:lnTo>
                <a:lnTo>
                  <a:pt x="1081" y="1139"/>
                </a:lnTo>
                <a:lnTo>
                  <a:pt x="1028" y="1154"/>
                </a:lnTo>
                <a:lnTo>
                  <a:pt x="975" y="1169"/>
                </a:lnTo>
                <a:lnTo>
                  <a:pt x="923" y="1183"/>
                </a:lnTo>
                <a:lnTo>
                  <a:pt x="923" y="1183"/>
                </a:lnTo>
                <a:lnTo>
                  <a:pt x="920" y="1184"/>
                </a:lnTo>
                <a:lnTo>
                  <a:pt x="919" y="1185"/>
                </a:lnTo>
                <a:lnTo>
                  <a:pt x="917" y="1188"/>
                </a:lnTo>
                <a:lnTo>
                  <a:pt x="916" y="1189"/>
                </a:lnTo>
                <a:lnTo>
                  <a:pt x="916" y="1189"/>
                </a:lnTo>
                <a:lnTo>
                  <a:pt x="902" y="1189"/>
                </a:lnTo>
                <a:lnTo>
                  <a:pt x="887" y="1192"/>
                </a:lnTo>
                <a:lnTo>
                  <a:pt x="858" y="1198"/>
                </a:lnTo>
                <a:lnTo>
                  <a:pt x="858" y="1198"/>
                </a:lnTo>
                <a:lnTo>
                  <a:pt x="789" y="1210"/>
                </a:lnTo>
                <a:lnTo>
                  <a:pt x="720" y="1222"/>
                </a:lnTo>
                <a:lnTo>
                  <a:pt x="685" y="1230"/>
                </a:lnTo>
                <a:lnTo>
                  <a:pt x="651" y="1238"/>
                </a:lnTo>
                <a:lnTo>
                  <a:pt x="618" y="1249"/>
                </a:lnTo>
                <a:lnTo>
                  <a:pt x="585" y="1263"/>
                </a:lnTo>
                <a:lnTo>
                  <a:pt x="585" y="1263"/>
                </a:lnTo>
                <a:lnTo>
                  <a:pt x="540" y="1281"/>
                </a:lnTo>
                <a:lnTo>
                  <a:pt x="497" y="1298"/>
                </a:lnTo>
                <a:lnTo>
                  <a:pt x="455" y="1315"/>
                </a:lnTo>
                <a:lnTo>
                  <a:pt x="434" y="1324"/>
                </a:lnTo>
                <a:lnTo>
                  <a:pt x="414" y="1334"/>
                </a:lnTo>
                <a:lnTo>
                  <a:pt x="414" y="1334"/>
                </a:lnTo>
                <a:lnTo>
                  <a:pt x="395" y="1345"/>
                </a:lnTo>
                <a:lnTo>
                  <a:pt x="377" y="1355"/>
                </a:lnTo>
                <a:lnTo>
                  <a:pt x="343" y="1377"/>
                </a:lnTo>
                <a:lnTo>
                  <a:pt x="309" y="1400"/>
                </a:lnTo>
                <a:lnTo>
                  <a:pt x="276" y="1421"/>
                </a:lnTo>
                <a:lnTo>
                  <a:pt x="276" y="1421"/>
                </a:lnTo>
                <a:lnTo>
                  <a:pt x="270" y="1411"/>
                </a:lnTo>
                <a:lnTo>
                  <a:pt x="266" y="1400"/>
                </a:lnTo>
                <a:lnTo>
                  <a:pt x="256" y="1377"/>
                </a:lnTo>
                <a:lnTo>
                  <a:pt x="256" y="1377"/>
                </a:lnTo>
                <a:lnTo>
                  <a:pt x="242" y="1349"/>
                </a:lnTo>
                <a:lnTo>
                  <a:pt x="227" y="1319"/>
                </a:lnTo>
                <a:lnTo>
                  <a:pt x="227" y="1319"/>
                </a:lnTo>
                <a:lnTo>
                  <a:pt x="223" y="1305"/>
                </a:lnTo>
                <a:lnTo>
                  <a:pt x="219" y="1291"/>
                </a:lnTo>
                <a:lnTo>
                  <a:pt x="219" y="1291"/>
                </a:lnTo>
                <a:lnTo>
                  <a:pt x="185" y="1206"/>
                </a:lnTo>
                <a:lnTo>
                  <a:pt x="149" y="1115"/>
                </a:lnTo>
                <a:lnTo>
                  <a:pt x="149" y="1115"/>
                </a:lnTo>
                <a:lnTo>
                  <a:pt x="142" y="1102"/>
                </a:lnTo>
                <a:lnTo>
                  <a:pt x="136" y="1091"/>
                </a:lnTo>
                <a:lnTo>
                  <a:pt x="136" y="1091"/>
                </a:lnTo>
                <a:lnTo>
                  <a:pt x="135" y="1087"/>
                </a:lnTo>
                <a:lnTo>
                  <a:pt x="135" y="1082"/>
                </a:lnTo>
                <a:lnTo>
                  <a:pt x="135" y="1078"/>
                </a:lnTo>
                <a:lnTo>
                  <a:pt x="135" y="1072"/>
                </a:lnTo>
                <a:lnTo>
                  <a:pt x="135" y="1072"/>
                </a:lnTo>
                <a:lnTo>
                  <a:pt x="115" y="1011"/>
                </a:lnTo>
                <a:lnTo>
                  <a:pt x="95" y="949"/>
                </a:lnTo>
                <a:lnTo>
                  <a:pt x="95" y="949"/>
                </a:lnTo>
                <a:lnTo>
                  <a:pt x="75" y="882"/>
                </a:lnTo>
                <a:lnTo>
                  <a:pt x="75" y="882"/>
                </a:lnTo>
                <a:lnTo>
                  <a:pt x="70" y="863"/>
                </a:lnTo>
                <a:lnTo>
                  <a:pt x="63" y="845"/>
                </a:lnTo>
                <a:lnTo>
                  <a:pt x="63" y="845"/>
                </a:lnTo>
                <a:lnTo>
                  <a:pt x="61" y="836"/>
                </a:lnTo>
                <a:lnTo>
                  <a:pt x="60" y="825"/>
                </a:lnTo>
                <a:lnTo>
                  <a:pt x="60" y="814"/>
                </a:lnTo>
                <a:lnTo>
                  <a:pt x="59" y="803"/>
                </a:lnTo>
                <a:lnTo>
                  <a:pt x="59" y="803"/>
                </a:lnTo>
                <a:lnTo>
                  <a:pt x="51" y="769"/>
                </a:lnTo>
                <a:lnTo>
                  <a:pt x="42" y="735"/>
                </a:lnTo>
                <a:lnTo>
                  <a:pt x="34" y="701"/>
                </a:lnTo>
                <a:lnTo>
                  <a:pt x="27" y="666"/>
                </a:lnTo>
                <a:lnTo>
                  <a:pt x="27" y="666"/>
                </a:lnTo>
                <a:lnTo>
                  <a:pt x="22" y="629"/>
                </a:lnTo>
                <a:lnTo>
                  <a:pt x="18" y="589"/>
                </a:lnTo>
                <a:lnTo>
                  <a:pt x="18" y="589"/>
                </a:lnTo>
                <a:lnTo>
                  <a:pt x="10" y="527"/>
                </a:lnTo>
                <a:lnTo>
                  <a:pt x="7" y="495"/>
                </a:lnTo>
                <a:lnTo>
                  <a:pt x="6" y="464"/>
                </a:lnTo>
                <a:lnTo>
                  <a:pt x="6" y="464"/>
                </a:lnTo>
                <a:lnTo>
                  <a:pt x="4" y="445"/>
                </a:lnTo>
                <a:lnTo>
                  <a:pt x="2" y="426"/>
                </a:lnTo>
                <a:lnTo>
                  <a:pt x="0" y="407"/>
                </a:lnTo>
                <a:lnTo>
                  <a:pt x="0" y="399"/>
                </a:lnTo>
                <a:lnTo>
                  <a:pt x="2" y="389"/>
                </a:lnTo>
                <a:lnTo>
                  <a:pt x="2" y="389"/>
                </a:lnTo>
                <a:lnTo>
                  <a:pt x="41" y="372"/>
                </a:lnTo>
                <a:lnTo>
                  <a:pt x="83" y="351"/>
                </a:lnTo>
                <a:lnTo>
                  <a:pt x="105" y="340"/>
                </a:lnTo>
                <a:lnTo>
                  <a:pt x="128" y="331"/>
                </a:lnTo>
                <a:lnTo>
                  <a:pt x="151" y="323"/>
                </a:lnTo>
                <a:lnTo>
                  <a:pt x="174" y="316"/>
                </a:lnTo>
                <a:lnTo>
                  <a:pt x="174" y="316"/>
                </a:lnTo>
                <a:lnTo>
                  <a:pt x="185" y="309"/>
                </a:lnTo>
                <a:lnTo>
                  <a:pt x="196" y="304"/>
                </a:lnTo>
                <a:lnTo>
                  <a:pt x="208" y="301"/>
                </a:lnTo>
                <a:lnTo>
                  <a:pt x="219" y="298"/>
                </a:lnTo>
                <a:lnTo>
                  <a:pt x="219" y="298"/>
                </a:lnTo>
                <a:lnTo>
                  <a:pt x="236" y="290"/>
                </a:lnTo>
                <a:lnTo>
                  <a:pt x="252" y="283"/>
                </a:lnTo>
                <a:lnTo>
                  <a:pt x="286" y="271"/>
                </a:lnTo>
                <a:lnTo>
                  <a:pt x="323" y="260"/>
                </a:lnTo>
                <a:lnTo>
                  <a:pt x="359" y="250"/>
                </a:lnTo>
                <a:lnTo>
                  <a:pt x="359" y="250"/>
                </a:lnTo>
                <a:lnTo>
                  <a:pt x="393" y="241"/>
                </a:lnTo>
                <a:lnTo>
                  <a:pt x="428" y="229"/>
                </a:lnTo>
                <a:lnTo>
                  <a:pt x="460" y="219"/>
                </a:lnTo>
                <a:lnTo>
                  <a:pt x="475" y="215"/>
                </a:lnTo>
                <a:lnTo>
                  <a:pt x="490" y="214"/>
                </a:lnTo>
                <a:lnTo>
                  <a:pt x="490" y="214"/>
                </a:lnTo>
                <a:lnTo>
                  <a:pt x="500" y="210"/>
                </a:lnTo>
                <a:lnTo>
                  <a:pt x="509" y="206"/>
                </a:lnTo>
                <a:lnTo>
                  <a:pt x="531" y="200"/>
                </a:lnTo>
                <a:lnTo>
                  <a:pt x="531" y="200"/>
                </a:lnTo>
                <a:lnTo>
                  <a:pt x="528" y="189"/>
                </a:lnTo>
                <a:lnTo>
                  <a:pt x="524" y="178"/>
                </a:lnTo>
                <a:lnTo>
                  <a:pt x="513" y="154"/>
                </a:lnTo>
                <a:lnTo>
                  <a:pt x="504" y="128"/>
                </a:lnTo>
                <a:lnTo>
                  <a:pt x="501" y="117"/>
                </a:lnTo>
                <a:lnTo>
                  <a:pt x="498" y="105"/>
                </a:lnTo>
                <a:lnTo>
                  <a:pt x="498" y="105"/>
                </a:lnTo>
                <a:lnTo>
                  <a:pt x="498" y="93"/>
                </a:lnTo>
                <a:lnTo>
                  <a:pt x="501" y="82"/>
                </a:lnTo>
                <a:lnTo>
                  <a:pt x="504" y="71"/>
                </a:lnTo>
                <a:lnTo>
                  <a:pt x="508" y="60"/>
                </a:lnTo>
                <a:lnTo>
                  <a:pt x="520" y="41"/>
                </a:lnTo>
                <a:lnTo>
                  <a:pt x="532" y="20"/>
                </a:lnTo>
                <a:lnTo>
                  <a:pt x="532" y="20"/>
                </a:lnTo>
                <a:lnTo>
                  <a:pt x="539" y="19"/>
                </a:lnTo>
                <a:lnTo>
                  <a:pt x="547" y="16"/>
                </a:lnTo>
                <a:lnTo>
                  <a:pt x="561" y="11"/>
                </a:lnTo>
                <a:lnTo>
                  <a:pt x="577" y="4"/>
                </a:lnTo>
                <a:lnTo>
                  <a:pt x="585" y="1"/>
                </a:lnTo>
                <a:lnTo>
                  <a:pt x="594" y="0"/>
                </a:lnTo>
                <a:lnTo>
                  <a:pt x="594" y="0"/>
                </a:lnTo>
                <a:lnTo>
                  <a:pt x="604" y="0"/>
                </a:lnTo>
                <a:lnTo>
                  <a:pt x="614" y="0"/>
                </a:lnTo>
                <a:lnTo>
                  <a:pt x="622" y="1"/>
                </a:lnTo>
                <a:lnTo>
                  <a:pt x="632" y="4"/>
                </a:lnTo>
                <a:lnTo>
                  <a:pt x="648" y="10"/>
                </a:lnTo>
                <a:lnTo>
                  <a:pt x="667" y="16"/>
                </a:lnTo>
                <a:lnTo>
                  <a:pt x="667" y="16"/>
                </a:lnTo>
                <a:lnTo>
                  <a:pt x="674" y="27"/>
                </a:lnTo>
                <a:lnTo>
                  <a:pt x="683" y="37"/>
                </a:lnTo>
                <a:lnTo>
                  <a:pt x="693" y="46"/>
                </a:lnTo>
                <a:lnTo>
                  <a:pt x="702" y="57"/>
                </a:lnTo>
                <a:lnTo>
                  <a:pt x="702" y="57"/>
                </a:lnTo>
                <a:lnTo>
                  <a:pt x="708" y="67"/>
                </a:lnTo>
                <a:lnTo>
                  <a:pt x="712" y="78"/>
                </a:lnTo>
                <a:lnTo>
                  <a:pt x="720" y="98"/>
                </a:lnTo>
                <a:lnTo>
                  <a:pt x="728" y="120"/>
                </a:lnTo>
                <a:lnTo>
                  <a:pt x="734" y="129"/>
                </a:lnTo>
                <a:lnTo>
                  <a:pt x="739" y="139"/>
                </a:lnTo>
                <a:lnTo>
                  <a:pt x="739" y="139"/>
                </a:lnTo>
                <a:close/>
                <a:moveTo>
                  <a:pt x="653" y="343"/>
                </a:moveTo>
                <a:lnTo>
                  <a:pt x="653" y="343"/>
                </a:lnTo>
                <a:lnTo>
                  <a:pt x="640" y="313"/>
                </a:lnTo>
                <a:lnTo>
                  <a:pt x="626" y="282"/>
                </a:lnTo>
                <a:lnTo>
                  <a:pt x="626" y="282"/>
                </a:lnTo>
                <a:lnTo>
                  <a:pt x="617" y="259"/>
                </a:lnTo>
                <a:lnTo>
                  <a:pt x="608" y="234"/>
                </a:lnTo>
                <a:lnTo>
                  <a:pt x="606" y="222"/>
                </a:lnTo>
                <a:lnTo>
                  <a:pt x="604" y="208"/>
                </a:lnTo>
                <a:lnTo>
                  <a:pt x="603" y="196"/>
                </a:lnTo>
                <a:lnTo>
                  <a:pt x="604" y="184"/>
                </a:lnTo>
                <a:lnTo>
                  <a:pt x="604" y="184"/>
                </a:lnTo>
                <a:lnTo>
                  <a:pt x="608" y="177"/>
                </a:lnTo>
                <a:lnTo>
                  <a:pt x="614" y="173"/>
                </a:lnTo>
                <a:lnTo>
                  <a:pt x="619" y="169"/>
                </a:lnTo>
                <a:lnTo>
                  <a:pt x="626" y="166"/>
                </a:lnTo>
                <a:lnTo>
                  <a:pt x="634" y="165"/>
                </a:lnTo>
                <a:lnTo>
                  <a:pt x="641" y="165"/>
                </a:lnTo>
                <a:lnTo>
                  <a:pt x="651" y="166"/>
                </a:lnTo>
                <a:lnTo>
                  <a:pt x="660" y="167"/>
                </a:lnTo>
                <a:lnTo>
                  <a:pt x="660" y="167"/>
                </a:lnTo>
                <a:lnTo>
                  <a:pt x="671" y="184"/>
                </a:lnTo>
                <a:lnTo>
                  <a:pt x="682" y="204"/>
                </a:lnTo>
                <a:lnTo>
                  <a:pt x="693" y="225"/>
                </a:lnTo>
                <a:lnTo>
                  <a:pt x="704" y="248"/>
                </a:lnTo>
                <a:lnTo>
                  <a:pt x="724" y="295"/>
                </a:lnTo>
                <a:lnTo>
                  <a:pt x="740" y="340"/>
                </a:lnTo>
                <a:lnTo>
                  <a:pt x="740" y="340"/>
                </a:lnTo>
                <a:lnTo>
                  <a:pt x="754" y="376"/>
                </a:lnTo>
                <a:lnTo>
                  <a:pt x="761" y="395"/>
                </a:lnTo>
                <a:lnTo>
                  <a:pt x="768" y="415"/>
                </a:lnTo>
                <a:lnTo>
                  <a:pt x="772" y="434"/>
                </a:lnTo>
                <a:lnTo>
                  <a:pt x="772" y="444"/>
                </a:lnTo>
                <a:lnTo>
                  <a:pt x="772" y="453"/>
                </a:lnTo>
                <a:lnTo>
                  <a:pt x="772" y="461"/>
                </a:lnTo>
                <a:lnTo>
                  <a:pt x="769" y="470"/>
                </a:lnTo>
                <a:lnTo>
                  <a:pt x="766" y="476"/>
                </a:lnTo>
                <a:lnTo>
                  <a:pt x="761" y="483"/>
                </a:lnTo>
                <a:lnTo>
                  <a:pt x="761" y="483"/>
                </a:lnTo>
                <a:lnTo>
                  <a:pt x="749" y="494"/>
                </a:lnTo>
                <a:lnTo>
                  <a:pt x="739" y="499"/>
                </a:lnTo>
                <a:lnTo>
                  <a:pt x="735" y="502"/>
                </a:lnTo>
                <a:lnTo>
                  <a:pt x="731" y="504"/>
                </a:lnTo>
                <a:lnTo>
                  <a:pt x="731" y="504"/>
                </a:lnTo>
                <a:lnTo>
                  <a:pt x="721" y="504"/>
                </a:lnTo>
                <a:lnTo>
                  <a:pt x="709" y="502"/>
                </a:lnTo>
                <a:lnTo>
                  <a:pt x="697" y="499"/>
                </a:lnTo>
                <a:lnTo>
                  <a:pt x="689" y="495"/>
                </a:lnTo>
                <a:lnTo>
                  <a:pt x="689" y="495"/>
                </a:lnTo>
                <a:lnTo>
                  <a:pt x="685" y="490"/>
                </a:lnTo>
                <a:lnTo>
                  <a:pt x="681" y="483"/>
                </a:lnTo>
                <a:lnTo>
                  <a:pt x="678" y="478"/>
                </a:lnTo>
                <a:lnTo>
                  <a:pt x="675" y="475"/>
                </a:lnTo>
                <a:lnTo>
                  <a:pt x="674" y="472"/>
                </a:lnTo>
                <a:lnTo>
                  <a:pt x="674" y="472"/>
                </a:lnTo>
                <a:lnTo>
                  <a:pt x="632" y="382"/>
                </a:lnTo>
                <a:lnTo>
                  <a:pt x="611" y="338"/>
                </a:lnTo>
                <a:lnTo>
                  <a:pt x="592" y="291"/>
                </a:lnTo>
                <a:lnTo>
                  <a:pt x="574" y="244"/>
                </a:lnTo>
                <a:lnTo>
                  <a:pt x="558" y="195"/>
                </a:lnTo>
                <a:lnTo>
                  <a:pt x="551" y="169"/>
                </a:lnTo>
                <a:lnTo>
                  <a:pt x="546" y="142"/>
                </a:lnTo>
                <a:lnTo>
                  <a:pt x="540" y="114"/>
                </a:lnTo>
                <a:lnTo>
                  <a:pt x="536" y="84"/>
                </a:lnTo>
                <a:lnTo>
                  <a:pt x="536" y="84"/>
                </a:lnTo>
                <a:lnTo>
                  <a:pt x="540" y="78"/>
                </a:lnTo>
                <a:lnTo>
                  <a:pt x="546" y="71"/>
                </a:lnTo>
                <a:lnTo>
                  <a:pt x="558" y="60"/>
                </a:lnTo>
                <a:lnTo>
                  <a:pt x="573" y="50"/>
                </a:lnTo>
                <a:lnTo>
                  <a:pt x="588" y="42"/>
                </a:lnTo>
                <a:lnTo>
                  <a:pt x="588" y="42"/>
                </a:lnTo>
                <a:lnTo>
                  <a:pt x="598" y="42"/>
                </a:lnTo>
                <a:lnTo>
                  <a:pt x="607" y="42"/>
                </a:lnTo>
                <a:lnTo>
                  <a:pt x="625" y="46"/>
                </a:lnTo>
                <a:lnTo>
                  <a:pt x="641" y="52"/>
                </a:lnTo>
                <a:lnTo>
                  <a:pt x="656" y="57"/>
                </a:lnTo>
                <a:lnTo>
                  <a:pt x="656" y="57"/>
                </a:lnTo>
                <a:lnTo>
                  <a:pt x="666" y="71"/>
                </a:lnTo>
                <a:lnTo>
                  <a:pt x="677" y="84"/>
                </a:lnTo>
                <a:lnTo>
                  <a:pt x="686" y="98"/>
                </a:lnTo>
                <a:lnTo>
                  <a:pt x="696" y="112"/>
                </a:lnTo>
                <a:lnTo>
                  <a:pt x="696" y="112"/>
                </a:lnTo>
                <a:lnTo>
                  <a:pt x="700" y="123"/>
                </a:lnTo>
                <a:lnTo>
                  <a:pt x="704" y="133"/>
                </a:lnTo>
                <a:lnTo>
                  <a:pt x="708" y="144"/>
                </a:lnTo>
                <a:lnTo>
                  <a:pt x="712" y="148"/>
                </a:lnTo>
                <a:lnTo>
                  <a:pt x="716" y="152"/>
                </a:lnTo>
                <a:lnTo>
                  <a:pt x="716" y="152"/>
                </a:lnTo>
                <a:lnTo>
                  <a:pt x="717" y="150"/>
                </a:lnTo>
                <a:lnTo>
                  <a:pt x="719" y="150"/>
                </a:lnTo>
                <a:lnTo>
                  <a:pt x="720" y="150"/>
                </a:lnTo>
                <a:lnTo>
                  <a:pt x="723" y="150"/>
                </a:lnTo>
                <a:lnTo>
                  <a:pt x="723" y="150"/>
                </a:lnTo>
                <a:lnTo>
                  <a:pt x="720" y="135"/>
                </a:lnTo>
                <a:lnTo>
                  <a:pt x="716" y="123"/>
                </a:lnTo>
                <a:lnTo>
                  <a:pt x="711" y="110"/>
                </a:lnTo>
                <a:lnTo>
                  <a:pt x="705" y="98"/>
                </a:lnTo>
                <a:lnTo>
                  <a:pt x="693" y="75"/>
                </a:lnTo>
                <a:lnTo>
                  <a:pt x="678" y="50"/>
                </a:lnTo>
                <a:lnTo>
                  <a:pt x="678" y="50"/>
                </a:lnTo>
                <a:lnTo>
                  <a:pt x="666" y="42"/>
                </a:lnTo>
                <a:lnTo>
                  <a:pt x="662" y="37"/>
                </a:lnTo>
                <a:lnTo>
                  <a:pt x="656" y="30"/>
                </a:lnTo>
                <a:lnTo>
                  <a:pt x="656" y="30"/>
                </a:lnTo>
                <a:lnTo>
                  <a:pt x="645" y="26"/>
                </a:lnTo>
                <a:lnTo>
                  <a:pt x="632" y="20"/>
                </a:lnTo>
                <a:lnTo>
                  <a:pt x="623" y="18"/>
                </a:lnTo>
                <a:lnTo>
                  <a:pt x="615" y="16"/>
                </a:lnTo>
                <a:lnTo>
                  <a:pt x="607" y="16"/>
                </a:lnTo>
                <a:lnTo>
                  <a:pt x="599" y="16"/>
                </a:lnTo>
                <a:lnTo>
                  <a:pt x="599" y="16"/>
                </a:lnTo>
                <a:lnTo>
                  <a:pt x="585" y="20"/>
                </a:lnTo>
                <a:lnTo>
                  <a:pt x="570" y="25"/>
                </a:lnTo>
                <a:lnTo>
                  <a:pt x="540" y="35"/>
                </a:lnTo>
                <a:lnTo>
                  <a:pt x="540" y="35"/>
                </a:lnTo>
                <a:lnTo>
                  <a:pt x="535" y="42"/>
                </a:lnTo>
                <a:lnTo>
                  <a:pt x="528" y="49"/>
                </a:lnTo>
                <a:lnTo>
                  <a:pt x="523" y="57"/>
                </a:lnTo>
                <a:lnTo>
                  <a:pt x="519" y="67"/>
                </a:lnTo>
                <a:lnTo>
                  <a:pt x="516" y="76"/>
                </a:lnTo>
                <a:lnTo>
                  <a:pt x="515" y="86"/>
                </a:lnTo>
                <a:lnTo>
                  <a:pt x="515" y="97"/>
                </a:lnTo>
                <a:lnTo>
                  <a:pt x="516" y="109"/>
                </a:lnTo>
                <a:lnTo>
                  <a:pt x="516" y="109"/>
                </a:lnTo>
                <a:lnTo>
                  <a:pt x="524" y="131"/>
                </a:lnTo>
                <a:lnTo>
                  <a:pt x="531" y="154"/>
                </a:lnTo>
                <a:lnTo>
                  <a:pt x="538" y="177"/>
                </a:lnTo>
                <a:lnTo>
                  <a:pt x="546" y="199"/>
                </a:lnTo>
                <a:lnTo>
                  <a:pt x="546" y="199"/>
                </a:lnTo>
                <a:lnTo>
                  <a:pt x="547" y="210"/>
                </a:lnTo>
                <a:lnTo>
                  <a:pt x="550" y="219"/>
                </a:lnTo>
                <a:lnTo>
                  <a:pt x="555" y="237"/>
                </a:lnTo>
                <a:lnTo>
                  <a:pt x="561" y="253"/>
                </a:lnTo>
                <a:lnTo>
                  <a:pt x="562" y="263"/>
                </a:lnTo>
                <a:lnTo>
                  <a:pt x="564" y="271"/>
                </a:lnTo>
                <a:lnTo>
                  <a:pt x="564" y="271"/>
                </a:lnTo>
                <a:lnTo>
                  <a:pt x="577" y="308"/>
                </a:lnTo>
                <a:lnTo>
                  <a:pt x="589" y="344"/>
                </a:lnTo>
                <a:lnTo>
                  <a:pt x="602" y="381"/>
                </a:lnTo>
                <a:lnTo>
                  <a:pt x="608" y="399"/>
                </a:lnTo>
                <a:lnTo>
                  <a:pt x="615" y="415"/>
                </a:lnTo>
                <a:lnTo>
                  <a:pt x="615" y="415"/>
                </a:lnTo>
                <a:lnTo>
                  <a:pt x="629" y="444"/>
                </a:lnTo>
                <a:lnTo>
                  <a:pt x="645" y="471"/>
                </a:lnTo>
                <a:lnTo>
                  <a:pt x="655" y="485"/>
                </a:lnTo>
                <a:lnTo>
                  <a:pt x="663" y="497"/>
                </a:lnTo>
                <a:lnTo>
                  <a:pt x="674" y="508"/>
                </a:lnTo>
                <a:lnTo>
                  <a:pt x="683" y="517"/>
                </a:lnTo>
                <a:lnTo>
                  <a:pt x="683" y="517"/>
                </a:lnTo>
                <a:lnTo>
                  <a:pt x="693" y="519"/>
                </a:lnTo>
                <a:lnTo>
                  <a:pt x="701" y="521"/>
                </a:lnTo>
                <a:lnTo>
                  <a:pt x="708" y="524"/>
                </a:lnTo>
                <a:lnTo>
                  <a:pt x="717" y="525"/>
                </a:lnTo>
                <a:lnTo>
                  <a:pt x="717" y="525"/>
                </a:lnTo>
                <a:lnTo>
                  <a:pt x="721" y="524"/>
                </a:lnTo>
                <a:lnTo>
                  <a:pt x="727" y="523"/>
                </a:lnTo>
                <a:lnTo>
                  <a:pt x="739" y="521"/>
                </a:lnTo>
                <a:lnTo>
                  <a:pt x="750" y="520"/>
                </a:lnTo>
                <a:lnTo>
                  <a:pt x="760" y="519"/>
                </a:lnTo>
                <a:lnTo>
                  <a:pt x="760" y="519"/>
                </a:lnTo>
                <a:lnTo>
                  <a:pt x="761" y="516"/>
                </a:lnTo>
                <a:lnTo>
                  <a:pt x="762" y="514"/>
                </a:lnTo>
                <a:lnTo>
                  <a:pt x="766" y="510"/>
                </a:lnTo>
                <a:lnTo>
                  <a:pt x="779" y="505"/>
                </a:lnTo>
                <a:lnTo>
                  <a:pt x="779" y="505"/>
                </a:lnTo>
                <a:lnTo>
                  <a:pt x="785" y="493"/>
                </a:lnTo>
                <a:lnTo>
                  <a:pt x="789" y="480"/>
                </a:lnTo>
                <a:lnTo>
                  <a:pt x="791" y="467"/>
                </a:lnTo>
                <a:lnTo>
                  <a:pt x="791" y="453"/>
                </a:lnTo>
                <a:lnTo>
                  <a:pt x="789" y="440"/>
                </a:lnTo>
                <a:lnTo>
                  <a:pt x="787" y="425"/>
                </a:lnTo>
                <a:lnTo>
                  <a:pt x="780" y="396"/>
                </a:lnTo>
                <a:lnTo>
                  <a:pt x="780" y="396"/>
                </a:lnTo>
                <a:lnTo>
                  <a:pt x="777" y="380"/>
                </a:lnTo>
                <a:lnTo>
                  <a:pt x="777" y="373"/>
                </a:lnTo>
                <a:lnTo>
                  <a:pt x="775" y="366"/>
                </a:lnTo>
                <a:lnTo>
                  <a:pt x="775" y="366"/>
                </a:lnTo>
                <a:lnTo>
                  <a:pt x="764" y="333"/>
                </a:lnTo>
                <a:lnTo>
                  <a:pt x="750" y="302"/>
                </a:lnTo>
                <a:lnTo>
                  <a:pt x="726" y="244"/>
                </a:lnTo>
                <a:lnTo>
                  <a:pt x="726" y="244"/>
                </a:lnTo>
                <a:lnTo>
                  <a:pt x="717" y="226"/>
                </a:lnTo>
                <a:lnTo>
                  <a:pt x="709" y="208"/>
                </a:lnTo>
                <a:lnTo>
                  <a:pt x="692" y="177"/>
                </a:lnTo>
                <a:lnTo>
                  <a:pt x="692" y="177"/>
                </a:lnTo>
                <a:lnTo>
                  <a:pt x="685" y="163"/>
                </a:lnTo>
                <a:lnTo>
                  <a:pt x="678" y="152"/>
                </a:lnTo>
                <a:lnTo>
                  <a:pt x="678" y="152"/>
                </a:lnTo>
                <a:lnTo>
                  <a:pt x="674" y="148"/>
                </a:lnTo>
                <a:lnTo>
                  <a:pt x="668" y="144"/>
                </a:lnTo>
                <a:lnTo>
                  <a:pt x="662" y="142"/>
                </a:lnTo>
                <a:lnTo>
                  <a:pt x="656" y="139"/>
                </a:lnTo>
                <a:lnTo>
                  <a:pt x="651" y="139"/>
                </a:lnTo>
                <a:lnTo>
                  <a:pt x="644" y="139"/>
                </a:lnTo>
                <a:lnTo>
                  <a:pt x="632" y="140"/>
                </a:lnTo>
                <a:lnTo>
                  <a:pt x="618" y="144"/>
                </a:lnTo>
                <a:lnTo>
                  <a:pt x="607" y="151"/>
                </a:lnTo>
                <a:lnTo>
                  <a:pt x="596" y="159"/>
                </a:lnTo>
                <a:lnTo>
                  <a:pt x="587" y="167"/>
                </a:lnTo>
                <a:lnTo>
                  <a:pt x="587" y="167"/>
                </a:lnTo>
                <a:lnTo>
                  <a:pt x="584" y="185"/>
                </a:lnTo>
                <a:lnTo>
                  <a:pt x="584" y="201"/>
                </a:lnTo>
                <a:lnTo>
                  <a:pt x="585" y="219"/>
                </a:lnTo>
                <a:lnTo>
                  <a:pt x="588" y="234"/>
                </a:lnTo>
                <a:lnTo>
                  <a:pt x="594" y="250"/>
                </a:lnTo>
                <a:lnTo>
                  <a:pt x="599" y="265"/>
                </a:lnTo>
                <a:lnTo>
                  <a:pt x="611" y="297"/>
                </a:lnTo>
                <a:lnTo>
                  <a:pt x="611" y="297"/>
                </a:lnTo>
                <a:lnTo>
                  <a:pt x="617" y="309"/>
                </a:lnTo>
                <a:lnTo>
                  <a:pt x="622" y="321"/>
                </a:lnTo>
                <a:lnTo>
                  <a:pt x="636" y="346"/>
                </a:lnTo>
                <a:lnTo>
                  <a:pt x="636" y="346"/>
                </a:lnTo>
                <a:lnTo>
                  <a:pt x="643" y="358"/>
                </a:lnTo>
                <a:lnTo>
                  <a:pt x="649" y="370"/>
                </a:lnTo>
                <a:lnTo>
                  <a:pt x="653" y="376"/>
                </a:lnTo>
                <a:lnTo>
                  <a:pt x="657" y="380"/>
                </a:lnTo>
                <a:lnTo>
                  <a:pt x="663" y="382"/>
                </a:lnTo>
                <a:lnTo>
                  <a:pt x="668" y="382"/>
                </a:lnTo>
                <a:lnTo>
                  <a:pt x="668" y="382"/>
                </a:lnTo>
                <a:lnTo>
                  <a:pt x="670" y="378"/>
                </a:lnTo>
                <a:lnTo>
                  <a:pt x="670" y="373"/>
                </a:lnTo>
                <a:lnTo>
                  <a:pt x="668" y="369"/>
                </a:lnTo>
                <a:lnTo>
                  <a:pt x="666" y="363"/>
                </a:lnTo>
                <a:lnTo>
                  <a:pt x="653" y="343"/>
                </a:lnTo>
                <a:lnTo>
                  <a:pt x="653" y="343"/>
                </a:lnTo>
                <a:close/>
                <a:moveTo>
                  <a:pt x="678" y="110"/>
                </a:moveTo>
                <a:lnTo>
                  <a:pt x="678" y="110"/>
                </a:lnTo>
                <a:lnTo>
                  <a:pt x="671" y="99"/>
                </a:lnTo>
                <a:lnTo>
                  <a:pt x="663" y="87"/>
                </a:lnTo>
                <a:lnTo>
                  <a:pt x="653" y="76"/>
                </a:lnTo>
                <a:lnTo>
                  <a:pt x="647" y="69"/>
                </a:lnTo>
                <a:lnTo>
                  <a:pt x="647" y="69"/>
                </a:lnTo>
                <a:lnTo>
                  <a:pt x="634" y="64"/>
                </a:lnTo>
                <a:lnTo>
                  <a:pt x="619" y="59"/>
                </a:lnTo>
                <a:lnTo>
                  <a:pt x="604" y="56"/>
                </a:lnTo>
                <a:lnTo>
                  <a:pt x="598" y="56"/>
                </a:lnTo>
                <a:lnTo>
                  <a:pt x="592" y="57"/>
                </a:lnTo>
                <a:lnTo>
                  <a:pt x="592" y="57"/>
                </a:lnTo>
                <a:lnTo>
                  <a:pt x="587" y="60"/>
                </a:lnTo>
                <a:lnTo>
                  <a:pt x="581" y="64"/>
                </a:lnTo>
                <a:lnTo>
                  <a:pt x="577" y="69"/>
                </a:lnTo>
                <a:lnTo>
                  <a:pt x="572" y="74"/>
                </a:lnTo>
                <a:lnTo>
                  <a:pt x="572" y="74"/>
                </a:lnTo>
                <a:lnTo>
                  <a:pt x="560" y="79"/>
                </a:lnTo>
                <a:lnTo>
                  <a:pt x="553" y="83"/>
                </a:lnTo>
                <a:lnTo>
                  <a:pt x="551" y="86"/>
                </a:lnTo>
                <a:lnTo>
                  <a:pt x="550" y="90"/>
                </a:lnTo>
                <a:lnTo>
                  <a:pt x="550" y="90"/>
                </a:lnTo>
                <a:lnTo>
                  <a:pt x="549" y="98"/>
                </a:lnTo>
                <a:lnTo>
                  <a:pt x="549" y="108"/>
                </a:lnTo>
                <a:lnTo>
                  <a:pt x="551" y="125"/>
                </a:lnTo>
                <a:lnTo>
                  <a:pt x="551" y="125"/>
                </a:lnTo>
                <a:lnTo>
                  <a:pt x="555" y="143"/>
                </a:lnTo>
                <a:lnTo>
                  <a:pt x="561" y="161"/>
                </a:lnTo>
                <a:lnTo>
                  <a:pt x="573" y="192"/>
                </a:lnTo>
                <a:lnTo>
                  <a:pt x="573" y="192"/>
                </a:lnTo>
                <a:lnTo>
                  <a:pt x="573" y="184"/>
                </a:lnTo>
                <a:lnTo>
                  <a:pt x="574" y="177"/>
                </a:lnTo>
                <a:lnTo>
                  <a:pt x="576" y="170"/>
                </a:lnTo>
                <a:lnTo>
                  <a:pt x="579" y="165"/>
                </a:lnTo>
                <a:lnTo>
                  <a:pt x="585" y="154"/>
                </a:lnTo>
                <a:lnTo>
                  <a:pt x="595" y="144"/>
                </a:lnTo>
                <a:lnTo>
                  <a:pt x="606" y="138"/>
                </a:lnTo>
                <a:lnTo>
                  <a:pt x="618" y="132"/>
                </a:lnTo>
                <a:lnTo>
                  <a:pt x="630" y="128"/>
                </a:lnTo>
                <a:lnTo>
                  <a:pt x="643" y="127"/>
                </a:lnTo>
                <a:lnTo>
                  <a:pt x="643" y="127"/>
                </a:lnTo>
                <a:lnTo>
                  <a:pt x="651" y="128"/>
                </a:lnTo>
                <a:lnTo>
                  <a:pt x="659" y="129"/>
                </a:lnTo>
                <a:lnTo>
                  <a:pt x="666" y="132"/>
                </a:lnTo>
                <a:lnTo>
                  <a:pt x="671" y="136"/>
                </a:lnTo>
                <a:lnTo>
                  <a:pt x="683" y="144"/>
                </a:lnTo>
                <a:lnTo>
                  <a:pt x="694" y="152"/>
                </a:lnTo>
                <a:lnTo>
                  <a:pt x="694" y="152"/>
                </a:lnTo>
                <a:lnTo>
                  <a:pt x="687" y="131"/>
                </a:lnTo>
                <a:lnTo>
                  <a:pt x="685" y="121"/>
                </a:lnTo>
                <a:lnTo>
                  <a:pt x="678" y="110"/>
                </a:lnTo>
                <a:lnTo>
                  <a:pt x="678" y="110"/>
                </a:lnTo>
                <a:close/>
                <a:moveTo>
                  <a:pt x="981" y="110"/>
                </a:moveTo>
                <a:lnTo>
                  <a:pt x="981" y="110"/>
                </a:lnTo>
                <a:lnTo>
                  <a:pt x="976" y="113"/>
                </a:lnTo>
                <a:lnTo>
                  <a:pt x="968" y="114"/>
                </a:lnTo>
                <a:lnTo>
                  <a:pt x="953" y="116"/>
                </a:lnTo>
                <a:lnTo>
                  <a:pt x="936" y="116"/>
                </a:lnTo>
                <a:lnTo>
                  <a:pt x="920" y="117"/>
                </a:lnTo>
                <a:lnTo>
                  <a:pt x="920" y="117"/>
                </a:lnTo>
                <a:lnTo>
                  <a:pt x="905" y="120"/>
                </a:lnTo>
                <a:lnTo>
                  <a:pt x="890" y="124"/>
                </a:lnTo>
                <a:lnTo>
                  <a:pt x="877" y="128"/>
                </a:lnTo>
                <a:lnTo>
                  <a:pt x="863" y="131"/>
                </a:lnTo>
                <a:lnTo>
                  <a:pt x="863" y="131"/>
                </a:lnTo>
                <a:lnTo>
                  <a:pt x="856" y="131"/>
                </a:lnTo>
                <a:lnTo>
                  <a:pt x="849" y="131"/>
                </a:lnTo>
                <a:lnTo>
                  <a:pt x="843" y="129"/>
                </a:lnTo>
                <a:lnTo>
                  <a:pt x="836" y="131"/>
                </a:lnTo>
                <a:lnTo>
                  <a:pt x="836" y="131"/>
                </a:lnTo>
                <a:lnTo>
                  <a:pt x="819" y="133"/>
                </a:lnTo>
                <a:lnTo>
                  <a:pt x="802" y="139"/>
                </a:lnTo>
                <a:lnTo>
                  <a:pt x="770" y="148"/>
                </a:lnTo>
                <a:lnTo>
                  <a:pt x="738" y="159"/>
                </a:lnTo>
                <a:lnTo>
                  <a:pt x="704" y="170"/>
                </a:lnTo>
                <a:lnTo>
                  <a:pt x="704" y="170"/>
                </a:lnTo>
                <a:lnTo>
                  <a:pt x="712" y="182"/>
                </a:lnTo>
                <a:lnTo>
                  <a:pt x="720" y="197"/>
                </a:lnTo>
                <a:lnTo>
                  <a:pt x="736" y="231"/>
                </a:lnTo>
                <a:lnTo>
                  <a:pt x="766" y="304"/>
                </a:lnTo>
                <a:lnTo>
                  <a:pt x="766" y="304"/>
                </a:lnTo>
                <a:lnTo>
                  <a:pt x="773" y="329"/>
                </a:lnTo>
                <a:lnTo>
                  <a:pt x="781" y="357"/>
                </a:lnTo>
                <a:lnTo>
                  <a:pt x="791" y="384"/>
                </a:lnTo>
                <a:lnTo>
                  <a:pt x="798" y="411"/>
                </a:lnTo>
                <a:lnTo>
                  <a:pt x="804" y="438"/>
                </a:lnTo>
                <a:lnTo>
                  <a:pt x="806" y="452"/>
                </a:lnTo>
                <a:lnTo>
                  <a:pt x="807" y="464"/>
                </a:lnTo>
                <a:lnTo>
                  <a:pt x="807" y="478"/>
                </a:lnTo>
                <a:lnTo>
                  <a:pt x="806" y="490"/>
                </a:lnTo>
                <a:lnTo>
                  <a:pt x="803" y="504"/>
                </a:lnTo>
                <a:lnTo>
                  <a:pt x="799" y="516"/>
                </a:lnTo>
                <a:lnTo>
                  <a:pt x="799" y="516"/>
                </a:lnTo>
                <a:lnTo>
                  <a:pt x="791" y="521"/>
                </a:lnTo>
                <a:lnTo>
                  <a:pt x="781" y="525"/>
                </a:lnTo>
                <a:lnTo>
                  <a:pt x="772" y="529"/>
                </a:lnTo>
                <a:lnTo>
                  <a:pt x="762" y="532"/>
                </a:lnTo>
                <a:lnTo>
                  <a:pt x="740" y="536"/>
                </a:lnTo>
                <a:lnTo>
                  <a:pt x="719" y="543"/>
                </a:lnTo>
                <a:lnTo>
                  <a:pt x="719" y="543"/>
                </a:lnTo>
                <a:lnTo>
                  <a:pt x="711" y="539"/>
                </a:lnTo>
                <a:lnTo>
                  <a:pt x="704" y="536"/>
                </a:lnTo>
                <a:lnTo>
                  <a:pt x="704" y="536"/>
                </a:lnTo>
                <a:lnTo>
                  <a:pt x="690" y="534"/>
                </a:lnTo>
                <a:lnTo>
                  <a:pt x="679" y="529"/>
                </a:lnTo>
                <a:lnTo>
                  <a:pt x="670" y="524"/>
                </a:lnTo>
                <a:lnTo>
                  <a:pt x="660" y="516"/>
                </a:lnTo>
                <a:lnTo>
                  <a:pt x="652" y="508"/>
                </a:lnTo>
                <a:lnTo>
                  <a:pt x="645" y="498"/>
                </a:lnTo>
                <a:lnTo>
                  <a:pt x="634" y="478"/>
                </a:lnTo>
                <a:lnTo>
                  <a:pt x="634" y="478"/>
                </a:lnTo>
                <a:lnTo>
                  <a:pt x="619" y="448"/>
                </a:lnTo>
                <a:lnTo>
                  <a:pt x="604" y="415"/>
                </a:lnTo>
                <a:lnTo>
                  <a:pt x="591" y="382"/>
                </a:lnTo>
                <a:lnTo>
                  <a:pt x="577" y="347"/>
                </a:lnTo>
                <a:lnTo>
                  <a:pt x="566" y="313"/>
                </a:lnTo>
                <a:lnTo>
                  <a:pt x="554" y="279"/>
                </a:lnTo>
                <a:lnTo>
                  <a:pt x="536" y="214"/>
                </a:lnTo>
                <a:lnTo>
                  <a:pt x="536" y="214"/>
                </a:lnTo>
                <a:lnTo>
                  <a:pt x="523" y="216"/>
                </a:lnTo>
                <a:lnTo>
                  <a:pt x="511" y="221"/>
                </a:lnTo>
                <a:lnTo>
                  <a:pt x="489" y="227"/>
                </a:lnTo>
                <a:lnTo>
                  <a:pt x="489" y="227"/>
                </a:lnTo>
                <a:lnTo>
                  <a:pt x="457" y="237"/>
                </a:lnTo>
                <a:lnTo>
                  <a:pt x="432" y="244"/>
                </a:lnTo>
                <a:lnTo>
                  <a:pt x="432" y="244"/>
                </a:lnTo>
                <a:lnTo>
                  <a:pt x="408" y="252"/>
                </a:lnTo>
                <a:lnTo>
                  <a:pt x="385" y="260"/>
                </a:lnTo>
                <a:lnTo>
                  <a:pt x="385" y="260"/>
                </a:lnTo>
                <a:lnTo>
                  <a:pt x="362" y="267"/>
                </a:lnTo>
                <a:lnTo>
                  <a:pt x="339" y="272"/>
                </a:lnTo>
                <a:lnTo>
                  <a:pt x="316" y="276"/>
                </a:lnTo>
                <a:lnTo>
                  <a:pt x="294" y="283"/>
                </a:lnTo>
                <a:lnTo>
                  <a:pt x="294" y="283"/>
                </a:lnTo>
                <a:lnTo>
                  <a:pt x="281" y="289"/>
                </a:lnTo>
                <a:lnTo>
                  <a:pt x="267" y="294"/>
                </a:lnTo>
                <a:lnTo>
                  <a:pt x="240" y="306"/>
                </a:lnTo>
                <a:lnTo>
                  <a:pt x="240" y="306"/>
                </a:lnTo>
                <a:lnTo>
                  <a:pt x="203" y="320"/>
                </a:lnTo>
                <a:lnTo>
                  <a:pt x="166" y="333"/>
                </a:lnTo>
                <a:lnTo>
                  <a:pt x="130" y="347"/>
                </a:lnTo>
                <a:lnTo>
                  <a:pt x="112" y="355"/>
                </a:lnTo>
                <a:lnTo>
                  <a:pt x="94" y="365"/>
                </a:lnTo>
                <a:lnTo>
                  <a:pt x="94" y="365"/>
                </a:lnTo>
                <a:lnTo>
                  <a:pt x="83" y="366"/>
                </a:lnTo>
                <a:lnTo>
                  <a:pt x="74" y="369"/>
                </a:lnTo>
                <a:lnTo>
                  <a:pt x="66" y="374"/>
                </a:lnTo>
                <a:lnTo>
                  <a:pt x="56" y="378"/>
                </a:lnTo>
                <a:lnTo>
                  <a:pt x="37" y="389"/>
                </a:lnTo>
                <a:lnTo>
                  <a:pt x="27" y="393"/>
                </a:lnTo>
                <a:lnTo>
                  <a:pt x="18" y="396"/>
                </a:lnTo>
                <a:lnTo>
                  <a:pt x="18" y="396"/>
                </a:lnTo>
                <a:lnTo>
                  <a:pt x="18" y="455"/>
                </a:lnTo>
                <a:lnTo>
                  <a:pt x="22" y="514"/>
                </a:lnTo>
                <a:lnTo>
                  <a:pt x="29" y="576"/>
                </a:lnTo>
                <a:lnTo>
                  <a:pt x="38" y="640"/>
                </a:lnTo>
                <a:lnTo>
                  <a:pt x="38" y="640"/>
                </a:lnTo>
                <a:lnTo>
                  <a:pt x="44" y="664"/>
                </a:lnTo>
                <a:lnTo>
                  <a:pt x="51" y="689"/>
                </a:lnTo>
                <a:lnTo>
                  <a:pt x="59" y="713"/>
                </a:lnTo>
                <a:lnTo>
                  <a:pt x="61" y="725"/>
                </a:lnTo>
                <a:lnTo>
                  <a:pt x="63" y="739"/>
                </a:lnTo>
                <a:lnTo>
                  <a:pt x="63" y="739"/>
                </a:lnTo>
                <a:lnTo>
                  <a:pt x="68" y="777"/>
                </a:lnTo>
                <a:lnTo>
                  <a:pt x="75" y="815"/>
                </a:lnTo>
                <a:lnTo>
                  <a:pt x="83" y="853"/>
                </a:lnTo>
                <a:lnTo>
                  <a:pt x="94" y="891"/>
                </a:lnTo>
                <a:lnTo>
                  <a:pt x="94" y="891"/>
                </a:lnTo>
                <a:lnTo>
                  <a:pt x="105" y="931"/>
                </a:lnTo>
                <a:lnTo>
                  <a:pt x="115" y="969"/>
                </a:lnTo>
                <a:lnTo>
                  <a:pt x="124" y="1007"/>
                </a:lnTo>
                <a:lnTo>
                  <a:pt x="135" y="1044"/>
                </a:lnTo>
                <a:lnTo>
                  <a:pt x="135" y="1044"/>
                </a:lnTo>
                <a:lnTo>
                  <a:pt x="144" y="1074"/>
                </a:lnTo>
                <a:lnTo>
                  <a:pt x="155" y="1102"/>
                </a:lnTo>
                <a:lnTo>
                  <a:pt x="178" y="1158"/>
                </a:lnTo>
                <a:lnTo>
                  <a:pt x="178" y="1158"/>
                </a:lnTo>
                <a:lnTo>
                  <a:pt x="198" y="1204"/>
                </a:lnTo>
                <a:lnTo>
                  <a:pt x="215" y="1249"/>
                </a:lnTo>
                <a:lnTo>
                  <a:pt x="215" y="1249"/>
                </a:lnTo>
                <a:lnTo>
                  <a:pt x="232" y="1290"/>
                </a:lnTo>
                <a:lnTo>
                  <a:pt x="248" y="1330"/>
                </a:lnTo>
                <a:lnTo>
                  <a:pt x="266" y="1368"/>
                </a:lnTo>
                <a:lnTo>
                  <a:pt x="275" y="1385"/>
                </a:lnTo>
                <a:lnTo>
                  <a:pt x="285" y="1403"/>
                </a:lnTo>
                <a:lnTo>
                  <a:pt x="285" y="1403"/>
                </a:lnTo>
                <a:lnTo>
                  <a:pt x="300" y="1391"/>
                </a:lnTo>
                <a:lnTo>
                  <a:pt x="315" y="1380"/>
                </a:lnTo>
                <a:lnTo>
                  <a:pt x="346" y="1358"/>
                </a:lnTo>
                <a:lnTo>
                  <a:pt x="380" y="1340"/>
                </a:lnTo>
                <a:lnTo>
                  <a:pt x="414" y="1323"/>
                </a:lnTo>
                <a:lnTo>
                  <a:pt x="448" y="1306"/>
                </a:lnTo>
                <a:lnTo>
                  <a:pt x="483" y="1291"/>
                </a:lnTo>
                <a:lnTo>
                  <a:pt x="553" y="1263"/>
                </a:lnTo>
                <a:lnTo>
                  <a:pt x="553" y="1263"/>
                </a:lnTo>
                <a:lnTo>
                  <a:pt x="589" y="1248"/>
                </a:lnTo>
                <a:lnTo>
                  <a:pt x="629" y="1236"/>
                </a:lnTo>
                <a:lnTo>
                  <a:pt x="668" y="1225"/>
                </a:lnTo>
                <a:lnTo>
                  <a:pt x="708" y="1215"/>
                </a:lnTo>
                <a:lnTo>
                  <a:pt x="789" y="1199"/>
                </a:lnTo>
                <a:lnTo>
                  <a:pt x="830" y="1191"/>
                </a:lnTo>
                <a:lnTo>
                  <a:pt x="870" y="1181"/>
                </a:lnTo>
                <a:lnTo>
                  <a:pt x="870" y="1181"/>
                </a:lnTo>
                <a:lnTo>
                  <a:pt x="905" y="1172"/>
                </a:lnTo>
                <a:lnTo>
                  <a:pt x="936" y="1164"/>
                </a:lnTo>
                <a:lnTo>
                  <a:pt x="996" y="1144"/>
                </a:lnTo>
                <a:lnTo>
                  <a:pt x="996" y="1144"/>
                </a:lnTo>
                <a:lnTo>
                  <a:pt x="1062" y="1125"/>
                </a:lnTo>
                <a:lnTo>
                  <a:pt x="1094" y="1116"/>
                </a:lnTo>
                <a:lnTo>
                  <a:pt x="1126" y="1105"/>
                </a:lnTo>
                <a:lnTo>
                  <a:pt x="1126" y="1105"/>
                </a:lnTo>
                <a:lnTo>
                  <a:pt x="1156" y="1093"/>
                </a:lnTo>
                <a:lnTo>
                  <a:pt x="1184" y="1081"/>
                </a:lnTo>
                <a:lnTo>
                  <a:pt x="1214" y="1068"/>
                </a:lnTo>
                <a:lnTo>
                  <a:pt x="1243" y="1059"/>
                </a:lnTo>
                <a:lnTo>
                  <a:pt x="1243" y="1059"/>
                </a:lnTo>
                <a:lnTo>
                  <a:pt x="1249" y="1053"/>
                </a:lnTo>
                <a:lnTo>
                  <a:pt x="1256" y="1048"/>
                </a:lnTo>
                <a:lnTo>
                  <a:pt x="1266" y="1044"/>
                </a:lnTo>
                <a:lnTo>
                  <a:pt x="1274" y="1041"/>
                </a:lnTo>
                <a:lnTo>
                  <a:pt x="1293" y="1034"/>
                </a:lnTo>
                <a:lnTo>
                  <a:pt x="1309" y="1027"/>
                </a:lnTo>
                <a:lnTo>
                  <a:pt x="1309" y="1027"/>
                </a:lnTo>
                <a:lnTo>
                  <a:pt x="1305" y="1017"/>
                </a:lnTo>
                <a:lnTo>
                  <a:pt x="1301" y="1007"/>
                </a:lnTo>
                <a:lnTo>
                  <a:pt x="1296" y="998"/>
                </a:lnTo>
                <a:lnTo>
                  <a:pt x="1290" y="988"/>
                </a:lnTo>
                <a:lnTo>
                  <a:pt x="1278" y="970"/>
                </a:lnTo>
                <a:lnTo>
                  <a:pt x="1266" y="953"/>
                </a:lnTo>
                <a:lnTo>
                  <a:pt x="1266" y="953"/>
                </a:lnTo>
                <a:lnTo>
                  <a:pt x="1240" y="906"/>
                </a:lnTo>
                <a:lnTo>
                  <a:pt x="1228" y="883"/>
                </a:lnTo>
                <a:lnTo>
                  <a:pt x="1217" y="861"/>
                </a:lnTo>
                <a:lnTo>
                  <a:pt x="1217" y="861"/>
                </a:lnTo>
                <a:lnTo>
                  <a:pt x="1195" y="810"/>
                </a:lnTo>
                <a:lnTo>
                  <a:pt x="1173" y="758"/>
                </a:lnTo>
                <a:lnTo>
                  <a:pt x="1154" y="706"/>
                </a:lnTo>
                <a:lnTo>
                  <a:pt x="1136" y="655"/>
                </a:lnTo>
                <a:lnTo>
                  <a:pt x="1136" y="655"/>
                </a:lnTo>
                <a:lnTo>
                  <a:pt x="1119" y="606"/>
                </a:lnTo>
                <a:lnTo>
                  <a:pt x="1111" y="582"/>
                </a:lnTo>
                <a:lnTo>
                  <a:pt x="1104" y="558"/>
                </a:lnTo>
                <a:lnTo>
                  <a:pt x="1104" y="558"/>
                </a:lnTo>
                <a:lnTo>
                  <a:pt x="1097" y="529"/>
                </a:lnTo>
                <a:lnTo>
                  <a:pt x="1093" y="501"/>
                </a:lnTo>
                <a:lnTo>
                  <a:pt x="1083" y="442"/>
                </a:lnTo>
                <a:lnTo>
                  <a:pt x="1083" y="442"/>
                </a:lnTo>
                <a:lnTo>
                  <a:pt x="1073" y="388"/>
                </a:lnTo>
                <a:lnTo>
                  <a:pt x="1062" y="332"/>
                </a:lnTo>
                <a:lnTo>
                  <a:pt x="1062" y="332"/>
                </a:lnTo>
                <a:lnTo>
                  <a:pt x="1058" y="304"/>
                </a:lnTo>
                <a:lnTo>
                  <a:pt x="1055" y="275"/>
                </a:lnTo>
                <a:lnTo>
                  <a:pt x="1051" y="218"/>
                </a:lnTo>
                <a:lnTo>
                  <a:pt x="1049" y="189"/>
                </a:lnTo>
                <a:lnTo>
                  <a:pt x="1045" y="161"/>
                </a:lnTo>
                <a:lnTo>
                  <a:pt x="1040" y="133"/>
                </a:lnTo>
                <a:lnTo>
                  <a:pt x="1033" y="105"/>
                </a:lnTo>
                <a:lnTo>
                  <a:pt x="1033" y="105"/>
                </a:lnTo>
                <a:lnTo>
                  <a:pt x="1029" y="105"/>
                </a:lnTo>
                <a:lnTo>
                  <a:pt x="1029" y="105"/>
                </a:lnTo>
                <a:lnTo>
                  <a:pt x="1014" y="108"/>
                </a:lnTo>
                <a:lnTo>
                  <a:pt x="1003" y="110"/>
                </a:lnTo>
                <a:lnTo>
                  <a:pt x="994" y="112"/>
                </a:lnTo>
                <a:lnTo>
                  <a:pt x="981" y="110"/>
                </a:lnTo>
                <a:lnTo>
                  <a:pt x="981" y="110"/>
                </a:lnTo>
                <a:close/>
                <a:moveTo>
                  <a:pt x="713" y="490"/>
                </a:moveTo>
                <a:lnTo>
                  <a:pt x="713" y="490"/>
                </a:lnTo>
                <a:lnTo>
                  <a:pt x="721" y="489"/>
                </a:lnTo>
                <a:lnTo>
                  <a:pt x="731" y="486"/>
                </a:lnTo>
                <a:lnTo>
                  <a:pt x="738" y="483"/>
                </a:lnTo>
                <a:lnTo>
                  <a:pt x="739" y="480"/>
                </a:lnTo>
                <a:lnTo>
                  <a:pt x="739" y="479"/>
                </a:lnTo>
                <a:lnTo>
                  <a:pt x="739" y="479"/>
                </a:lnTo>
                <a:lnTo>
                  <a:pt x="745" y="475"/>
                </a:lnTo>
                <a:lnTo>
                  <a:pt x="749" y="470"/>
                </a:lnTo>
                <a:lnTo>
                  <a:pt x="753" y="463"/>
                </a:lnTo>
                <a:lnTo>
                  <a:pt x="754" y="456"/>
                </a:lnTo>
                <a:lnTo>
                  <a:pt x="757" y="441"/>
                </a:lnTo>
                <a:lnTo>
                  <a:pt x="757" y="426"/>
                </a:lnTo>
                <a:lnTo>
                  <a:pt x="757" y="426"/>
                </a:lnTo>
                <a:lnTo>
                  <a:pt x="743" y="393"/>
                </a:lnTo>
                <a:lnTo>
                  <a:pt x="732" y="362"/>
                </a:lnTo>
                <a:lnTo>
                  <a:pt x="709" y="298"/>
                </a:lnTo>
                <a:lnTo>
                  <a:pt x="697" y="267"/>
                </a:lnTo>
                <a:lnTo>
                  <a:pt x="683" y="237"/>
                </a:lnTo>
                <a:lnTo>
                  <a:pt x="668" y="210"/>
                </a:lnTo>
                <a:lnTo>
                  <a:pt x="660" y="196"/>
                </a:lnTo>
                <a:lnTo>
                  <a:pt x="651" y="184"/>
                </a:lnTo>
                <a:lnTo>
                  <a:pt x="651" y="184"/>
                </a:lnTo>
                <a:lnTo>
                  <a:pt x="640" y="182"/>
                </a:lnTo>
                <a:lnTo>
                  <a:pt x="632" y="181"/>
                </a:lnTo>
                <a:lnTo>
                  <a:pt x="628" y="181"/>
                </a:lnTo>
                <a:lnTo>
                  <a:pt x="623" y="182"/>
                </a:lnTo>
                <a:lnTo>
                  <a:pt x="621" y="185"/>
                </a:lnTo>
                <a:lnTo>
                  <a:pt x="619" y="188"/>
                </a:lnTo>
                <a:lnTo>
                  <a:pt x="619" y="188"/>
                </a:lnTo>
                <a:lnTo>
                  <a:pt x="622" y="188"/>
                </a:lnTo>
                <a:lnTo>
                  <a:pt x="621" y="189"/>
                </a:lnTo>
                <a:lnTo>
                  <a:pt x="619" y="189"/>
                </a:lnTo>
                <a:lnTo>
                  <a:pt x="619" y="189"/>
                </a:lnTo>
                <a:lnTo>
                  <a:pt x="618" y="206"/>
                </a:lnTo>
                <a:lnTo>
                  <a:pt x="619" y="221"/>
                </a:lnTo>
                <a:lnTo>
                  <a:pt x="623" y="234"/>
                </a:lnTo>
                <a:lnTo>
                  <a:pt x="628" y="246"/>
                </a:lnTo>
                <a:lnTo>
                  <a:pt x="638" y="270"/>
                </a:lnTo>
                <a:lnTo>
                  <a:pt x="644" y="282"/>
                </a:lnTo>
                <a:lnTo>
                  <a:pt x="648" y="295"/>
                </a:lnTo>
                <a:lnTo>
                  <a:pt x="648" y="295"/>
                </a:lnTo>
                <a:lnTo>
                  <a:pt x="653" y="310"/>
                </a:lnTo>
                <a:lnTo>
                  <a:pt x="660" y="324"/>
                </a:lnTo>
                <a:lnTo>
                  <a:pt x="660" y="324"/>
                </a:lnTo>
                <a:lnTo>
                  <a:pt x="662" y="331"/>
                </a:lnTo>
                <a:lnTo>
                  <a:pt x="663" y="338"/>
                </a:lnTo>
                <a:lnTo>
                  <a:pt x="663" y="338"/>
                </a:lnTo>
                <a:lnTo>
                  <a:pt x="668" y="346"/>
                </a:lnTo>
                <a:lnTo>
                  <a:pt x="674" y="353"/>
                </a:lnTo>
                <a:lnTo>
                  <a:pt x="679" y="361"/>
                </a:lnTo>
                <a:lnTo>
                  <a:pt x="685" y="367"/>
                </a:lnTo>
                <a:lnTo>
                  <a:pt x="689" y="376"/>
                </a:lnTo>
                <a:lnTo>
                  <a:pt x="689" y="382"/>
                </a:lnTo>
                <a:lnTo>
                  <a:pt x="689" y="387"/>
                </a:lnTo>
                <a:lnTo>
                  <a:pt x="687" y="391"/>
                </a:lnTo>
                <a:lnTo>
                  <a:pt x="685" y="395"/>
                </a:lnTo>
                <a:lnTo>
                  <a:pt x="681" y="399"/>
                </a:lnTo>
                <a:lnTo>
                  <a:pt x="681" y="399"/>
                </a:lnTo>
                <a:lnTo>
                  <a:pt x="674" y="399"/>
                </a:lnTo>
                <a:lnTo>
                  <a:pt x="668" y="400"/>
                </a:lnTo>
                <a:lnTo>
                  <a:pt x="655" y="403"/>
                </a:lnTo>
                <a:lnTo>
                  <a:pt x="655" y="403"/>
                </a:lnTo>
                <a:lnTo>
                  <a:pt x="660" y="414"/>
                </a:lnTo>
                <a:lnTo>
                  <a:pt x="667" y="426"/>
                </a:lnTo>
                <a:lnTo>
                  <a:pt x="679" y="453"/>
                </a:lnTo>
                <a:lnTo>
                  <a:pt x="686" y="467"/>
                </a:lnTo>
                <a:lnTo>
                  <a:pt x="694" y="478"/>
                </a:lnTo>
                <a:lnTo>
                  <a:pt x="698" y="482"/>
                </a:lnTo>
                <a:lnTo>
                  <a:pt x="704" y="486"/>
                </a:lnTo>
                <a:lnTo>
                  <a:pt x="708" y="489"/>
                </a:lnTo>
                <a:lnTo>
                  <a:pt x="713" y="490"/>
                </a:lnTo>
                <a:lnTo>
                  <a:pt x="713" y="490"/>
                </a:lnTo>
                <a:close/>
              </a:path>
            </a:pathLst>
          </a:custGeom>
          <a:solidFill>
            <a:srgbClr val="FF0000"/>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41" name="TextBox 40">
            <a:extLst>
              <a:ext uri="{FF2B5EF4-FFF2-40B4-BE49-F238E27FC236}">
                <a16:creationId xmlns:a16="http://schemas.microsoft.com/office/drawing/2014/main" id="{34001237-3876-DA42-BCDE-F5A39EDF4DED}"/>
              </a:ext>
            </a:extLst>
          </p:cNvPr>
          <p:cNvSpPr txBox="1"/>
          <p:nvPr/>
        </p:nvSpPr>
        <p:spPr>
          <a:xfrm rot="20953750">
            <a:off x="461326" y="1357369"/>
            <a:ext cx="9790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6FB40535-9A63-950A-5BAD-10925523F2D9}"/>
              </a:ext>
            </a:extLst>
          </p:cNvPr>
          <p:cNvSpPr txBox="1"/>
          <p:nvPr/>
        </p:nvSpPr>
        <p:spPr>
          <a:xfrm>
            <a:off x="3170639" y="76644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D7D2241C-494C-4951-D709-7C1F7F988F6A}"/>
              </a:ext>
            </a:extLst>
          </p:cNvPr>
          <p:cNvSpPr txBox="1"/>
          <p:nvPr/>
        </p:nvSpPr>
        <p:spPr>
          <a:xfrm>
            <a:off x="2654661" y="2490628"/>
            <a:ext cx="242705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mến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4" name="TextBox 43">
            <a:extLst>
              <a:ext uri="{FF2B5EF4-FFF2-40B4-BE49-F238E27FC236}">
                <a16:creationId xmlns:a16="http://schemas.microsoft.com/office/drawing/2014/main" id="{45380F9D-75F3-7D49-AC36-A3AE96CD28BA}"/>
              </a:ext>
            </a:extLst>
          </p:cNvPr>
          <p:cNvSpPr txBox="1"/>
          <p:nvPr/>
        </p:nvSpPr>
        <p:spPr>
          <a:xfrm>
            <a:off x="5329137" y="2331749"/>
            <a:ext cx="2595663"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hân thiết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18E5F754-DD08-E0B3-6E4F-7F3EC0833513}"/>
              </a:ext>
            </a:extLst>
          </p:cNvPr>
          <p:cNvSpPr txBox="1"/>
          <p:nvPr/>
        </p:nvSpPr>
        <p:spPr>
          <a:xfrm>
            <a:off x="3638053" y="3960412"/>
            <a:ext cx="2427055"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thấu hiểu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29BC753E-B1D1-924D-F08F-2A409E50D160}"/>
              </a:ext>
            </a:extLst>
          </p:cNvPr>
          <p:cNvSpPr txBox="1"/>
          <p:nvPr/>
        </p:nvSpPr>
        <p:spPr>
          <a:xfrm>
            <a:off x="8430082" y="2255600"/>
            <a:ext cx="242705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sẻ</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7" name="TextBox 46">
            <a:extLst>
              <a:ext uri="{FF2B5EF4-FFF2-40B4-BE49-F238E27FC236}">
                <a16:creationId xmlns:a16="http://schemas.microsoft.com/office/drawing/2014/main" id="{E92822AC-9708-5A00-FF94-55C0C0029918}"/>
              </a:ext>
            </a:extLst>
          </p:cNvPr>
          <p:cNvSpPr txBox="1"/>
          <p:nvPr/>
        </p:nvSpPr>
        <p:spPr>
          <a:xfrm>
            <a:off x="6628009" y="4002002"/>
            <a:ext cx="242705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gắn bó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8" name="TextBox 47">
            <a:extLst>
              <a:ext uri="{FF2B5EF4-FFF2-40B4-BE49-F238E27FC236}">
                <a16:creationId xmlns:a16="http://schemas.microsoft.com/office/drawing/2014/main" id="{EA54B9C8-030E-B606-A9FA-E338D1003253}"/>
              </a:ext>
            </a:extLst>
          </p:cNvPr>
          <p:cNvSpPr txBox="1"/>
          <p:nvPr/>
        </p:nvSpPr>
        <p:spPr>
          <a:xfrm>
            <a:off x="9365673" y="3920676"/>
            <a:ext cx="242705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gũi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72C27F4A-4CC3-C17C-7666-36573BFE0AB1}"/>
              </a:ext>
            </a:extLst>
          </p:cNvPr>
          <p:cNvSpPr txBox="1"/>
          <p:nvPr/>
        </p:nvSpPr>
        <p:spPr>
          <a:xfrm>
            <a:off x="5183465" y="5589445"/>
            <a:ext cx="242705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giận hờn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0" name="椭圆 31">
            <a:extLst>
              <a:ext uri="{FF2B5EF4-FFF2-40B4-BE49-F238E27FC236}">
                <a16:creationId xmlns:a16="http://schemas.microsoft.com/office/drawing/2014/main" id="{AFAA7CA9-D7B9-A869-63BF-2FA99CF139DE}"/>
              </a:ext>
            </a:extLst>
          </p:cNvPr>
          <p:cNvSpPr/>
          <p:nvPr/>
        </p:nvSpPr>
        <p:spPr>
          <a:xfrm rot="16200000">
            <a:off x="8700044" y="4885991"/>
            <a:ext cx="1296724" cy="23997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51" name="TextBox 50">
            <a:extLst>
              <a:ext uri="{FF2B5EF4-FFF2-40B4-BE49-F238E27FC236}">
                <a16:creationId xmlns:a16="http://schemas.microsoft.com/office/drawing/2014/main" id="{8FF94A88-C9F5-DAA6-A74C-57FCB520EC2D}"/>
              </a:ext>
            </a:extLst>
          </p:cNvPr>
          <p:cNvSpPr txBox="1"/>
          <p:nvPr/>
        </p:nvSpPr>
        <p:spPr>
          <a:xfrm>
            <a:off x="8171433" y="5714137"/>
            <a:ext cx="242705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tâm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2" name="椭圆 31">
            <a:extLst>
              <a:ext uri="{FF2B5EF4-FFF2-40B4-BE49-F238E27FC236}">
                <a16:creationId xmlns:a16="http://schemas.microsoft.com/office/drawing/2014/main" id="{E2B958A1-B7EF-AD47-080B-BBA1B5B79CDD}"/>
              </a:ext>
            </a:extLst>
          </p:cNvPr>
          <p:cNvSpPr/>
          <p:nvPr/>
        </p:nvSpPr>
        <p:spPr>
          <a:xfrm rot="16200000">
            <a:off x="2832463" y="4666794"/>
            <a:ext cx="1296724" cy="22746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Cambria" panose="02040503050406030204" pitchFamily="18" charset="0"/>
              <a:ea typeface="字魂131号-酷乐潮玩体" panose="00000500000000000000" pitchFamily="2" charset="-122"/>
              <a:cs typeface="+mn-cs"/>
              <a:sym typeface="字魂131号-酷乐潮玩体" panose="00000500000000000000" pitchFamily="2" charset="-122"/>
            </a:endParaRPr>
          </a:p>
        </p:txBody>
      </p:sp>
      <p:sp>
        <p:nvSpPr>
          <p:cNvPr id="53" name="TextBox 52">
            <a:extLst>
              <a:ext uri="{FF2B5EF4-FFF2-40B4-BE49-F238E27FC236}">
                <a16:creationId xmlns:a16="http://schemas.microsoft.com/office/drawing/2014/main" id="{4610B29B-B03A-4B51-B383-AE0CDB301966}"/>
              </a:ext>
            </a:extLst>
          </p:cNvPr>
          <p:cNvSpPr txBox="1"/>
          <p:nvPr/>
        </p:nvSpPr>
        <p:spPr>
          <a:xfrm>
            <a:off x="2458954" y="5513379"/>
            <a:ext cx="2427055"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giúp đỡ</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4" name="Picture 53">
            <a:extLst>
              <a:ext uri="{FF2B5EF4-FFF2-40B4-BE49-F238E27FC236}">
                <a16:creationId xmlns:a16="http://schemas.microsoft.com/office/drawing/2014/main" id="{9C71643D-8A40-EF37-B156-C2EF5CE157E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0" y="2939265"/>
            <a:ext cx="2610074" cy="3486935"/>
          </a:xfrm>
          <a:prstGeom prst="rect">
            <a:avLst/>
          </a:prstGeom>
        </p:spPr>
      </p:pic>
      <p:sp>
        <p:nvSpPr>
          <p:cNvPr id="4" name="Rounded Rectangle 1">
            <a:extLst>
              <a:ext uri="{FF2B5EF4-FFF2-40B4-BE49-F238E27FC236}">
                <a16:creationId xmlns:a16="http://schemas.microsoft.com/office/drawing/2014/main" id="{4D3AF98F-A7E0-D416-37F6-983624D5BAB7}"/>
              </a:ext>
            </a:extLst>
          </p:cNvPr>
          <p:cNvSpPr/>
          <p:nvPr/>
        </p:nvSpPr>
        <p:spPr>
          <a:xfrm>
            <a:off x="2569029" y="231753"/>
            <a:ext cx="8545286" cy="1012491"/>
          </a:xfrm>
          <a:custGeom>
            <a:avLst/>
            <a:gdLst>
              <a:gd name="connsiteX0" fmla="*/ 0 w 10071802"/>
              <a:gd name="connsiteY0" fmla="*/ 168752 h 1012491"/>
              <a:gd name="connsiteX1" fmla="*/ 168752 w 10071802"/>
              <a:gd name="connsiteY1" fmla="*/ 0 h 1012491"/>
              <a:gd name="connsiteX2" fmla="*/ 1058745 w 10071802"/>
              <a:gd name="connsiteY2" fmla="*/ 0 h 1012491"/>
              <a:gd name="connsiteX3" fmla="*/ 1851395 w 10071802"/>
              <a:gd name="connsiteY3" fmla="*/ 0 h 1012491"/>
              <a:gd name="connsiteX4" fmla="*/ 2254673 w 10071802"/>
              <a:gd name="connsiteY4" fmla="*/ 0 h 1012491"/>
              <a:gd name="connsiteX5" fmla="*/ 2657951 w 10071802"/>
              <a:gd name="connsiteY5" fmla="*/ 0 h 1012491"/>
              <a:gd name="connsiteX6" fmla="*/ 3158572 w 10071802"/>
              <a:gd name="connsiteY6" fmla="*/ 0 h 1012491"/>
              <a:gd name="connsiteX7" fmla="*/ 3561850 w 10071802"/>
              <a:gd name="connsiteY7" fmla="*/ 0 h 1012491"/>
              <a:gd name="connsiteX8" fmla="*/ 3965128 w 10071802"/>
              <a:gd name="connsiteY8" fmla="*/ 0 h 1012491"/>
              <a:gd name="connsiteX9" fmla="*/ 4465749 w 10071802"/>
              <a:gd name="connsiteY9" fmla="*/ 0 h 1012491"/>
              <a:gd name="connsiteX10" fmla="*/ 5161056 w 10071802"/>
              <a:gd name="connsiteY10" fmla="*/ 0 h 1012491"/>
              <a:gd name="connsiteX11" fmla="*/ 5856363 w 10071802"/>
              <a:gd name="connsiteY11" fmla="*/ 0 h 1012491"/>
              <a:gd name="connsiteX12" fmla="*/ 6551670 w 10071802"/>
              <a:gd name="connsiteY12" fmla="*/ 0 h 1012491"/>
              <a:gd name="connsiteX13" fmla="*/ 7441663 w 10071802"/>
              <a:gd name="connsiteY13" fmla="*/ 0 h 1012491"/>
              <a:gd name="connsiteX14" fmla="*/ 8136970 w 10071802"/>
              <a:gd name="connsiteY14" fmla="*/ 0 h 1012491"/>
              <a:gd name="connsiteX15" fmla="*/ 8832277 w 10071802"/>
              <a:gd name="connsiteY15" fmla="*/ 0 h 1012491"/>
              <a:gd name="connsiteX16" fmla="*/ 9903050 w 10071802"/>
              <a:gd name="connsiteY16" fmla="*/ 0 h 1012491"/>
              <a:gd name="connsiteX17" fmla="*/ 10071802 w 10071802"/>
              <a:gd name="connsiteY17" fmla="*/ 168752 h 1012491"/>
              <a:gd name="connsiteX18" fmla="*/ 10071802 w 10071802"/>
              <a:gd name="connsiteY18" fmla="*/ 843739 h 1012491"/>
              <a:gd name="connsiteX19" fmla="*/ 9903050 w 10071802"/>
              <a:gd name="connsiteY19" fmla="*/ 1012491 h 1012491"/>
              <a:gd name="connsiteX20" fmla="*/ 9499772 w 10071802"/>
              <a:gd name="connsiteY20" fmla="*/ 1012491 h 1012491"/>
              <a:gd name="connsiteX21" fmla="*/ 8804465 w 10071802"/>
              <a:gd name="connsiteY21" fmla="*/ 1012491 h 1012491"/>
              <a:gd name="connsiteX22" fmla="*/ 8011815 w 10071802"/>
              <a:gd name="connsiteY22" fmla="*/ 1012491 h 1012491"/>
              <a:gd name="connsiteX23" fmla="*/ 7413851 w 10071802"/>
              <a:gd name="connsiteY23" fmla="*/ 1012491 h 1012491"/>
              <a:gd name="connsiteX24" fmla="*/ 6523858 w 10071802"/>
              <a:gd name="connsiteY24" fmla="*/ 1012491 h 1012491"/>
              <a:gd name="connsiteX25" fmla="*/ 5828551 w 10071802"/>
              <a:gd name="connsiteY25" fmla="*/ 1012491 h 1012491"/>
              <a:gd name="connsiteX26" fmla="*/ 5035901 w 10071802"/>
              <a:gd name="connsiteY26" fmla="*/ 1012491 h 1012491"/>
              <a:gd name="connsiteX27" fmla="*/ 4340594 w 10071802"/>
              <a:gd name="connsiteY27" fmla="*/ 1012491 h 1012491"/>
              <a:gd name="connsiteX28" fmla="*/ 3937316 w 10071802"/>
              <a:gd name="connsiteY28" fmla="*/ 1012491 h 1012491"/>
              <a:gd name="connsiteX29" fmla="*/ 3144666 w 10071802"/>
              <a:gd name="connsiteY29" fmla="*/ 1012491 h 1012491"/>
              <a:gd name="connsiteX30" fmla="*/ 2741388 w 10071802"/>
              <a:gd name="connsiteY30" fmla="*/ 1012491 h 1012491"/>
              <a:gd name="connsiteX31" fmla="*/ 1948738 w 10071802"/>
              <a:gd name="connsiteY31" fmla="*/ 1012491 h 1012491"/>
              <a:gd name="connsiteX32" fmla="*/ 1448117 w 10071802"/>
              <a:gd name="connsiteY32" fmla="*/ 1012491 h 1012491"/>
              <a:gd name="connsiteX33" fmla="*/ 168752 w 10071802"/>
              <a:gd name="connsiteY33" fmla="*/ 1012491 h 1012491"/>
              <a:gd name="connsiteX34" fmla="*/ 0 w 10071802"/>
              <a:gd name="connsiteY34" fmla="*/ 843739 h 1012491"/>
              <a:gd name="connsiteX35" fmla="*/ 0 w 10071802"/>
              <a:gd name="connsiteY35" fmla="*/ 168752 h 10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71802" h="1012491" fill="none" extrusionOk="0">
                <a:moveTo>
                  <a:pt x="0" y="168752"/>
                </a:moveTo>
                <a:cubicBezTo>
                  <a:pt x="-5347" y="61998"/>
                  <a:pt x="85386" y="-5152"/>
                  <a:pt x="168752" y="0"/>
                </a:cubicBezTo>
                <a:cubicBezTo>
                  <a:pt x="391875" y="6152"/>
                  <a:pt x="732794" y="31421"/>
                  <a:pt x="1058745" y="0"/>
                </a:cubicBezTo>
                <a:cubicBezTo>
                  <a:pt x="1384696" y="-31421"/>
                  <a:pt x="1536694" y="-34480"/>
                  <a:pt x="1851395" y="0"/>
                </a:cubicBezTo>
                <a:cubicBezTo>
                  <a:pt x="2166096" y="34480"/>
                  <a:pt x="2064609" y="-19446"/>
                  <a:pt x="2254673" y="0"/>
                </a:cubicBezTo>
                <a:cubicBezTo>
                  <a:pt x="2444737" y="19446"/>
                  <a:pt x="2481915" y="-14612"/>
                  <a:pt x="2657951" y="0"/>
                </a:cubicBezTo>
                <a:cubicBezTo>
                  <a:pt x="2833987" y="14612"/>
                  <a:pt x="2976945" y="21401"/>
                  <a:pt x="3158572" y="0"/>
                </a:cubicBezTo>
                <a:cubicBezTo>
                  <a:pt x="3340199" y="-21401"/>
                  <a:pt x="3442966" y="16531"/>
                  <a:pt x="3561850" y="0"/>
                </a:cubicBezTo>
                <a:cubicBezTo>
                  <a:pt x="3680734" y="-16531"/>
                  <a:pt x="3883190" y="-9517"/>
                  <a:pt x="3965128" y="0"/>
                </a:cubicBezTo>
                <a:cubicBezTo>
                  <a:pt x="4047066" y="9517"/>
                  <a:pt x="4251675" y="-750"/>
                  <a:pt x="4465749" y="0"/>
                </a:cubicBezTo>
                <a:cubicBezTo>
                  <a:pt x="4679823" y="750"/>
                  <a:pt x="4989541" y="24682"/>
                  <a:pt x="5161056" y="0"/>
                </a:cubicBezTo>
                <a:cubicBezTo>
                  <a:pt x="5332571" y="-24682"/>
                  <a:pt x="5701700" y="-27105"/>
                  <a:pt x="5856363" y="0"/>
                </a:cubicBezTo>
                <a:cubicBezTo>
                  <a:pt x="6011026" y="27105"/>
                  <a:pt x="6258066" y="5667"/>
                  <a:pt x="6551670" y="0"/>
                </a:cubicBezTo>
                <a:cubicBezTo>
                  <a:pt x="6845274" y="-5667"/>
                  <a:pt x="7184095" y="-3683"/>
                  <a:pt x="7441663" y="0"/>
                </a:cubicBezTo>
                <a:cubicBezTo>
                  <a:pt x="7699231" y="3683"/>
                  <a:pt x="7933414" y="-8220"/>
                  <a:pt x="8136970" y="0"/>
                </a:cubicBezTo>
                <a:cubicBezTo>
                  <a:pt x="8340526" y="8220"/>
                  <a:pt x="8602388" y="-8138"/>
                  <a:pt x="8832277" y="0"/>
                </a:cubicBezTo>
                <a:cubicBezTo>
                  <a:pt x="9062166" y="8138"/>
                  <a:pt x="9459062" y="11580"/>
                  <a:pt x="9903050" y="0"/>
                </a:cubicBezTo>
                <a:cubicBezTo>
                  <a:pt x="9985515" y="6967"/>
                  <a:pt x="10072994" y="73146"/>
                  <a:pt x="10071802" y="168752"/>
                </a:cubicBezTo>
                <a:cubicBezTo>
                  <a:pt x="10043518" y="412611"/>
                  <a:pt x="10073546" y="670845"/>
                  <a:pt x="10071802" y="843739"/>
                </a:cubicBezTo>
                <a:cubicBezTo>
                  <a:pt x="10087947" y="937362"/>
                  <a:pt x="10009896" y="1028171"/>
                  <a:pt x="9903050" y="1012491"/>
                </a:cubicBezTo>
                <a:cubicBezTo>
                  <a:pt x="9708824" y="1002239"/>
                  <a:pt x="9677650" y="1000541"/>
                  <a:pt x="9499772" y="1012491"/>
                </a:cubicBezTo>
                <a:cubicBezTo>
                  <a:pt x="9321894" y="1024441"/>
                  <a:pt x="9124943" y="1035311"/>
                  <a:pt x="8804465" y="1012491"/>
                </a:cubicBezTo>
                <a:cubicBezTo>
                  <a:pt x="8483987" y="989671"/>
                  <a:pt x="8345025" y="1026391"/>
                  <a:pt x="8011815" y="1012491"/>
                </a:cubicBezTo>
                <a:cubicBezTo>
                  <a:pt x="7678605" y="998592"/>
                  <a:pt x="7664051" y="1013003"/>
                  <a:pt x="7413851" y="1012491"/>
                </a:cubicBezTo>
                <a:cubicBezTo>
                  <a:pt x="7163651" y="1011979"/>
                  <a:pt x="6848300" y="974677"/>
                  <a:pt x="6523858" y="1012491"/>
                </a:cubicBezTo>
                <a:cubicBezTo>
                  <a:pt x="6199416" y="1050305"/>
                  <a:pt x="6106498" y="1041577"/>
                  <a:pt x="5828551" y="1012491"/>
                </a:cubicBezTo>
                <a:cubicBezTo>
                  <a:pt x="5550604" y="983405"/>
                  <a:pt x="5389720" y="1047051"/>
                  <a:pt x="5035901" y="1012491"/>
                </a:cubicBezTo>
                <a:cubicBezTo>
                  <a:pt x="4682082" y="977932"/>
                  <a:pt x="4486043" y="1023568"/>
                  <a:pt x="4340594" y="1012491"/>
                </a:cubicBezTo>
                <a:cubicBezTo>
                  <a:pt x="4195145" y="1001414"/>
                  <a:pt x="4073031" y="1027383"/>
                  <a:pt x="3937316" y="1012491"/>
                </a:cubicBezTo>
                <a:cubicBezTo>
                  <a:pt x="3801601" y="997599"/>
                  <a:pt x="3384660" y="991297"/>
                  <a:pt x="3144666" y="1012491"/>
                </a:cubicBezTo>
                <a:cubicBezTo>
                  <a:pt x="2904672" y="1033686"/>
                  <a:pt x="2889662" y="1017736"/>
                  <a:pt x="2741388" y="1012491"/>
                </a:cubicBezTo>
                <a:cubicBezTo>
                  <a:pt x="2593114" y="1007246"/>
                  <a:pt x="2127805" y="1026016"/>
                  <a:pt x="1948738" y="1012491"/>
                </a:cubicBezTo>
                <a:cubicBezTo>
                  <a:pt x="1769671" y="998967"/>
                  <a:pt x="1596395" y="1022090"/>
                  <a:pt x="1448117" y="1012491"/>
                </a:cubicBezTo>
                <a:cubicBezTo>
                  <a:pt x="1299839" y="1002892"/>
                  <a:pt x="754045" y="1004779"/>
                  <a:pt x="168752" y="1012491"/>
                </a:cubicBezTo>
                <a:cubicBezTo>
                  <a:pt x="77009" y="1010113"/>
                  <a:pt x="-1694" y="947296"/>
                  <a:pt x="0" y="843739"/>
                </a:cubicBezTo>
                <a:cubicBezTo>
                  <a:pt x="-27146" y="537705"/>
                  <a:pt x="32142" y="365585"/>
                  <a:pt x="0" y="168752"/>
                </a:cubicBezTo>
                <a:close/>
              </a:path>
              <a:path w="10071802" h="1012491" stroke="0" extrusionOk="0">
                <a:moveTo>
                  <a:pt x="0" y="168752"/>
                </a:moveTo>
                <a:cubicBezTo>
                  <a:pt x="-16704" y="65812"/>
                  <a:pt x="78654" y="8606"/>
                  <a:pt x="168752" y="0"/>
                </a:cubicBezTo>
                <a:cubicBezTo>
                  <a:pt x="563533" y="28950"/>
                  <a:pt x="791004" y="-9537"/>
                  <a:pt x="961402" y="0"/>
                </a:cubicBezTo>
                <a:cubicBezTo>
                  <a:pt x="1131800" y="9537"/>
                  <a:pt x="1529245" y="-19312"/>
                  <a:pt x="1851395" y="0"/>
                </a:cubicBezTo>
                <a:cubicBezTo>
                  <a:pt x="2173545" y="19312"/>
                  <a:pt x="2515401" y="36593"/>
                  <a:pt x="2741388" y="0"/>
                </a:cubicBezTo>
                <a:cubicBezTo>
                  <a:pt x="2967375" y="-36593"/>
                  <a:pt x="3285553" y="34191"/>
                  <a:pt x="3436695" y="0"/>
                </a:cubicBezTo>
                <a:cubicBezTo>
                  <a:pt x="3587837" y="-34191"/>
                  <a:pt x="3774722" y="-14075"/>
                  <a:pt x="3937316" y="0"/>
                </a:cubicBezTo>
                <a:cubicBezTo>
                  <a:pt x="4099910" y="14075"/>
                  <a:pt x="4277576" y="-1518"/>
                  <a:pt x="4535280" y="0"/>
                </a:cubicBezTo>
                <a:cubicBezTo>
                  <a:pt x="4792984" y="1518"/>
                  <a:pt x="4939041" y="-20766"/>
                  <a:pt x="5133244" y="0"/>
                </a:cubicBezTo>
                <a:cubicBezTo>
                  <a:pt x="5327447" y="20766"/>
                  <a:pt x="5536964" y="-32658"/>
                  <a:pt x="5828551" y="0"/>
                </a:cubicBezTo>
                <a:cubicBezTo>
                  <a:pt x="6120138" y="32658"/>
                  <a:pt x="6288023" y="-16533"/>
                  <a:pt x="6426515" y="0"/>
                </a:cubicBezTo>
                <a:cubicBezTo>
                  <a:pt x="6565007" y="16533"/>
                  <a:pt x="6995294" y="-15713"/>
                  <a:pt x="7219165" y="0"/>
                </a:cubicBezTo>
                <a:cubicBezTo>
                  <a:pt x="7443036" y="15713"/>
                  <a:pt x="7527351" y="-18370"/>
                  <a:pt x="7817129" y="0"/>
                </a:cubicBezTo>
                <a:cubicBezTo>
                  <a:pt x="8106907" y="18370"/>
                  <a:pt x="8302159" y="-5438"/>
                  <a:pt x="8707122" y="0"/>
                </a:cubicBezTo>
                <a:cubicBezTo>
                  <a:pt x="9112085" y="5438"/>
                  <a:pt x="9602923" y="57706"/>
                  <a:pt x="9903050" y="0"/>
                </a:cubicBezTo>
                <a:cubicBezTo>
                  <a:pt x="9984393" y="-9447"/>
                  <a:pt x="10092100" y="81330"/>
                  <a:pt x="10071802" y="168752"/>
                </a:cubicBezTo>
                <a:cubicBezTo>
                  <a:pt x="10086328" y="313468"/>
                  <a:pt x="10083030" y="677521"/>
                  <a:pt x="10071802" y="843739"/>
                </a:cubicBezTo>
                <a:cubicBezTo>
                  <a:pt x="10058354" y="949192"/>
                  <a:pt x="9992884" y="1021062"/>
                  <a:pt x="9903050" y="1012491"/>
                </a:cubicBezTo>
                <a:cubicBezTo>
                  <a:pt x="9628816" y="1007107"/>
                  <a:pt x="9491922" y="1025422"/>
                  <a:pt x="9305086" y="1012491"/>
                </a:cubicBezTo>
                <a:cubicBezTo>
                  <a:pt x="9118250" y="999560"/>
                  <a:pt x="8887528" y="1029263"/>
                  <a:pt x="8609779" y="1012491"/>
                </a:cubicBezTo>
                <a:cubicBezTo>
                  <a:pt x="8332030" y="995719"/>
                  <a:pt x="8069812" y="1035332"/>
                  <a:pt x="7719786" y="1012491"/>
                </a:cubicBezTo>
                <a:cubicBezTo>
                  <a:pt x="7369760" y="989650"/>
                  <a:pt x="7451034" y="1003464"/>
                  <a:pt x="7219165" y="1012491"/>
                </a:cubicBezTo>
                <a:cubicBezTo>
                  <a:pt x="6987296" y="1021518"/>
                  <a:pt x="6917427" y="1003655"/>
                  <a:pt x="6815887" y="1012491"/>
                </a:cubicBezTo>
                <a:cubicBezTo>
                  <a:pt x="6714347" y="1021327"/>
                  <a:pt x="6509458" y="1017674"/>
                  <a:pt x="6217923" y="1012491"/>
                </a:cubicBezTo>
                <a:cubicBezTo>
                  <a:pt x="5926388" y="1007308"/>
                  <a:pt x="5857071" y="988865"/>
                  <a:pt x="5619959" y="1012491"/>
                </a:cubicBezTo>
                <a:cubicBezTo>
                  <a:pt x="5382847" y="1036117"/>
                  <a:pt x="5142211" y="995976"/>
                  <a:pt x="5021995" y="1012491"/>
                </a:cubicBezTo>
                <a:cubicBezTo>
                  <a:pt x="4901779" y="1029006"/>
                  <a:pt x="4548914" y="981829"/>
                  <a:pt x="4229345" y="1012491"/>
                </a:cubicBezTo>
                <a:cubicBezTo>
                  <a:pt x="3909776" y="1043154"/>
                  <a:pt x="3799399" y="1012170"/>
                  <a:pt x="3631381" y="1012491"/>
                </a:cubicBezTo>
                <a:cubicBezTo>
                  <a:pt x="3463363" y="1012812"/>
                  <a:pt x="2938277" y="1020304"/>
                  <a:pt x="2741388" y="1012491"/>
                </a:cubicBezTo>
                <a:cubicBezTo>
                  <a:pt x="2544499" y="1004678"/>
                  <a:pt x="2199963" y="980533"/>
                  <a:pt x="2046081" y="1012491"/>
                </a:cubicBezTo>
                <a:cubicBezTo>
                  <a:pt x="1892199" y="1044449"/>
                  <a:pt x="1357953" y="1032502"/>
                  <a:pt x="1156088" y="1012491"/>
                </a:cubicBezTo>
                <a:cubicBezTo>
                  <a:pt x="954223" y="992480"/>
                  <a:pt x="443014" y="1057177"/>
                  <a:pt x="168752" y="1012491"/>
                </a:cubicBezTo>
                <a:cubicBezTo>
                  <a:pt x="69842" y="1005879"/>
                  <a:pt x="-7138" y="955626"/>
                  <a:pt x="0" y="843739"/>
                </a:cubicBezTo>
                <a:cubicBezTo>
                  <a:pt x="-9174" y="548096"/>
                  <a:pt x="4568" y="330147"/>
                  <a:pt x="0" y="168752"/>
                </a:cubicBezTo>
                <a:close/>
              </a:path>
            </a:pathLst>
          </a:cu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929F7EEE-D597-5154-588C-25D30883831A}"/>
              </a:ext>
            </a:extLst>
          </p:cNvPr>
          <p:cNvSpPr txBox="1"/>
          <p:nvPr/>
        </p:nvSpPr>
        <p:spPr>
          <a:xfrm>
            <a:off x="1734765" y="269659"/>
            <a:ext cx="1031032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ừ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bè</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564782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2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ircle(in)">
                                      <p:cBhvr>
                                        <p:cTn id="26" dur="2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circle(in)">
                                      <p:cBhvr>
                                        <p:cTn id="31" dur="2000"/>
                                        <p:tgtEl>
                                          <p:spTgt spid="4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ircle(in)">
                                      <p:cBhvr>
                                        <p:cTn id="34" dur="2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circle(in)">
                                      <p:cBhvr>
                                        <p:cTn id="39" dur="2000"/>
                                        <p:tgtEl>
                                          <p:spTgt spid="47"/>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circle(in)">
                                      <p:cBhvr>
                                        <p:cTn id="47" dur="2000"/>
                                        <p:tgtEl>
                                          <p:spTgt spid="48"/>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circle(in)">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1000"/>
                                        <p:tgtEl>
                                          <p:spTgt spid="53"/>
                                        </p:tgtEl>
                                      </p:cBhvr>
                                    </p:animEffect>
                                    <p:anim calcmode="lin" valueType="num">
                                      <p:cBhvr>
                                        <p:cTn id="56" dur="1000" fill="hold"/>
                                        <p:tgtEl>
                                          <p:spTgt spid="53"/>
                                        </p:tgtEl>
                                        <p:attrNameLst>
                                          <p:attrName>ppt_x</p:attrName>
                                        </p:attrNameLst>
                                      </p:cBhvr>
                                      <p:tavLst>
                                        <p:tav tm="0">
                                          <p:val>
                                            <p:strVal val="#ppt_x"/>
                                          </p:val>
                                        </p:tav>
                                        <p:tav tm="100000">
                                          <p:val>
                                            <p:strVal val="#ppt_x"/>
                                          </p:val>
                                        </p:tav>
                                      </p:tavLst>
                                    </p:anim>
                                    <p:anim calcmode="lin" valueType="num">
                                      <p:cBhvr>
                                        <p:cTn id="57" dur="1000" fill="hold"/>
                                        <p:tgtEl>
                                          <p:spTgt spid="5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1000"/>
                                        <p:tgtEl>
                                          <p:spTgt spid="52"/>
                                        </p:tgtEl>
                                      </p:cBhvr>
                                    </p:animEffect>
                                    <p:anim calcmode="lin" valueType="num">
                                      <p:cBhvr>
                                        <p:cTn id="61" dur="1000" fill="hold"/>
                                        <p:tgtEl>
                                          <p:spTgt spid="52"/>
                                        </p:tgtEl>
                                        <p:attrNameLst>
                                          <p:attrName>ppt_x</p:attrName>
                                        </p:attrNameLst>
                                      </p:cBhvr>
                                      <p:tavLst>
                                        <p:tav tm="0">
                                          <p:val>
                                            <p:strVal val="#ppt_x"/>
                                          </p:val>
                                        </p:tav>
                                        <p:tav tm="100000">
                                          <p:val>
                                            <p:strVal val="#ppt_x"/>
                                          </p:val>
                                        </p:tav>
                                      </p:tavLst>
                                    </p:anim>
                                    <p:anim calcmode="lin" valueType="num">
                                      <p:cBhvr>
                                        <p:cTn id="6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down)">
                                      <p:cBhvr>
                                        <p:cTn id="70" dur="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circle(in)">
                                      <p:cBhvr>
                                        <p:cTn id="75" dur="2000"/>
                                        <p:tgtEl>
                                          <p:spTgt spid="50"/>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circle(in)">
                                      <p:cBhvr>
                                        <p:cTn id="78"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animBg="1"/>
      <p:bldP spid="34" grpId="0" animBg="1"/>
      <p:bldP spid="35" grpId="0" animBg="1"/>
      <p:bldP spid="36" grpId="0" animBg="1"/>
      <p:bldP spid="37" grpId="0" animBg="1"/>
      <p:bldP spid="38" grpId="0" animBg="1"/>
      <p:bldP spid="43" grpId="0"/>
      <p:bldP spid="44" grpId="0"/>
      <p:bldP spid="45" grpId="0"/>
      <p:bldP spid="46" grpId="0"/>
      <p:bldP spid="47" grpId="0"/>
      <p:bldP spid="48" grpId="0"/>
      <p:bldP spid="49" grpId="0"/>
      <p:bldP spid="50" grpId="0" animBg="1"/>
      <p:bldP spid="51" grpId="0"/>
      <p:bldP spid="52" grpId="0" animBg="1"/>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63" name="Google Shape;5763;p46"/>
          <p:cNvGrpSpPr/>
          <p:nvPr/>
        </p:nvGrpSpPr>
        <p:grpSpPr>
          <a:xfrm>
            <a:off x="-107893" y="-105643"/>
            <a:ext cx="12407785" cy="6851256"/>
            <a:chOff x="695553" y="135924"/>
            <a:chExt cx="7810541" cy="4772563"/>
          </a:xfrm>
        </p:grpSpPr>
        <p:grpSp>
          <p:nvGrpSpPr>
            <p:cNvPr id="5764" name="Google Shape;5764;p46"/>
            <p:cNvGrpSpPr/>
            <p:nvPr/>
          </p:nvGrpSpPr>
          <p:grpSpPr>
            <a:xfrm>
              <a:off x="695553" y="135924"/>
              <a:ext cx="7810541" cy="4525622"/>
              <a:chOff x="488150" y="1113350"/>
              <a:chExt cx="6569000" cy="3604350"/>
            </a:xfrm>
          </p:grpSpPr>
          <p:sp>
            <p:nvSpPr>
              <p:cNvPr id="5765" name="Google Shape;5765;p46"/>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6" name="Google Shape;5766;p46"/>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7" name="Google Shape;5767;p46"/>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8" name="Google Shape;5768;p46"/>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9" name="Google Shape;5769;p46"/>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0" name="Google Shape;5770;p46"/>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1" name="Google Shape;5771;p46"/>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2" name="Google Shape;5772;p46"/>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3" name="Google Shape;5773;p46"/>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4" name="Google Shape;5774;p46"/>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5" name="Google Shape;5775;p46"/>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6" name="Google Shape;5776;p46"/>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7" name="Google Shape;5777;p46"/>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8" name="Google Shape;5778;p46"/>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9" name="Google Shape;5779;p46"/>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0" name="Google Shape;5780;p46"/>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1" name="Google Shape;5781;p46"/>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2" name="Google Shape;5782;p46"/>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3" name="Google Shape;5783;p46"/>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4" name="Google Shape;5784;p46"/>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5" name="Google Shape;5785;p46"/>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6" name="Google Shape;5786;p46"/>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7" name="Google Shape;5787;p46"/>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8" name="Google Shape;5788;p46"/>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9" name="Google Shape;5789;p46"/>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0" name="Google Shape;5790;p46"/>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1" name="Google Shape;5791;p46"/>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2" name="Google Shape;5792;p46"/>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3" name="Google Shape;5793;p46"/>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4" name="Google Shape;5794;p46"/>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5" name="Google Shape;5795;p46"/>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6" name="Google Shape;5796;p46"/>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7" name="Google Shape;5797;p46"/>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8" name="Google Shape;5798;p46"/>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9" name="Google Shape;5799;p46"/>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0" name="Google Shape;5800;p46"/>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1" name="Google Shape;5801;p46"/>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2" name="Google Shape;5802;p46"/>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3" name="Google Shape;5803;p46"/>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4" name="Google Shape;5804;p46"/>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5" name="Google Shape;5805;p46"/>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6" name="Google Shape;5806;p46"/>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7" name="Google Shape;5807;p46"/>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8" name="Google Shape;5808;p46"/>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9" name="Google Shape;5809;p46"/>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0" name="Google Shape;5810;p46"/>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1" name="Google Shape;5811;p46"/>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2" name="Google Shape;5812;p46"/>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3" name="Google Shape;5813;p46"/>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4" name="Google Shape;5814;p46"/>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5" name="Google Shape;5815;p46"/>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6" name="Google Shape;5816;p46"/>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7" name="Google Shape;5817;p46"/>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8" name="Google Shape;5818;p46"/>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9" name="Google Shape;5819;p46"/>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0" name="Google Shape;5820;p46"/>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1" name="Google Shape;5821;p46"/>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2" name="Google Shape;5822;p46"/>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3" name="Google Shape;5823;p46"/>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4" name="Google Shape;5824;p46"/>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5" name="Google Shape;5825;p46"/>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6" name="Google Shape;5826;p46"/>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7" name="Google Shape;5827;p46"/>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8" name="Google Shape;5828;p46"/>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9" name="Google Shape;5829;p46"/>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0" name="Google Shape;5830;p46"/>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1" name="Google Shape;5831;p46"/>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2" name="Google Shape;5832;p46"/>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3" name="Google Shape;5833;p46"/>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4" name="Google Shape;5834;p46"/>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5" name="Google Shape;5835;p46"/>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6" name="Google Shape;5836;p46"/>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7" name="Google Shape;5837;p46"/>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8" name="Google Shape;5838;p46"/>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9" name="Google Shape;5839;p46"/>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0" name="Google Shape;5840;p46"/>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1" name="Google Shape;5841;p46"/>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2" name="Google Shape;5842;p46"/>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3" name="Google Shape;5843;p46"/>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4" name="Google Shape;5844;p46"/>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5" name="Google Shape;5845;p46"/>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6" name="Google Shape;5846;p46"/>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7" name="Google Shape;5847;p46"/>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8" name="Google Shape;5848;p46"/>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9" name="Google Shape;5849;p46"/>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0" name="Google Shape;5850;p46"/>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1" name="Google Shape;5851;p46"/>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2" name="Google Shape;5852;p46"/>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3" name="Google Shape;5853;p46"/>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4" name="Google Shape;5854;p46"/>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5" name="Google Shape;5855;p46"/>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6" name="Google Shape;5856;p46"/>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7" name="Google Shape;5857;p46"/>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8" name="Google Shape;5858;p46"/>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9" name="Google Shape;5859;p46"/>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0" name="Google Shape;5860;p46"/>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1" name="Google Shape;5861;p46"/>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2" name="Google Shape;5862;p46"/>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3" name="Google Shape;5863;p46"/>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4" name="Google Shape;5864;p46"/>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5" name="Google Shape;5865;p46"/>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6" name="Google Shape;5866;p46"/>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7" name="Google Shape;5867;p46"/>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8" name="Google Shape;5868;p46"/>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9" name="Google Shape;5869;p46"/>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0" name="Google Shape;5870;p46"/>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1" name="Google Shape;5871;p46"/>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2" name="Google Shape;5872;p46"/>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3" name="Google Shape;5873;p46"/>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4" name="Google Shape;5874;p46"/>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5" name="Google Shape;5875;p46"/>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6" name="Google Shape;5876;p46"/>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7" name="Google Shape;5877;p46"/>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8" name="Google Shape;5878;p46"/>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9" name="Google Shape;5879;p46"/>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0" name="Google Shape;5880;p46"/>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1" name="Google Shape;5881;p46"/>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2" name="Google Shape;5882;p46"/>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3" name="Google Shape;5883;p46"/>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4" name="Google Shape;5884;p46"/>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5" name="Google Shape;5885;p46"/>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6" name="Google Shape;5886;p46"/>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7" name="Google Shape;5887;p46"/>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8" name="Google Shape;5888;p46"/>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9" name="Google Shape;5889;p46"/>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0" name="Google Shape;5890;p46"/>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1" name="Google Shape;5891;p46"/>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2" name="Google Shape;5892;p46"/>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3" name="Google Shape;5893;p46"/>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4" name="Google Shape;5894;p46"/>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5" name="Google Shape;5895;p46"/>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6" name="Google Shape;5896;p46"/>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7" name="Google Shape;5897;p46"/>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8" name="Google Shape;5898;p46"/>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9" name="Google Shape;5899;p46"/>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0" name="Google Shape;5900;p46"/>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1" name="Google Shape;5901;p46"/>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2" name="Google Shape;5902;p46"/>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3" name="Google Shape;5903;p46"/>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4" name="Google Shape;5904;p46"/>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5" name="Google Shape;5905;p46"/>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6" name="Google Shape;5906;p46"/>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7" name="Google Shape;5907;p46"/>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8" name="Google Shape;5908;p46"/>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9" name="Google Shape;5909;p46"/>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0" name="Google Shape;5910;p46"/>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1" name="Google Shape;5911;p46"/>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2" name="Google Shape;5912;p46"/>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3" name="Google Shape;5913;p46"/>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4" name="Google Shape;5914;p46"/>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5" name="Google Shape;5915;p46"/>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6" name="Google Shape;5916;p46"/>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7" name="Google Shape;5917;p46"/>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8" name="Google Shape;5918;p46"/>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9" name="Google Shape;5919;p46"/>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0" name="Google Shape;5920;p46"/>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1" name="Google Shape;5921;p46"/>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2" name="Google Shape;5922;p46"/>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3" name="Google Shape;5923;p46"/>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4" name="Google Shape;5924;p46"/>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5" name="Google Shape;5925;p46"/>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6" name="Google Shape;5926;p46"/>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7" name="Google Shape;5927;p46"/>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8" name="Google Shape;5928;p46"/>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9" name="Google Shape;5929;p46"/>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0" name="Google Shape;5930;p46"/>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1" name="Google Shape;5931;p46"/>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2" name="Google Shape;5932;p46"/>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3" name="Google Shape;5933;p46"/>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4" name="Google Shape;5934;p46"/>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5" name="Google Shape;5935;p46"/>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6" name="Google Shape;5936;p46"/>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7" name="Google Shape;5937;p46"/>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8" name="Google Shape;5938;p46"/>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9" name="Google Shape;5939;p46"/>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0" name="Google Shape;5940;p46"/>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1" name="Google Shape;5941;p46"/>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2" name="Google Shape;5942;p46"/>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3" name="Google Shape;5943;p46"/>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4" name="Google Shape;5944;p46"/>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5" name="Google Shape;5945;p46"/>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6" name="Google Shape;5946;p46"/>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7" name="Google Shape;5947;p46"/>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8" name="Google Shape;5948;p46"/>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9" name="Google Shape;5949;p46"/>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0" name="Google Shape;5950;p46"/>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1" name="Google Shape;5951;p46"/>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2" name="Google Shape;5952;p46"/>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3" name="Google Shape;5953;p46"/>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4" name="Google Shape;5954;p46"/>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5" name="Google Shape;5955;p46"/>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6" name="Google Shape;5956;p46"/>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7" name="Google Shape;5957;p46"/>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8" name="Google Shape;5958;p46"/>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9" name="Google Shape;5959;p46"/>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0" name="Google Shape;5960;p46"/>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1" name="Google Shape;5961;p46"/>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2" name="Google Shape;5962;p46"/>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3" name="Google Shape;5963;p46"/>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4" name="Google Shape;5964;p46"/>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5" name="Google Shape;5965;p46"/>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6" name="Google Shape;5966;p46"/>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7" name="Google Shape;5967;p46"/>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8" name="Google Shape;5968;p46"/>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9" name="Google Shape;5969;p46"/>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0" name="Google Shape;5970;p46"/>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1" name="Google Shape;5971;p46"/>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2" name="Google Shape;5972;p46"/>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3" name="Google Shape;5973;p46"/>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4" name="Google Shape;5974;p46"/>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5" name="Google Shape;5975;p46"/>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6" name="Google Shape;5976;p46"/>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7" name="Google Shape;5977;p46"/>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8" name="Google Shape;5978;p46"/>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9" name="Google Shape;5979;p46"/>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0" name="Google Shape;5980;p46"/>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1" name="Google Shape;5981;p46"/>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2" name="Google Shape;5982;p46"/>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3" name="Google Shape;5983;p46"/>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4" name="Google Shape;5984;p46"/>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5" name="Google Shape;5985;p46"/>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6" name="Google Shape;5986;p46"/>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7" name="Google Shape;5987;p46"/>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8" name="Google Shape;5988;p46"/>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9" name="Google Shape;5989;p46"/>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0" name="Google Shape;5990;p46"/>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1" name="Google Shape;5991;p46"/>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2" name="Google Shape;5992;p46"/>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3" name="Google Shape;5993;p46"/>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4" name="Google Shape;5994;p46"/>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5" name="Google Shape;5995;p46"/>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6" name="Google Shape;5996;p46"/>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7" name="Google Shape;5997;p46"/>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8" name="Google Shape;5998;p46"/>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9" name="Google Shape;5999;p46"/>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0" name="Google Shape;6000;p46"/>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1" name="Google Shape;6001;p46"/>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2" name="Google Shape;6002;p46"/>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3" name="Google Shape;6003;p46"/>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4" name="Google Shape;6004;p46"/>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5" name="Google Shape;6005;p46"/>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6" name="Google Shape;6006;p46"/>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7" name="Google Shape;6007;p46"/>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8" name="Google Shape;6008;p46"/>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9" name="Google Shape;6009;p46"/>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0" name="Google Shape;6010;p46"/>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1" name="Google Shape;6011;p46"/>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2" name="Google Shape;6012;p46"/>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3" name="Google Shape;6013;p46"/>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4" name="Google Shape;6014;p46"/>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5" name="Google Shape;6015;p46"/>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6" name="Google Shape;6016;p46"/>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7" name="Google Shape;6017;p46"/>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8" name="Google Shape;6018;p46"/>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9" name="Google Shape;6019;p46"/>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0" name="Google Shape;6020;p46"/>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1" name="Google Shape;6021;p46"/>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2" name="Google Shape;6022;p46"/>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3" name="Google Shape;6023;p46"/>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4" name="Google Shape;6024;p46"/>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5" name="Google Shape;6025;p46"/>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6" name="Google Shape;6026;p46"/>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7" name="Google Shape;6027;p46"/>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8" name="Google Shape;6028;p46"/>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9" name="Google Shape;6029;p46"/>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0" name="Google Shape;6030;p46"/>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1" name="Google Shape;6031;p46"/>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2" name="Google Shape;6032;p46"/>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3" name="Google Shape;6033;p46"/>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4" name="Google Shape;6034;p46"/>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5" name="Google Shape;6035;p46"/>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6" name="Google Shape;6036;p46"/>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7" name="Google Shape;6037;p46"/>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8" name="Google Shape;6038;p46"/>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9" name="Google Shape;6039;p46"/>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0" name="Google Shape;6040;p46"/>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1" name="Google Shape;6041;p46"/>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2" name="Google Shape;6042;p46"/>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3" name="Google Shape;6043;p46"/>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4" name="Google Shape;6044;p46"/>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5" name="Google Shape;6045;p46"/>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6" name="Google Shape;6046;p46"/>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7" name="Google Shape;6047;p46"/>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8" name="Google Shape;6048;p46"/>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9" name="Google Shape;6049;p46"/>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0" name="Google Shape;6050;p46"/>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1" name="Google Shape;6051;p46"/>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2" name="Google Shape;6052;p46"/>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3" name="Google Shape;6053;p46"/>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4" name="Google Shape;6054;p46"/>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5" name="Google Shape;6055;p46"/>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6" name="Google Shape;6056;p46"/>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7" name="Google Shape;6057;p46"/>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8" name="Google Shape;6058;p46"/>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9" name="Google Shape;6059;p46"/>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0" name="Google Shape;6060;p46"/>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1" name="Google Shape;6061;p46"/>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2" name="Google Shape;6062;p46"/>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3" name="Google Shape;6063;p46"/>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4" name="Google Shape;6064;p46"/>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5" name="Google Shape;6065;p46"/>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6" name="Google Shape;6066;p46"/>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7" name="Google Shape;6067;p46"/>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8" name="Google Shape;6068;p46"/>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9" name="Google Shape;6069;p46"/>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0" name="Google Shape;6070;p46"/>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1" name="Google Shape;6071;p46"/>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2" name="Google Shape;6072;p46"/>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3" name="Google Shape;6073;p46"/>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4" name="Google Shape;6074;p46"/>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5" name="Google Shape;6075;p46"/>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6" name="Google Shape;6076;p46"/>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7" name="Google Shape;6077;p46"/>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8" name="Google Shape;6078;p46"/>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9" name="Google Shape;6079;p46"/>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0" name="Google Shape;6080;p46"/>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1" name="Google Shape;6081;p46"/>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2" name="Google Shape;6082;p46"/>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3" name="Google Shape;6083;p46"/>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4" name="Google Shape;6084;p46"/>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5" name="Google Shape;6085;p46"/>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6" name="Google Shape;6086;p46"/>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7" name="Google Shape;6087;p46"/>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8" name="Google Shape;6088;p46"/>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9" name="Google Shape;6089;p46"/>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0" name="Google Shape;6090;p46"/>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1" name="Google Shape;6091;p46"/>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2" name="Google Shape;6092;p46"/>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3" name="Google Shape;6093;p46"/>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4" name="Google Shape;6094;p46"/>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5" name="Google Shape;6095;p46"/>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6" name="Google Shape;6096;p46"/>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7" name="Google Shape;6097;p46"/>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8" name="Google Shape;6098;p46"/>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9" name="Google Shape;6099;p46"/>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0" name="Google Shape;6100;p46"/>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1" name="Google Shape;6101;p46"/>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2" name="Google Shape;6102;p46"/>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3" name="Google Shape;6103;p46"/>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4" name="Google Shape;6104;p46"/>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5" name="Google Shape;6105;p46"/>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6" name="Google Shape;6106;p46"/>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7" name="Google Shape;6107;p46"/>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8" name="Google Shape;6108;p46"/>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9" name="Google Shape;6109;p46"/>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0" name="Google Shape;6110;p46"/>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1" name="Google Shape;6111;p46"/>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2" name="Google Shape;6112;p46"/>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3" name="Google Shape;6113;p46"/>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4" name="Google Shape;6114;p46"/>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5" name="Google Shape;6115;p46"/>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6" name="Google Shape;6116;p46"/>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7" name="Google Shape;6117;p46"/>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8" name="Google Shape;6118;p46"/>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9" name="Google Shape;6119;p46"/>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0" name="Google Shape;6120;p46"/>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1" name="Google Shape;6121;p46"/>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2" name="Google Shape;6122;p46"/>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3" name="Google Shape;6123;p46"/>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4" name="Google Shape;6124;p46"/>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5" name="Google Shape;6125;p46"/>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6" name="Google Shape;6126;p46"/>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7" name="Google Shape;6127;p46"/>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8" name="Google Shape;6128;p46"/>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9" name="Google Shape;6129;p46"/>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0" name="Google Shape;6130;p46"/>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1" name="Google Shape;6131;p46"/>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2" name="Google Shape;6132;p46"/>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3" name="Google Shape;6133;p46"/>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4" name="Google Shape;6134;p46"/>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5" name="Google Shape;6135;p46"/>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6" name="Google Shape;6136;p46"/>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7" name="Google Shape;6137;p46"/>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8" name="Google Shape;6138;p46"/>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9" name="Google Shape;6139;p46"/>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0" name="Google Shape;6140;p46"/>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1" name="Google Shape;6141;p46"/>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2" name="Google Shape;6142;p46"/>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3" name="Google Shape;6143;p46"/>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4" name="Google Shape;6144;p46"/>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5" name="Google Shape;6145;p46"/>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6" name="Google Shape;6146;p46"/>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7" name="Google Shape;6147;p46"/>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8" name="Google Shape;6148;p46"/>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9" name="Google Shape;6149;p46"/>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0" name="Google Shape;6150;p46"/>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1" name="Google Shape;6151;p46"/>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2" name="Google Shape;6152;p46"/>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3" name="Google Shape;6153;p46"/>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4" name="Google Shape;6154;p46"/>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5" name="Google Shape;6155;p46"/>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6" name="Google Shape;6156;p46"/>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7" name="Google Shape;6157;p46"/>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8" name="Google Shape;6158;p46"/>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9" name="Google Shape;6159;p46"/>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0" name="Google Shape;6160;p46"/>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1" name="Google Shape;6161;p46"/>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2" name="Google Shape;6162;p46"/>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3" name="Google Shape;6163;p46"/>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4" name="Google Shape;6164;p46"/>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5" name="Google Shape;6165;p46"/>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6" name="Google Shape;6166;p46"/>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7" name="Google Shape;6167;p46"/>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8" name="Google Shape;6168;p46"/>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9" name="Google Shape;6169;p46"/>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0" name="Google Shape;6170;p46"/>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1" name="Google Shape;6171;p46"/>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2" name="Google Shape;6172;p46"/>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3" name="Google Shape;6173;p46"/>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4" name="Google Shape;6174;p46"/>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5" name="Google Shape;6175;p46"/>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6" name="Google Shape;6176;p46"/>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7" name="Google Shape;6177;p46"/>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8" name="Google Shape;6178;p46"/>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9" name="Google Shape;6179;p46"/>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0" name="Google Shape;6180;p46"/>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1" name="Google Shape;6181;p46"/>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2" name="Google Shape;6182;p46"/>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3" name="Google Shape;6183;p46"/>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4" name="Google Shape;6184;p46"/>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5" name="Google Shape;6185;p46"/>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6" name="Google Shape;6186;p46"/>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7" name="Google Shape;6187;p46"/>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8" name="Google Shape;6188;p46"/>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9" name="Google Shape;6189;p46"/>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0" name="Google Shape;6190;p46"/>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1" name="Google Shape;6191;p46"/>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2" name="Google Shape;6192;p46"/>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3" name="Google Shape;6193;p46"/>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4" name="Google Shape;6194;p46"/>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5" name="Google Shape;6195;p46"/>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6" name="Google Shape;6196;p46"/>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7" name="Google Shape;6197;p46"/>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8" name="Google Shape;6198;p46"/>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9" name="Google Shape;6199;p46"/>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0" name="Google Shape;6200;p46"/>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1" name="Google Shape;6201;p46"/>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2" name="Google Shape;6202;p46"/>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3" name="Google Shape;6203;p46"/>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4" name="Google Shape;6204;p46"/>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5" name="Google Shape;6205;p46"/>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6" name="Google Shape;6206;p46"/>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7" name="Google Shape;6207;p46"/>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8" name="Google Shape;6208;p46"/>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9" name="Google Shape;6209;p46"/>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0" name="Google Shape;6210;p46"/>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1" name="Google Shape;6211;p46"/>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2" name="Google Shape;6212;p46"/>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3" name="Google Shape;6213;p46"/>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4" name="Google Shape;6214;p46"/>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5" name="Google Shape;6215;p46"/>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6" name="Google Shape;6216;p46"/>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7" name="Google Shape;6217;p46"/>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8" name="Google Shape;6218;p46"/>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9" name="Google Shape;6219;p46"/>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0" name="Google Shape;6220;p46"/>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1" name="Google Shape;6221;p46"/>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2" name="Google Shape;6222;p46"/>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3" name="Google Shape;6223;p46"/>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4" name="Google Shape;6224;p46"/>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5" name="Google Shape;6225;p46"/>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6" name="Google Shape;6226;p46"/>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7" name="Google Shape;6227;p46"/>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8" name="Google Shape;6228;p46"/>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9" name="Google Shape;6229;p46"/>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0" name="Google Shape;6230;p46"/>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1" name="Google Shape;6231;p46"/>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2" name="Google Shape;6232;p46"/>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3" name="Google Shape;6233;p46"/>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4" name="Google Shape;6234;p46"/>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5" name="Google Shape;6235;p46"/>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6" name="Google Shape;6236;p46"/>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7" name="Google Shape;6237;p46"/>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8" name="Google Shape;6238;p46"/>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9" name="Google Shape;6239;p46"/>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0" name="Google Shape;6240;p46"/>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1" name="Google Shape;6241;p46"/>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2" name="Google Shape;6242;p46"/>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3" name="Google Shape;6243;p46"/>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4" name="Google Shape;6244;p46"/>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5" name="Google Shape;6245;p46"/>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6" name="Google Shape;6246;p46"/>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7" name="Google Shape;6247;p46"/>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8" name="Google Shape;6248;p46"/>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9" name="Google Shape;6249;p46"/>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0" name="Google Shape;6250;p46"/>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1" name="Google Shape;6251;p46"/>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2" name="Google Shape;6252;p46"/>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3" name="Google Shape;6253;p46"/>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4" name="Google Shape;6254;p46"/>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5" name="Google Shape;6255;p46"/>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6" name="Google Shape;6256;p46"/>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7" name="Google Shape;6257;p46"/>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8" name="Google Shape;6258;p46"/>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9" name="Google Shape;6259;p46"/>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0" name="Google Shape;6260;p46"/>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1" name="Google Shape;6261;p46"/>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2" name="Google Shape;6262;p46"/>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3" name="Google Shape;6263;p46"/>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4" name="Google Shape;6264;p46"/>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5" name="Google Shape;6265;p46"/>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6" name="Google Shape;6266;p46"/>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7" name="Google Shape;6267;p46"/>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8" name="Google Shape;6268;p46"/>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9" name="Google Shape;6269;p46"/>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0" name="Google Shape;6270;p46"/>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1" name="Google Shape;6271;p46"/>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2" name="Google Shape;6272;p46"/>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3" name="Google Shape;6273;p46"/>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4" name="Google Shape;6274;p46"/>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5" name="Google Shape;6275;p46"/>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6" name="Google Shape;6276;p46"/>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7" name="Google Shape;6277;p46"/>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8" name="Google Shape;6278;p46"/>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9" name="Google Shape;6279;p46"/>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0" name="Google Shape;6280;p46"/>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1" name="Google Shape;6281;p46"/>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2" name="Google Shape;6282;p46"/>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3" name="Google Shape;6283;p46"/>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4" name="Google Shape;6284;p46"/>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5" name="Google Shape;6285;p46"/>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6" name="Google Shape;6286;p46"/>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7" name="Google Shape;6287;p46"/>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8" name="Google Shape;6288;p46"/>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9" name="Google Shape;6289;p46"/>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0" name="Google Shape;6290;p46"/>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1" name="Google Shape;6291;p46"/>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2" name="Google Shape;6292;p46"/>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3" name="Google Shape;6293;p46"/>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4" name="Google Shape;6294;p46"/>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5" name="Google Shape;6295;p46"/>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6" name="Google Shape;6296;p46"/>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7" name="Google Shape;6297;p46"/>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8" name="Google Shape;6298;p46"/>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9" name="Google Shape;6299;p46"/>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0" name="Google Shape;6300;p46"/>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1" name="Google Shape;6301;p46"/>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2" name="Google Shape;6302;p46"/>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3" name="Google Shape;6303;p46"/>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4" name="Google Shape;6304;p46"/>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5" name="Google Shape;6305;p46"/>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6" name="Google Shape;6306;p46"/>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7" name="Google Shape;6307;p46"/>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8" name="Google Shape;6308;p46"/>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9" name="Google Shape;6309;p46"/>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0" name="Google Shape;6310;p46"/>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1" name="Google Shape;6311;p46"/>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2" name="Google Shape;6312;p46"/>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3" name="Google Shape;6313;p46"/>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4" name="Google Shape;6314;p46"/>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5" name="Google Shape;6315;p46"/>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6" name="Google Shape;6316;p46"/>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7" name="Google Shape;6317;p46"/>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8" name="Google Shape;6318;p46"/>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9" name="Google Shape;6319;p46"/>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0" name="Google Shape;6320;p46"/>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1" name="Google Shape;6321;p46"/>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2" name="Google Shape;6322;p46"/>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3" name="Google Shape;6323;p46"/>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4" name="Google Shape;6324;p46"/>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5" name="Google Shape;6325;p46"/>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6" name="Google Shape;6326;p46"/>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7" name="Google Shape;6327;p46"/>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8" name="Google Shape;6328;p46"/>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9" name="Google Shape;6329;p46"/>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0" name="Google Shape;6330;p46"/>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1" name="Google Shape;6331;p46"/>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2" name="Google Shape;6332;p46"/>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3" name="Google Shape;6333;p46"/>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4" name="Google Shape;6334;p46"/>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5" name="Google Shape;6335;p46"/>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6" name="Google Shape;6336;p46"/>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7" name="Google Shape;6337;p46"/>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8" name="Google Shape;6338;p46"/>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9" name="Google Shape;6339;p46"/>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0" name="Google Shape;6340;p46"/>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1" name="Google Shape;6341;p46"/>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2" name="Google Shape;6342;p46"/>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3" name="Google Shape;6343;p46"/>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4" name="Google Shape;6344;p46"/>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5" name="Google Shape;6345;p46"/>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6" name="Google Shape;6346;p46"/>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7" name="Google Shape;6347;p46"/>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8" name="Google Shape;6348;p46"/>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9" name="Google Shape;6349;p46"/>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0" name="Google Shape;6350;p46"/>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1" name="Google Shape;6351;p46"/>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2" name="Google Shape;6352;p46"/>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3" name="Google Shape;6353;p46"/>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4" name="Google Shape;6354;p46"/>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5" name="Google Shape;6355;p46"/>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6" name="Google Shape;6356;p46"/>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7" name="Google Shape;6357;p46"/>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8" name="Google Shape;6358;p46"/>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9" name="Google Shape;6359;p46"/>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0" name="Google Shape;6360;p46"/>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1" name="Google Shape;6361;p46"/>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2" name="Google Shape;6362;p46"/>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3" name="Google Shape;6363;p46"/>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4" name="Google Shape;6364;p46"/>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5" name="Google Shape;6365;p46"/>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6" name="Google Shape;6366;p46"/>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7" name="Google Shape;6367;p46"/>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8" name="Google Shape;6368;p46"/>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9" name="Google Shape;6369;p46"/>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0" name="Google Shape;6370;p46"/>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1" name="Google Shape;6371;p46"/>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2" name="Google Shape;6372;p46"/>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3" name="Google Shape;6373;p46"/>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4" name="Google Shape;6374;p46"/>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5" name="Google Shape;6375;p46"/>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6" name="Google Shape;6376;p46"/>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7" name="Google Shape;6377;p46"/>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8" name="Google Shape;6378;p46"/>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9" name="Google Shape;6379;p46"/>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0" name="Google Shape;6380;p46"/>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1" name="Google Shape;6381;p46"/>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2" name="Google Shape;6382;p46"/>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3" name="Google Shape;6383;p46"/>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4" name="Google Shape;6384;p46"/>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5" name="Google Shape;6385;p46"/>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6" name="Google Shape;6386;p46"/>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7" name="Google Shape;6387;p46"/>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8" name="Google Shape;6388;p46"/>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9" name="Google Shape;6389;p46"/>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0" name="Google Shape;6390;p46"/>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1" name="Google Shape;6391;p46"/>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2" name="Google Shape;6392;p46"/>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3" name="Google Shape;6393;p46"/>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4" name="Google Shape;6394;p46"/>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5" name="Google Shape;6395;p46"/>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6" name="Google Shape;6396;p46"/>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7" name="Google Shape;6397;p46"/>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8" name="Google Shape;6398;p46"/>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9" name="Google Shape;6399;p46"/>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0" name="Google Shape;6400;p46"/>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1" name="Google Shape;6401;p46"/>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2" name="Google Shape;6402;p46"/>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3" name="Google Shape;6403;p46"/>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4" name="Google Shape;6404;p46"/>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5" name="Google Shape;6405;p46"/>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6" name="Google Shape;6406;p46"/>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7" name="Google Shape;6407;p46"/>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8" name="Google Shape;6408;p46"/>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9" name="Google Shape;6409;p46"/>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0" name="Google Shape;6410;p46"/>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1" name="Google Shape;6411;p46"/>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2" name="Google Shape;6412;p46"/>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3" name="Google Shape;6413;p46"/>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4" name="Google Shape;6414;p46"/>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5" name="Google Shape;6415;p46"/>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6" name="Google Shape;6416;p46"/>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7" name="Google Shape;6417;p46"/>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8" name="Google Shape;6418;p46"/>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9" name="Google Shape;6419;p46"/>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0" name="Google Shape;6420;p46"/>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1" name="Google Shape;6421;p46"/>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2" name="Google Shape;6422;p46"/>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3" name="Google Shape;6423;p46"/>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4" name="Google Shape;6424;p46"/>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5" name="Google Shape;6425;p46"/>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6" name="Google Shape;6426;p46"/>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7" name="Google Shape;6427;p46"/>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8" name="Google Shape;6428;p46"/>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9" name="Google Shape;6429;p46"/>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0" name="Google Shape;6430;p46"/>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1" name="Google Shape;6431;p46"/>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2" name="Google Shape;6432;p46"/>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3" name="Google Shape;6433;p46"/>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4" name="Google Shape;6434;p46"/>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5" name="Google Shape;6435;p46"/>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6" name="Google Shape;6436;p46"/>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7" name="Google Shape;6437;p46"/>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8" name="Google Shape;6438;p46"/>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9" name="Google Shape;6439;p46"/>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0" name="Google Shape;6440;p46"/>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1" name="Google Shape;6441;p46"/>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2" name="Google Shape;6442;p46"/>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3" name="Google Shape;6443;p46"/>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4" name="Google Shape;6444;p46"/>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5" name="Google Shape;6445;p46"/>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6" name="Google Shape;6446;p46"/>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7" name="Google Shape;6447;p46"/>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8" name="Google Shape;6448;p46"/>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9" name="Google Shape;6449;p46"/>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0" name="Google Shape;6450;p46"/>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1" name="Google Shape;6451;p46"/>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2" name="Google Shape;6452;p46"/>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3" name="Google Shape;6453;p46"/>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4" name="Google Shape;6454;p46"/>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5" name="Google Shape;6455;p46"/>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6" name="Google Shape;6456;p46"/>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7" name="Google Shape;6457;p46"/>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8" name="Google Shape;6458;p46"/>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9" name="Google Shape;6459;p46"/>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0" name="Google Shape;6460;p46"/>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1" name="Google Shape;6461;p46"/>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2" name="Google Shape;6462;p46"/>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3" name="Google Shape;6463;p46"/>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4" name="Google Shape;6464;p46"/>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5" name="Google Shape;6465;p46"/>
              <p:cNvSpPr/>
              <p:nvPr/>
            </p:nvSpPr>
            <p:spPr>
              <a:xfrm>
                <a:off x="3071200" y="113246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6" name="Google Shape;6466;p46"/>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7" name="Google Shape;6467;p46"/>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8" name="Google Shape;6468;p46"/>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9" name="Google Shape;6469;p46"/>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0" name="Google Shape;6470;p46"/>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1" name="Google Shape;6471;p46"/>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2" name="Google Shape;6472;p46"/>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3" name="Google Shape;6473;p46"/>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4" name="Google Shape;6474;p46"/>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5" name="Google Shape;6475;p46"/>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6" name="Google Shape;6476;p46"/>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7" name="Google Shape;6477;p46"/>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8" name="Google Shape;6478;p46"/>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9" name="Google Shape;6479;p46"/>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0" name="Google Shape;6480;p46"/>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1" name="Google Shape;6481;p46"/>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2" name="Google Shape;6482;p46"/>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3" name="Google Shape;6483;p46"/>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4" name="Google Shape;6484;p46"/>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5" name="Google Shape;6485;p46"/>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6" name="Google Shape;6486;p46"/>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7" name="Google Shape;6487;p46"/>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8" name="Google Shape;6488;p46"/>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9" name="Google Shape;6489;p46"/>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0" name="Google Shape;6490;p46"/>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1" name="Google Shape;6491;p46"/>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2" name="Google Shape;6492;p46"/>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3" name="Google Shape;6493;p46"/>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4" name="Google Shape;6494;p46"/>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5" name="Google Shape;6495;p46"/>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6" name="Google Shape;6496;p46"/>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7" name="Google Shape;6497;p46"/>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8" name="Google Shape;6498;p46"/>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9" name="Google Shape;6499;p46"/>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0" name="Google Shape;6500;p46"/>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1" name="Google Shape;6501;p46"/>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2" name="Google Shape;6502;p46"/>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3" name="Google Shape;6503;p46"/>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4" name="Google Shape;6504;p46"/>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5" name="Google Shape;6505;p46"/>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6" name="Google Shape;6506;p46"/>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7" name="Google Shape;6507;p46"/>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8" name="Google Shape;6508;p46"/>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9" name="Google Shape;6509;p46"/>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0" name="Google Shape;6510;p46"/>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1" name="Google Shape;6511;p46"/>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2" name="Google Shape;6512;p46"/>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3" name="Google Shape;6513;p46"/>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4" name="Google Shape;6514;p46"/>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5" name="Google Shape;6515;p46"/>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6" name="Google Shape;6516;p46"/>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7" name="Google Shape;6517;p46"/>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8" name="Google Shape;6518;p46"/>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9" name="Google Shape;6519;p46"/>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0" name="Google Shape;6520;p46"/>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1" name="Google Shape;6521;p46"/>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2" name="Google Shape;6522;p46"/>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3" name="Google Shape;6523;p46"/>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4" name="Google Shape;6524;p46"/>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5" name="Google Shape;6525;p46"/>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6" name="Google Shape;6526;p46"/>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7" name="Google Shape;6527;p46"/>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8" name="Google Shape;6528;p46"/>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9" name="Google Shape;6529;p46"/>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0" name="Google Shape;6530;p46"/>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1" name="Google Shape;6531;p46"/>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2" name="Google Shape;6532;p46"/>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3" name="Google Shape;6533;p46"/>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4" name="Google Shape;6534;p46"/>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5" name="Google Shape;6535;p46"/>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6" name="Google Shape;6536;p46"/>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7" name="Google Shape;6537;p46"/>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8" name="Google Shape;6538;p46"/>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9" name="Google Shape;6539;p46"/>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0" name="Google Shape;6540;p46"/>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1" name="Google Shape;6541;p46"/>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2" name="Google Shape;6542;p46"/>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3" name="Google Shape;6543;p46"/>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4" name="Google Shape;6544;p46"/>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5" name="Google Shape;6545;p46"/>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6" name="Google Shape;6546;p46"/>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7" name="Google Shape;6547;p46"/>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8" name="Google Shape;6548;p46"/>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9" name="Google Shape;6549;p46"/>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0" name="Google Shape;6550;p46"/>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1" name="Google Shape;6551;p46"/>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2" name="Google Shape;6552;p46"/>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3" name="Google Shape;6553;p46"/>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4" name="Google Shape;6554;p46"/>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5" name="Google Shape;6555;p46"/>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6" name="Google Shape;6556;p46"/>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7" name="Google Shape;6557;p46"/>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8" name="Google Shape;6558;p46"/>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9" name="Google Shape;6559;p46"/>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0" name="Google Shape;6560;p46"/>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1" name="Google Shape;6561;p46"/>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2" name="Google Shape;6562;p46"/>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3" name="Google Shape;6563;p46"/>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4" name="Google Shape;6564;p46"/>
              <p:cNvSpPr/>
              <p:nvPr/>
            </p:nvSpPr>
            <p:spPr>
              <a:xfrm rot="-10371176">
                <a:off x="3673137" y="1136691"/>
                <a:ext cx="129079" cy="246107"/>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5" name="Google Shape;6565;p46"/>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6" name="Google Shape;6566;p46"/>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7" name="Google Shape;6567;p46"/>
            <p:cNvGrpSpPr/>
            <p:nvPr/>
          </p:nvGrpSpPr>
          <p:grpSpPr>
            <a:xfrm rot="10800000" flipH="1">
              <a:off x="856219" y="297273"/>
              <a:ext cx="7513219" cy="4611214"/>
              <a:chOff x="640550" y="969900"/>
              <a:chExt cx="6297225" cy="3618625"/>
            </a:xfrm>
          </p:grpSpPr>
          <p:sp>
            <p:nvSpPr>
              <p:cNvPr id="6568" name="Google Shape;6568;p46"/>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9" name="Google Shape;6569;p46"/>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0" name="Google Shape;6570;p46"/>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1" name="Google Shape;6571;p46"/>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2" name="Google Shape;6572;p46"/>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3" name="Google Shape;6573;p46"/>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4" name="Google Shape;6574;p46"/>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5" name="Google Shape;6575;p46"/>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6" name="Google Shape;6576;p46"/>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7" name="Google Shape;6577;p46"/>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8" name="Google Shape;6578;p46"/>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9" name="Google Shape;6579;p46"/>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0" name="Google Shape;6580;p46"/>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1" name="Google Shape;6581;p46"/>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2" name="Google Shape;6582;p46"/>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3" name="Google Shape;6583;p46"/>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4" name="Google Shape;6584;p46"/>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5" name="Google Shape;6585;p46"/>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6" name="Google Shape;6586;p46"/>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7" name="Google Shape;6587;p46"/>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8" name="Google Shape;6588;p46"/>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9" name="Google Shape;6589;p46"/>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0" name="Google Shape;6590;p46"/>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1" name="Google Shape;6591;p46"/>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2" name="Google Shape;6592;p46"/>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3" name="Google Shape;6593;p46"/>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4" name="Google Shape;6594;p46"/>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5" name="Google Shape;6595;p46"/>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6" name="Google Shape;6596;p46"/>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7" name="Google Shape;6597;p46"/>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8" name="Google Shape;6598;p46"/>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9" name="Google Shape;6599;p46"/>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0" name="Google Shape;6600;p46"/>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1" name="Google Shape;6601;p46"/>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2" name="Google Shape;6602;p46"/>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3" name="Google Shape;6603;p46"/>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4" name="Google Shape;6604;p46"/>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5" name="Google Shape;6605;p46"/>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6" name="Google Shape;6606;p46"/>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7" name="Google Shape;6607;p46"/>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8" name="Google Shape;6608;p46"/>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9" name="Google Shape;6609;p46"/>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0" name="Google Shape;6610;p46"/>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1" name="Google Shape;6611;p46"/>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2" name="Google Shape;6612;p46"/>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3" name="Google Shape;6613;p46"/>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4" name="Google Shape;6614;p46"/>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5" name="Google Shape;6615;p46"/>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6" name="Google Shape;6616;p46"/>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7" name="Google Shape;6617;p46"/>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8" name="Google Shape;6618;p46"/>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9" name="Google Shape;6619;p46"/>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0" name="Google Shape;6620;p46"/>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1" name="Google Shape;6621;p46"/>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2" name="Google Shape;6622;p46"/>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3" name="Google Shape;6623;p46"/>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4" name="Google Shape;6624;p46"/>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5" name="Google Shape;6625;p46"/>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6" name="Google Shape;6626;p46"/>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7" name="Google Shape;6627;p46"/>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8" name="Google Shape;6628;p46"/>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9" name="Google Shape;6629;p46"/>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0" name="Google Shape;6630;p46"/>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1" name="Google Shape;6631;p46"/>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2" name="Google Shape;6632;p46"/>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3" name="Google Shape;6633;p46"/>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4" name="Google Shape;6634;p46"/>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5" name="Google Shape;6635;p46"/>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6" name="Google Shape;6636;p46"/>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7" name="Google Shape;6637;p46"/>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8" name="Google Shape;6638;p46"/>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9" name="Google Shape;6639;p46"/>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0" name="Google Shape;6640;p46"/>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1" name="Google Shape;6641;p46"/>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2" name="Google Shape;6642;p46"/>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3" name="Google Shape;6643;p46"/>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4" name="Google Shape;6644;p46"/>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5" name="Google Shape;6645;p46"/>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6" name="Google Shape;6646;p46"/>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7" name="Google Shape;6647;p46"/>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8" name="Google Shape;6648;p46"/>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9" name="Google Shape;6649;p46"/>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0" name="Google Shape;6650;p46"/>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1" name="Google Shape;6651;p46"/>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2" name="Google Shape;6652;p46"/>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3" name="Google Shape;6653;p46"/>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4" name="Google Shape;6654;p46"/>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5" name="Google Shape;6655;p46"/>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6" name="Google Shape;6656;p46"/>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7" name="Google Shape;6657;p46"/>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8" name="Google Shape;6658;p46"/>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9" name="Google Shape;6659;p46"/>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0" name="Google Shape;6660;p46"/>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1" name="Google Shape;6661;p46"/>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2" name="Google Shape;6662;p46"/>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3" name="Google Shape;6663;p46"/>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4" name="Google Shape;6664;p46"/>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5" name="Google Shape;6665;p46"/>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6" name="Google Shape;6666;p46"/>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7" name="Google Shape;6667;p46"/>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8" name="Google Shape;6668;p46"/>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9" name="Google Shape;6669;p46"/>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0" name="Google Shape;6670;p46"/>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1" name="Google Shape;6671;p46"/>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2" name="Google Shape;6672;p46"/>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3" name="Google Shape;6673;p46"/>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4" name="Google Shape;6674;p46"/>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5" name="Google Shape;6675;p46"/>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6" name="Google Shape;6676;p46"/>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7" name="Google Shape;6677;p46"/>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8" name="Google Shape;6678;p46"/>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9" name="Google Shape;6679;p46"/>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0" name="Google Shape;6680;p46"/>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1" name="Google Shape;6681;p46"/>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2" name="Google Shape;6682;p46"/>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3" name="Google Shape;6683;p46"/>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4" name="Google Shape;6684;p46"/>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5" name="Google Shape;6685;p46"/>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6" name="Google Shape;6686;p46"/>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7" name="Google Shape;6687;p46"/>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8" name="Google Shape;6688;p46"/>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9" name="Google Shape;6689;p46"/>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0" name="Google Shape;6690;p46"/>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1" name="Google Shape;6691;p46"/>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2" name="Google Shape;6692;p46"/>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3" name="Google Shape;6693;p46"/>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4" name="Google Shape;6694;p46"/>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998" name="Google Shape;5317;p41"/>
          <p:cNvSpPr txBox="1">
            <a:spLocks noGrp="1"/>
          </p:cNvSpPr>
          <p:nvPr>
            <p:ph type="title"/>
          </p:nvPr>
        </p:nvSpPr>
        <p:spPr>
          <a:xfrm>
            <a:off x="1344007" y="210215"/>
            <a:ext cx="9275036" cy="723401"/>
          </a:xfrm>
          <a:prstGeom prst="rect">
            <a:avLst/>
          </a:prstGeom>
        </p:spPr>
        <p:txBody>
          <a:bodyPr spcFirstLastPara="1" wrap="square" lIns="121900" tIns="121900" rIns="121900" bIns="121900" anchor="t" anchorCtr="0">
            <a:noAutofit/>
          </a:bodyPr>
          <a:lstStyle/>
          <a:p>
            <a:pPr lvl="0"/>
            <a:r>
              <a:rPr lang="en-US" sz="4267" dirty="0">
                <a:latin typeface="Calibri" panose="020F0502020204030204" pitchFamily="34" charset="0"/>
                <a:cs typeface="Calibri" panose="020F0502020204030204" pitchFamily="34" charset="0"/>
              </a:rPr>
              <a:t>2. </a:t>
            </a:r>
            <a:r>
              <a:rPr lang="vi-VN" sz="4267" dirty="0">
                <a:latin typeface="Calibri" panose="020F0502020204030204" pitchFamily="34" charset="0"/>
                <a:cs typeface="Calibri" panose="020F0502020204030204" pitchFamily="34" charset="0"/>
              </a:rPr>
              <a:t>Chọn từ trong ngoặc đơn thay cho  </a:t>
            </a:r>
            <a:br>
              <a:rPr lang="en-US" sz="4267" dirty="0">
                <a:latin typeface="Calibri" panose="020F0502020204030204" pitchFamily="34" charset="0"/>
                <a:cs typeface="Calibri" panose="020F0502020204030204" pitchFamily="34" charset="0"/>
              </a:rPr>
            </a:br>
            <a:r>
              <a:rPr lang="en-US" sz="4267" dirty="0">
                <a:solidFill>
                  <a:srgbClr val="FF0000"/>
                </a:solidFill>
                <a:latin typeface="Calibri" panose="020F0502020204030204" pitchFamily="34" charset="0"/>
                <a:cs typeface="Calibri" panose="020F0502020204030204" pitchFamily="34" charset="0"/>
              </a:rPr>
              <a:t>(</a:t>
            </a:r>
            <a:r>
              <a:rPr lang="en-US" sz="4267" dirty="0" err="1">
                <a:solidFill>
                  <a:srgbClr val="FF0000"/>
                </a:solidFill>
                <a:latin typeface="Calibri" panose="020F0502020204030204" pitchFamily="34" charset="0"/>
                <a:cs typeface="Calibri" panose="020F0502020204030204" pitchFamily="34" charset="0"/>
              </a:rPr>
              <a:t>nhớ</a:t>
            </a:r>
            <a:r>
              <a:rPr lang="en-US" sz="4267" dirty="0">
                <a:solidFill>
                  <a:srgbClr val="FF0000"/>
                </a:solidFill>
                <a:latin typeface="Calibri" panose="020F0502020204030204" pitchFamily="34" charset="0"/>
                <a:cs typeface="Calibri" panose="020F0502020204030204" pitchFamily="34" charset="0"/>
              </a:rPr>
              <a:t>, </a:t>
            </a:r>
            <a:r>
              <a:rPr lang="en-US" sz="4267" dirty="0" err="1">
                <a:solidFill>
                  <a:srgbClr val="FF0000"/>
                </a:solidFill>
                <a:latin typeface="Calibri" panose="020F0502020204030204" pitchFamily="34" charset="0"/>
                <a:cs typeface="Calibri" panose="020F0502020204030204" pitchFamily="34" charset="0"/>
              </a:rPr>
              <a:t>tươi</a:t>
            </a:r>
            <a:r>
              <a:rPr lang="en-US" sz="4267" dirty="0">
                <a:solidFill>
                  <a:srgbClr val="FF0000"/>
                </a:solidFill>
                <a:latin typeface="Calibri" panose="020F0502020204030204" pitchFamily="34" charset="0"/>
                <a:cs typeface="Calibri" panose="020F0502020204030204" pitchFamily="34" charset="0"/>
              </a:rPr>
              <a:t> </a:t>
            </a:r>
            <a:r>
              <a:rPr lang="en-US" sz="4267" dirty="0" err="1">
                <a:solidFill>
                  <a:srgbClr val="FF0000"/>
                </a:solidFill>
                <a:latin typeface="Calibri" panose="020F0502020204030204" pitchFamily="34" charset="0"/>
                <a:cs typeface="Calibri" panose="020F0502020204030204" pitchFamily="34" charset="0"/>
              </a:rPr>
              <a:t>vui</a:t>
            </a:r>
            <a:r>
              <a:rPr lang="en-US" sz="4267" dirty="0">
                <a:solidFill>
                  <a:srgbClr val="FF0000"/>
                </a:solidFill>
                <a:latin typeface="Calibri" panose="020F0502020204030204" pitchFamily="34" charset="0"/>
                <a:cs typeface="Calibri" panose="020F0502020204030204" pitchFamily="34" charset="0"/>
              </a:rPr>
              <a:t>, </a:t>
            </a:r>
            <a:r>
              <a:rPr lang="en-US" sz="4267" dirty="0" err="1">
                <a:solidFill>
                  <a:srgbClr val="FF0000"/>
                </a:solidFill>
                <a:latin typeface="Calibri" panose="020F0502020204030204" pitchFamily="34" charset="0"/>
                <a:cs typeface="Calibri" panose="020F0502020204030204" pitchFamily="34" charset="0"/>
              </a:rPr>
              <a:t>thân</a:t>
            </a:r>
            <a:r>
              <a:rPr lang="en-US" sz="4267" dirty="0">
                <a:solidFill>
                  <a:srgbClr val="FF0000"/>
                </a:solidFill>
                <a:latin typeface="Calibri" panose="020F0502020204030204" pitchFamily="34" charset="0"/>
                <a:cs typeface="Calibri" panose="020F0502020204030204" pitchFamily="34" charset="0"/>
              </a:rPr>
              <a:t> </a:t>
            </a:r>
            <a:r>
              <a:rPr lang="en-US" sz="4267" dirty="0" err="1">
                <a:solidFill>
                  <a:srgbClr val="FF0000"/>
                </a:solidFill>
                <a:latin typeface="Calibri" panose="020F0502020204030204" pitchFamily="34" charset="0"/>
                <a:cs typeface="Calibri" panose="020F0502020204030204" pitchFamily="34" charset="0"/>
              </a:rPr>
              <a:t>thiết</a:t>
            </a:r>
            <a:r>
              <a:rPr lang="en-US" sz="4267" dirty="0">
                <a:solidFill>
                  <a:srgbClr val="FF0000"/>
                </a:solidFill>
                <a:latin typeface="Calibri" panose="020F0502020204030204" pitchFamily="34" charset="0"/>
                <a:cs typeface="Calibri" panose="020F0502020204030204" pitchFamily="34" charset="0"/>
              </a:rPr>
              <a:t>,  </a:t>
            </a:r>
            <a:r>
              <a:rPr lang="en-US" sz="4267" dirty="0" err="1">
                <a:solidFill>
                  <a:srgbClr val="FF0000"/>
                </a:solidFill>
                <a:latin typeface="Calibri" panose="020F0502020204030204" pitchFamily="34" charset="0"/>
                <a:cs typeface="Calibri" panose="020F0502020204030204" pitchFamily="34" charset="0"/>
              </a:rPr>
              <a:t>vui</a:t>
            </a:r>
            <a:r>
              <a:rPr lang="en-US" sz="4267" dirty="0">
                <a:solidFill>
                  <a:srgbClr val="FF0000"/>
                </a:solidFill>
                <a:latin typeface="Calibri" panose="020F0502020204030204" pitchFamily="34" charset="0"/>
                <a:cs typeface="Calibri" panose="020F0502020204030204" pitchFamily="34" charset="0"/>
              </a:rPr>
              <a:t> </a:t>
            </a:r>
            <a:r>
              <a:rPr lang="en-US" sz="4267" dirty="0" err="1">
                <a:solidFill>
                  <a:srgbClr val="FF0000"/>
                </a:solidFill>
                <a:latin typeface="Calibri" panose="020F0502020204030204" pitchFamily="34" charset="0"/>
                <a:cs typeface="Calibri" panose="020F0502020204030204" pitchFamily="34" charset="0"/>
              </a:rPr>
              <a:t>đùa</a:t>
            </a:r>
            <a:r>
              <a:rPr lang="en-US" sz="4267" dirty="0">
                <a:solidFill>
                  <a:srgbClr val="FF0000"/>
                </a:solidFill>
                <a:latin typeface="Calibri" panose="020F0502020204030204" pitchFamily="34" charset="0"/>
                <a:cs typeface="Calibri" panose="020F0502020204030204" pitchFamily="34" charset="0"/>
              </a:rPr>
              <a:t>)</a:t>
            </a:r>
          </a:p>
        </p:txBody>
      </p:sp>
      <p:sp>
        <p:nvSpPr>
          <p:cNvPr id="951" name="Google Shape;5317;p41">
            <a:extLst>
              <a:ext uri="{FF2B5EF4-FFF2-40B4-BE49-F238E27FC236}">
                <a16:creationId xmlns:a16="http://schemas.microsoft.com/office/drawing/2014/main" id="{CBC2729D-AF10-44DF-8E8C-754EEDB59A43}"/>
              </a:ext>
            </a:extLst>
          </p:cNvPr>
          <p:cNvSpPr txBox="1">
            <a:spLocks/>
          </p:cNvSpPr>
          <p:nvPr/>
        </p:nvSpPr>
        <p:spPr>
          <a:xfrm>
            <a:off x="365760" y="1985754"/>
            <a:ext cx="11441181" cy="3797825"/>
          </a:xfrm>
          <a:prstGeom prst="rect">
            <a:avLst/>
          </a:prstGeom>
          <a:solidFill>
            <a:schemeClr val="accent6">
              <a:lumMod val="20000"/>
              <a:lumOff val="8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just" defTabSz="1219170">
              <a:buClr>
                <a:srgbClr val="29486D"/>
              </a:buClr>
            </a:pPr>
            <a:r>
              <a:rPr lang="vi-VN" sz="4267" b="0" kern="0" dirty="0">
                <a:solidFill>
                  <a:srgbClr val="F4F0ED">
                    <a:lumMod val="10000"/>
                  </a:srgbClr>
                </a:solidFill>
                <a:latin typeface="Calibri" panose="020F0502020204030204" pitchFamily="34" charset="0"/>
                <a:cs typeface="Calibri" panose="020F0502020204030204" pitchFamily="34" charset="0"/>
              </a:rPr>
              <a:t>Cá nhỏ và nòng nọc là đôi bạn</a:t>
            </a:r>
            <a:r>
              <a:rPr lang="en-US" sz="4267" b="0" kern="0" dirty="0">
                <a:solidFill>
                  <a:srgbClr val="F4F0ED">
                    <a:lumMod val="10000"/>
                  </a:srgbClr>
                </a:solidFill>
                <a:latin typeface="Calibri" panose="020F0502020204030204" pitchFamily="34" charset="0"/>
                <a:cs typeface="Calibri" panose="020F0502020204030204" pitchFamily="34" charset="0"/>
              </a:rPr>
              <a:t>    </a:t>
            </a:r>
            <a:r>
              <a:rPr lang="vi-VN" sz="4267" b="0" kern="0" dirty="0">
                <a:solidFill>
                  <a:srgbClr val="F4F0ED">
                    <a:lumMod val="10000"/>
                  </a:srgbClr>
                </a:solidFill>
                <a:latin typeface="Calibri" panose="020F0502020204030204" pitchFamily="34" charset="0"/>
                <a:cs typeface="Calibri" panose="020F0502020204030204" pitchFamily="34" charset="0"/>
              </a:rPr>
              <a:t>. Hằng ngày chúng cùng nhau bơi lội. Thế rồi nòng nọc trở thành ếch. Nó phải lên bờ để sinh sống. Những nó vẫn </a:t>
            </a:r>
            <a:r>
              <a:rPr lang="en-US" sz="4267" b="0" kern="0" dirty="0">
                <a:solidFill>
                  <a:srgbClr val="F4F0ED">
                    <a:lumMod val="10000"/>
                  </a:srgbClr>
                </a:solidFill>
                <a:latin typeface="Calibri" panose="020F0502020204030204" pitchFamily="34" charset="0"/>
                <a:cs typeface="Calibri" panose="020F0502020204030204" pitchFamily="34" charset="0"/>
              </a:rPr>
              <a:t>  </a:t>
            </a:r>
            <a:r>
              <a:rPr lang="vi-VN" sz="4267" b="0" kern="0" dirty="0">
                <a:solidFill>
                  <a:srgbClr val="F4F0ED">
                    <a:lumMod val="10000"/>
                  </a:srgbClr>
                </a:solidFill>
                <a:latin typeface="Calibri" panose="020F0502020204030204" pitchFamily="34" charset="0"/>
                <a:cs typeface="Calibri" panose="020F0502020204030204" pitchFamily="34" charset="0"/>
              </a:rPr>
              <a:t>cá nhỏ. Thỉnh thoảng, nó nhảy xuống ao </a:t>
            </a:r>
            <a:r>
              <a:rPr lang="en-US" sz="4267" b="0" kern="0" dirty="0">
                <a:solidFill>
                  <a:srgbClr val="F4F0ED">
                    <a:lumMod val="10000"/>
                  </a:srgbClr>
                </a:solidFill>
                <a:latin typeface="Calibri" panose="020F0502020204030204" pitchFamily="34" charset="0"/>
                <a:cs typeface="Calibri" panose="020F0502020204030204" pitchFamily="34" charset="0"/>
              </a:rPr>
              <a:t>  </a:t>
            </a:r>
            <a:r>
              <a:rPr lang="vi-VN" sz="4267" b="0" kern="0" dirty="0">
                <a:solidFill>
                  <a:srgbClr val="F4F0ED">
                    <a:lumMod val="10000"/>
                  </a:srgbClr>
                </a:solidFill>
                <a:latin typeface="Calibri" panose="020F0502020204030204" pitchFamily="34" charset="0"/>
                <a:cs typeface="Calibri" panose="020F0502020204030204" pitchFamily="34" charset="0"/>
              </a:rPr>
              <a:t>cùng</a:t>
            </a:r>
            <a:r>
              <a:rPr lang="en-US" sz="4267" b="0" kern="0" dirty="0">
                <a:solidFill>
                  <a:srgbClr val="F4F0ED">
                    <a:lumMod val="10000"/>
                  </a:srgbClr>
                </a:solidFill>
                <a:latin typeface="Calibri" panose="020F0502020204030204" pitchFamily="34" charset="0"/>
                <a:cs typeface="Calibri" panose="020F0502020204030204" pitchFamily="34" charset="0"/>
              </a:rPr>
              <a:t> </a:t>
            </a:r>
            <a:r>
              <a:rPr lang="vi-VN" sz="4267" b="0" kern="0" dirty="0">
                <a:solidFill>
                  <a:srgbClr val="F4F0ED">
                    <a:lumMod val="10000"/>
                  </a:srgbClr>
                </a:solidFill>
                <a:latin typeface="Calibri" panose="020F0502020204030204" pitchFamily="34" charset="0"/>
                <a:cs typeface="Calibri" panose="020F0502020204030204" pitchFamily="34" charset="0"/>
              </a:rPr>
              <a:t>cá nhỏ</a:t>
            </a:r>
            <a:r>
              <a:rPr lang="en-US" sz="4267" b="0" kern="0" dirty="0">
                <a:solidFill>
                  <a:srgbClr val="F4F0ED">
                    <a:lumMod val="10000"/>
                  </a:srgbClr>
                </a:solidFill>
                <a:latin typeface="Calibri" panose="020F0502020204030204" pitchFamily="34" charset="0"/>
                <a:cs typeface="Calibri" panose="020F0502020204030204" pitchFamily="34" charset="0"/>
              </a:rPr>
              <a:t>.</a:t>
            </a:r>
            <a:endParaRPr lang="vi-VN" sz="4267" b="0" kern="0" dirty="0">
              <a:solidFill>
                <a:srgbClr val="F4F0ED">
                  <a:lumMod val="10000"/>
                </a:srgbClr>
              </a:solidFill>
              <a:latin typeface="Calibri" panose="020F0502020204030204" pitchFamily="34" charset="0"/>
              <a:cs typeface="Calibri" panose="020F0502020204030204" pitchFamily="34" charset="0"/>
            </a:endParaRPr>
          </a:p>
        </p:txBody>
      </p:sp>
      <p:pic>
        <p:nvPicPr>
          <p:cNvPr id="967" name="Picture 96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9267884" y="4097843"/>
            <a:ext cx="609600" cy="613807"/>
          </a:xfrm>
          <a:prstGeom prst="rect">
            <a:avLst/>
          </a:prstGeom>
        </p:spPr>
      </p:pic>
      <p:pic>
        <p:nvPicPr>
          <p:cNvPr id="956" name="Picture 955">
            <a:extLst>
              <a:ext uri="{FF2B5EF4-FFF2-40B4-BE49-F238E27FC236}">
                <a16:creationId xmlns:a16="http://schemas.microsoft.com/office/drawing/2014/main" id="{46A3FA59-373B-4E6E-9C38-3633F577FF0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10586026" y="3441933"/>
            <a:ext cx="609600" cy="613807"/>
          </a:xfrm>
          <a:prstGeom prst="rect">
            <a:avLst/>
          </a:prstGeom>
        </p:spPr>
      </p:pic>
      <p:pic>
        <p:nvPicPr>
          <p:cNvPr id="944" name="Picture 943">
            <a:extLst>
              <a:ext uri="{FF2B5EF4-FFF2-40B4-BE49-F238E27FC236}">
                <a16:creationId xmlns:a16="http://schemas.microsoft.com/office/drawing/2014/main" id="{7D404161-0989-432B-93F2-45F6CBD84A4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052761" y="2168497"/>
            <a:ext cx="648331" cy="652803"/>
          </a:xfrm>
          <a:prstGeom prst="rect">
            <a:avLst/>
          </a:prstGeom>
        </p:spPr>
      </p:pic>
      <p:pic>
        <p:nvPicPr>
          <p:cNvPr id="3" name="Hình ảnh 4">
            <a:extLst>
              <a:ext uri="{FF2B5EF4-FFF2-40B4-BE49-F238E27FC236}">
                <a16:creationId xmlns:a16="http://schemas.microsoft.com/office/drawing/2014/main" id="{A4A565A3-080F-4C12-741E-9A002F9D2427}"/>
              </a:ext>
            </a:extLst>
          </p:cNvPr>
          <p:cNvPicPr>
            <a:picLocks noChangeAspect="1"/>
          </p:cNvPicPr>
          <p:nvPr/>
        </p:nvPicPr>
        <p:blipFill>
          <a:blip r:embed="rId4"/>
          <a:stretch>
            <a:fillRect/>
          </a:stretch>
        </p:blipFill>
        <p:spPr>
          <a:xfrm>
            <a:off x="4301707" y="3226171"/>
            <a:ext cx="3767003" cy="349709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2" name="Quá trình nòng nọc biến thành ếch">
            <a:hlinkClick r:id="" action="ppaction://media"/>
            <a:extLst>
              <a:ext uri="{FF2B5EF4-FFF2-40B4-BE49-F238E27FC236}">
                <a16:creationId xmlns:a16="http://schemas.microsoft.com/office/drawing/2014/main" id="{183A7DEF-CDE2-4126-941B-17C9CFEA20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900" y="418362"/>
            <a:ext cx="6306787" cy="6306787"/>
          </a:xfrm>
          <a:prstGeom prst="rect">
            <a:avLst/>
          </a:prstGeom>
        </p:spPr>
      </p:pic>
      <p:grpSp>
        <p:nvGrpSpPr>
          <p:cNvPr id="3" name="Group 2">
            <a:extLst>
              <a:ext uri="{FF2B5EF4-FFF2-40B4-BE49-F238E27FC236}">
                <a16:creationId xmlns:a16="http://schemas.microsoft.com/office/drawing/2014/main" id="{8A106329-E905-FE3B-4D99-DF0CFC952A14}"/>
              </a:ext>
            </a:extLst>
          </p:cNvPr>
          <p:cNvGrpSpPr/>
          <p:nvPr/>
        </p:nvGrpSpPr>
        <p:grpSpPr>
          <a:xfrm>
            <a:off x="6672943" y="1817913"/>
            <a:ext cx="4996543" cy="4049487"/>
            <a:chOff x="3821385" y="1686459"/>
            <a:chExt cx="5766677" cy="3708351"/>
          </a:xfrm>
        </p:grpSpPr>
        <p:sp>
          <p:nvSpPr>
            <p:cNvPr id="4" name="Rectangle: Rounded Corners 3">
              <a:extLst>
                <a:ext uri="{FF2B5EF4-FFF2-40B4-BE49-F238E27FC236}">
                  <a16:creationId xmlns:a16="http://schemas.microsoft.com/office/drawing/2014/main" id="{50B49B68-A2AC-D266-FECD-6F6F0B4DCC98}"/>
                </a:ext>
              </a:extLst>
            </p:cNvPr>
            <p:cNvSpPr/>
            <p:nvPr/>
          </p:nvSpPr>
          <p:spPr>
            <a:xfrm>
              <a:off x="3821385" y="1686459"/>
              <a:ext cx="5766677" cy="3708351"/>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7">
              <a:extLst>
                <a:ext uri="{FF2B5EF4-FFF2-40B4-BE49-F238E27FC236}">
                  <a16:creationId xmlns:a16="http://schemas.microsoft.com/office/drawing/2014/main" id="{E6F31319-8D80-A880-2554-2E6B2B07AD2B}"/>
                </a:ext>
              </a:extLst>
            </p:cNvPr>
            <p:cNvSpPr/>
            <p:nvPr/>
          </p:nvSpPr>
          <p:spPr>
            <a:xfrm>
              <a:off x="3993755" y="1835449"/>
              <a:ext cx="5402317" cy="3307518"/>
            </a:xfrm>
            <a:prstGeom prst="rect">
              <a:avLst/>
            </a:prstGeom>
            <a:noFill/>
          </p:spPr>
          <p:txBody>
            <a:bodyPr wrap="square" lIns="91440" tIns="45720" rIns="91440" bIns="45720">
              <a:spAutoFit/>
            </a:bodyPr>
            <a:lstStyle/>
            <a:p>
              <a:pPr marR="0" lvl="0" algn="just" defTabSz="914400" rtl="0" eaLnBrk="1" fontAlgn="auto" latinLnBrk="0" hangingPunct="1">
                <a:lnSpc>
                  <a:spcPct val="100000"/>
                </a:lnSpc>
                <a:spcBef>
                  <a:spcPts val="0"/>
                </a:spcBef>
                <a:spcAft>
                  <a:spcPts val="0"/>
                </a:spcAft>
                <a:buClrTx/>
                <a:buSzTx/>
                <a:tabLst/>
                <a:defRPr/>
              </a:pPr>
              <a:r>
                <a:rPr lang="vi-VN" sz="3000" dirty="0">
                  <a:ln w="0">
                    <a:noFill/>
                  </a:ln>
                  <a:solidFill>
                    <a:prstClr val="black"/>
                  </a:solidFill>
                  <a:latin typeface="Cambria" panose="02040503050406030204" pitchFamily="18" charset="0"/>
                  <a:ea typeface="Cambria" panose="02040503050406030204" pitchFamily="18" charset="0"/>
                </a:rPr>
                <a:t>Nòng nọc là động vật lưỡng cư khi còn nhỏ thường sống dưới nước tuy nhiên có 1 số nòng nọc sống trên cạn. Nó không tay hay chân cho đến khi trưởng thành  và một cái đuôi mà nó dùng để bơi như cá.</a:t>
              </a:r>
              <a:endParaRPr kumimoji="0" lang="vi-VN" sz="3000" b="0" i="0" u="none" strike="noStrike" kern="1200" cap="none" spc="0" normalizeH="0" baseline="0" noProof="0" dirty="0">
                <a:ln w="0">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547921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2"/>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sp>
        <p:nvSpPr>
          <p:cNvPr id="34" name="PA_库_文本框 5"/>
          <p:cNvSpPr txBox="1"/>
          <p:nvPr>
            <p:custDataLst>
              <p:tags r:id="rId1"/>
            </p:custDataLst>
          </p:nvPr>
        </p:nvSpPr>
        <p:spPr>
          <a:xfrm>
            <a:off x="579120" y="286586"/>
            <a:ext cx="11135359" cy="1107932"/>
          </a:xfrm>
          <a:prstGeom prst="rect">
            <a:avLst/>
          </a:prstGeom>
          <a:noFill/>
        </p:spPr>
        <p:txBody>
          <a:bodyPr wrap="square" rtlCol="0">
            <a:spAutoFit/>
          </a:bodyPr>
          <a:lstStyle/>
          <a:p>
            <a:pPr marL="0" marR="0">
              <a:lnSpc>
                <a:spcPct val="107000"/>
              </a:lnSpc>
              <a:spcBef>
                <a:spcPts val="0"/>
              </a:spcBef>
              <a:spcAft>
                <a:spcPts val="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3.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Chọn</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câu</a:t>
            </a:r>
            <a:r>
              <a:rPr lang="en-US" sz="3200" b="1" dirty="0">
                <a:effectLst/>
                <a:latin typeface="Arial" panose="020B0604020202020204" pitchFamily="34" charset="0"/>
                <a:ea typeface="Times New Roman" panose="02020603050405020304" pitchFamily="18" charset="0"/>
                <a:cs typeface="Arial" panose="020B0604020202020204" pitchFamily="34" charset="0"/>
              </a:rPr>
              <a:t> ở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cột</a:t>
            </a:r>
            <a:r>
              <a:rPr lang="en-US" sz="3200" b="1" dirty="0">
                <a:effectLst/>
                <a:latin typeface="Arial" panose="020B0604020202020204" pitchFamily="34" charset="0"/>
                <a:ea typeface="Times New Roman" panose="02020603050405020304" pitchFamily="18" charset="0"/>
                <a:cs typeface="Arial" panose="020B0604020202020204" pitchFamily="34" charset="0"/>
              </a:rPr>
              <a:t> A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phù</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hợp</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với</a:t>
            </a:r>
            <a:r>
              <a:rPr lang="en-US" sz="3200" b="1" dirty="0">
                <a:effectLst/>
                <a:latin typeface="Arial" panose="020B0604020202020204" pitchFamily="34" charset="0"/>
                <a:ea typeface="Times New Roman" panose="02020603050405020304" pitchFamily="18" charset="0"/>
                <a:cs typeface="Arial" panose="020B0604020202020204" pitchFamily="34" charset="0"/>
              </a:rPr>
              <a:t> ý ở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cột</a:t>
            </a:r>
            <a:r>
              <a:rPr lang="en-US" sz="3200" b="1" dirty="0">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Nói</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tên</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dấu</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câu</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đặt</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cuối</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mỗi</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câu</a:t>
            </a:r>
            <a:r>
              <a:rPr lang="en-US" sz="32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effectLst/>
              <a:latin typeface="Arial" panose="020B0604020202020204" pitchFamily="34" charset="0"/>
              <a:ea typeface="Yu Mincho" panose="02020400000000000000" pitchFamily="18" charset="-128"/>
              <a:cs typeface="Arial" panose="020B0604020202020204" pitchFamily="34" charset="0"/>
            </a:endParaRPr>
          </a:p>
        </p:txBody>
      </p:sp>
      <p:pic>
        <p:nvPicPr>
          <p:cNvPr id="53" name="Picture 2" descr="Cute girl cartoon writing on a book Royalty Free Vecto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9553905" y="4270266"/>
            <a:ext cx="2594220" cy="2587734"/>
          </a:xfrm>
          <a:prstGeom prst="rect">
            <a:avLst/>
          </a:prstGeom>
          <a:noFill/>
          <a:extLst>
            <a:ext uri="{909E8E84-426E-40DD-AFC4-6F175D3DCCD1}">
              <a14:hiddenFill xmlns:a14="http://schemas.microsoft.com/office/drawing/2010/main">
                <a:solidFill>
                  <a:srgbClr val="FFFFFF"/>
                </a:solidFill>
              </a14:hiddenFill>
            </a:ext>
          </a:extLst>
        </p:spPr>
      </p:pic>
      <p:sp>
        <p:nvSpPr>
          <p:cNvPr id="54" name="Rounded Rectangle 53"/>
          <p:cNvSpPr/>
          <p:nvPr/>
        </p:nvSpPr>
        <p:spPr>
          <a:xfrm>
            <a:off x="5840920" y="5476584"/>
            <a:ext cx="3933478" cy="1234692"/>
          </a:xfrm>
          <a:prstGeom prst="wedgeRoundRectCallout">
            <a:avLst>
              <a:gd name="adj1" fmla="val 66508"/>
              <a:gd name="adj2" fmla="val -16075"/>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algn="ctr"/>
            <a:r>
              <a:rPr lang="en-US" sz="3000" dirty="0"/>
              <a:t>Ở </a:t>
            </a:r>
            <a:r>
              <a:rPr lang="en-US" sz="3000" dirty="0" err="1"/>
              <a:t>cột</a:t>
            </a:r>
            <a:r>
              <a:rPr lang="en-US" sz="3000" dirty="0"/>
              <a:t> A, C</a:t>
            </a:r>
            <a:r>
              <a:rPr lang="vi-VN" sz="3000" dirty="0"/>
              <a:t>âu nào là câu hỏi điều chưa biết?</a:t>
            </a:r>
            <a:endParaRPr lang="en-US" sz="3000" dirty="0"/>
          </a:p>
        </p:txBody>
      </p:sp>
      <p:sp>
        <p:nvSpPr>
          <p:cNvPr id="55" name="Rounded Rectangle 10">
            <a:extLst>
              <a:ext uri="{FF2B5EF4-FFF2-40B4-BE49-F238E27FC236}">
                <a16:creationId xmlns:a16="http://schemas.microsoft.com/office/drawing/2014/main" id="{DA24800A-C770-4FD2-8CD6-E48C9E0A7369}"/>
              </a:ext>
            </a:extLst>
          </p:cNvPr>
          <p:cNvSpPr/>
          <p:nvPr/>
        </p:nvSpPr>
        <p:spPr>
          <a:xfrm>
            <a:off x="560832" y="2584138"/>
            <a:ext cx="4661457" cy="911361"/>
          </a:xfrm>
          <a:prstGeom prst="roundRect">
            <a:avLst/>
          </a:prstGeom>
          <a:solidFill>
            <a:schemeClr val="accent6">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Hằng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ngày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hai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thường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rủ</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nhau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học</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sp>
        <p:nvSpPr>
          <p:cNvPr id="56" name="Rounded Rectangle 11">
            <a:extLst>
              <a:ext uri="{FF2B5EF4-FFF2-40B4-BE49-F238E27FC236}">
                <a16:creationId xmlns:a16="http://schemas.microsoft.com/office/drawing/2014/main" id="{1B977EFA-3035-471F-8AC4-4F7980C3CA18}"/>
              </a:ext>
            </a:extLst>
          </p:cNvPr>
          <p:cNvSpPr/>
          <p:nvPr/>
        </p:nvSpPr>
        <p:spPr>
          <a:xfrm>
            <a:off x="560832" y="3792856"/>
            <a:ext cx="4661457" cy="998441"/>
          </a:xfrm>
          <a:prstGeom prst="roundRect">
            <a:avLst/>
          </a:prstGeom>
          <a:solidFill>
            <a:schemeClr val="accent6">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Vì</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lúc</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chia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tay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sóc</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kiến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rất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buồn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sp>
        <p:nvSpPr>
          <p:cNvPr id="57" name="Rounded Rectangle 12">
            <a:extLst>
              <a:ext uri="{FF2B5EF4-FFF2-40B4-BE49-F238E27FC236}">
                <a16:creationId xmlns:a16="http://schemas.microsoft.com/office/drawing/2014/main" id="{D31432AE-D9C0-45E8-B1E7-F94B220805E1}"/>
              </a:ext>
            </a:extLst>
          </p:cNvPr>
          <p:cNvSpPr/>
          <p:nvPr/>
        </p:nvSpPr>
        <p:spPr>
          <a:xfrm>
            <a:off x="560832" y="5061024"/>
            <a:ext cx="4656909" cy="911360"/>
          </a:xfrm>
          <a:prstGeom prst="roundRect">
            <a:avLst/>
          </a:prstGeom>
          <a:solidFill>
            <a:schemeClr val="accent6">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Sóc</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tớ</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cũng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nhớ</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cậu</a:t>
            </a:r>
            <a:endPar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58" name="Rounded Rectangle 13">
            <a:extLst>
              <a:ext uri="{FF2B5EF4-FFF2-40B4-BE49-F238E27FC236}">
                <a16:creationId xmlns:a16="http://schemas.microsoft.com/office/drawing/2014/main" id="{AA21E6AE-D5AB-4B51-A55F-80C65C416E0B}"/>
              </a:ext>
            </a:extLst>
          </p:cNvPr>
          <p:cNvSpPr/>
          <p:nvPr/>
        </p:nvSpPr>
        <p:spPr>
          <a:xfrm>
            <a:off x="5960044" y="2584139"/>
            <a:ext cx="3674610" cy="734348"/>
          </a:xfrm>
          <a:prstGeom prst="roundRect">
            <a:avLst/>
          </a:prstGeom>
          <a:solidFill>
            <a:schemeClr val="accent6">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Hỏi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điều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chưa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biết</a:t>
            </a:r>
            <a:endPar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59" name="Rounded Rectangle 14">
            <a:extLst>
              <a:ext uri="{FF2B5EF4-FFF2-40B4-BE49-F238E27FC236}">
                <a16:creationId xmlns:a16="http://schemas.microsoft.com/office/drawing/2014/main" id="{814195FC-E20E-44DC-9051-5DB365395A46}"/>
              </a:ext>
            </a:extLst>
          </p:cNvPr>
          <p:cNvSpPr/>
          <p:nvPr/>
        </p:nvSpPr>
        <p:spPr>
          <a:xfrm>
            <a:off x="5960044" y="3495500"/>
            <a:ext cx="3549986" cy="734348"/>
          </a:xfrm>
          <a:prstGeom prst="roundRect">
            <a:avLst/>
          </a:prstGeom>
          <a:solidFill>
            <a:schemeClr val="accent6">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Kể</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sự</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việc</a:t>
            </a:r>
            <a:endPar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60" name="Rounded Rectangle 15">
            <a:extLst>
              <a:ext uri="{FF2B5EF4-FFF2-40B4-BE49-F238E27FC236}">
                <a16:creationId xmlns:a16="http://schemas.microsoft.com/office/drawing/2014/main" id="{D59FAFAF-31F2-4C23-8702-25FAC3188BA0}"/>
              </a:ext>
            </a:extLst>
          </p:cNvPr>
          <p:cNvSpPr/>
          <p:nvPr/>
        </p:nvSpPr>
        <p:spPr>
          <a:xfrm>
            <a:off x="5960044" y="4407803"/>
            <a:ext cx="3549986" cy="734348"/>
          </a:xfrm>
          <a:prstGeom prst="roundRect">
            <a:avLst/>
          </a:prstGeom>
          <a:solidFill>
            <a:schemeClr val="accent6">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Bộc</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lộ</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xúc</a:t>
            </a:r>
            <a:endPar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61" name="TextBox 60">
            <a:extLst>
              <a:ext uri="{FF2B5EF4-FFF2-40B4-BE49-F238E27FC236}">
                <a16:creationId xmlns:a16="http://schemas.microsoft.com/office/drawing/2014/main" id="{15D07196-7556-479E-9399-EF06BB47EA66}"/>
              </a:ext>
            </a:extLst>
          </p:cNvPr>
          <p:cNvSpPr txBox="1"/>
          <p:nvPr/>
        </p:nvSpPr>
        <p:spPr>
          <a:xfrm>
            <a:off x="2865863" y="1901883"/>
            <a:ext cx="5071161" cy="477054"/>
          </a:xfrm>
          <a:prstGeom prst="rect">
            <a:avLst/>
          </a:prstGeom>
          <a:noFill/>
        </p:spPr>
        <p:txBody>
          <a:bodyPr wrap="square" rtlCol="0">
            <a:spAutoFit/>
          </a:bodyPr>
          <a:lstStyle/>
          <a:p>
            <a:pPr>
              <a:lnSpc>
                <a:spcPts val="3000"/>
              </a:lnSpc>
            </a:pPr>
            <a:r>
              <a:rPr lang="en-US" sz="3200" b="1" dirty="0">
                <a:ln>
                  <a:solidFill>
                    <a:schemeClr val="tx2">
                      <a:lumMod val="50000"/>
                    </a:schemeClr>
                  </a:solidFill>
                </a:ln>
                <a:solidFill>
                  <a:srgbClr val="FF0000"/>
                </a:solidFill>
                <a:latin typeface="Arial" panose="020B0604020202020204" pitchFamily="34" charset="0"/>
                <a:ea typeface="Arial-Rounded" panose="020B0500000000000000" pitchFamily="34" charset="0"/>
                <a:cs typeface="Arial" panose="020B0604020202020204" pitchFamily="34" charset="0"/>
              </a:rPr>
              <a:t>A                                      B</a:t>
            </a:r>
          </a:p>
        </p:txBody>
      </p:sp>
      <p:sp>
        <p:nvSpPr>
          <p:cNvPr id="3" name="Oval 2">
            <a:extLst>
              <a:ext uri="{FF2B5EF4-FFF2-40B4-BE49-F238E27FC236}">
                <a16:creationId xmlns:a16="http://schemas.microsoft.com/office/drawing/2014/main" id="{74A2E46C-D56F-49C0-A02C-1CD8223922BC}"/>
              </a:ext>
            </a:extLst>
          </p:cNvPr>
          <p:cNvSpPr/>
          <p:nvPr/>
        </p:nvSpPr>
        <p:spPr>
          <a:xfrm>
            <a:off x="130519" y="3584788"/>
            <a:ext cx="5517534" cy="14145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53">
            <a:extLst>
              <a:ext uri="{FF2B5EF4-FFF2-40B4-BE49-F238E27FC236}">
                <a16:creationId xmlns:a16="http://schemas.microsoft.com/office/drawing/2014/main" id="{7606C971-2F24-4828-9219-D528B227E1D5}"/>
              </a:ext>
            </a:extLst>
          </p:cNvPr>
          <p:cNvSpPr/>
          <p:nvPr/>
        </p:nvSpPr>
        <p:spPr>
          <a:xfrm>
            <a:off x="5862858" y="5436166"/>
            <a:ext cx="3933478" cy="1234692"/>
          </a:xfrm>
          <a:prstGeom prst="wedgeRoundRectCallout">
            <a:avLst>
              <a:gd name="adj1" fmla="val 66508"/>
              <a:gd name="adj2" fmla="val -16075"/>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algn="ctr"/>
            <a:r>
              <a:rPr lang="en-US" sz="3000" dirty="0" err="1"/>
              <a:t>Câu</a:t>
            </a:r>
            <a:r>
              <a:rPr lang="en-US" sz="3000" dirty="0"/>
              <a:t> </a:t>
            </a:r>
            <a:r>
              <a:rPr lang="en-US" sz="3000" dirty="0" err="1"/>
              <a:t>này</a:t>
            </a:r>
            <a:r>
              <a:rPr lang="en-US" sz="3000" dirty="0"/>
              <a:t> </a:t>
            </a:r>
            <a:r>
              <a:rPr lang="en-US" sz="3000" dirty="0" err="1"/>
              <a:t>có</a:t>
            </a:r>
            <a:r>
              <a:rPr lang="en-US" sz="3000" dirty="0"/>
              <a:t> </a:t>
            </a:r>
            <a:r>
              <a:rPr lang="en-US" sz="3000" dirty="0" err="1"/>
              <a:t>thể</a:t>
            </a:r>
            <a:r>
              <a:rPr lang="en-US" sz="3000" dirty="0"/>
              <a:t> </a:t>
            </a:r>
            <a:r>
              <a:rPr lang="en-US" sz="3000" dirty="0" err="1"/>
              <a:t>nối</a:t>
            </a:r>
            <a:r>
              <a:rPr lang="en-US" sz="3000" dirty="0"/>
              <a:t> </a:t>
            </a:r>
            <a:r>
              <a:rPr lang="en-US" sz="3000" dirty="0" err="1"/>
              <a:t>với</a:t>
            </a:r>
            <a:r>
              <a:rPr lang="en-US" sz="3000" dirty="0"/>
              <a:t> ô </a:t>
            </a:r>
            <a:r>
              <a:rPr lang="en-US" sz="3000" dirty="0" err="1"/>
              <a:t>chữ</a:t>
            </a:r>
            <a:r>
              <a:rPr lang="en-US" sz="3000" dirty="0"/>
              <a:t> </a:t>
            </a:r>
            <a:r>
              <a:rPr lang="en-US" sz="3000" dirty="0" err="1"/>
              <a:t>nào</a:t>
            </a:r>
            <a:r>
              <a:rPr lang="en-US" sz="3000" dirty="0"/>
              <a:t> ở </a:t>
            </a:r>
            <a:r>
              <a:rPr lang="en-US" sz="3000" dirty="0" err="1"/>
              <a:t>cột</a:t>
            </a:r>
            <a:r>
              <a:rPr lang="en-US" sz="3000" dirty="0"/>
              <a:t> B? </a:t>
            </a:r>
          </a:p>
        </p:txBody>
      </p:sp>
      <p:cxnSp>
        <p:nvCxnSpPr>
          <p:cNvPr id="63" name="Straight Connector 62">
            <a:extLst>
              <a:ext uri="{FF2B5EF4-FFF2-40B4-BE49-F238E27FC236}">
                <a16:creationId xmlns:a16="http://schemas.microsoft.com/office/drawing/2014/main" id="{26D61AC2-BC30-4903-A307-AB93F42DA15A}"/>
              </a:ext>
            </a:extLst>
          </p:cNvPr>
          <p:cNvCxnSpPr>
            <a:cxnSpLocks/>
            <a:stCxn id="56" idx="3"/>
          </p:cNvCxnSpPr>
          <p:nvPr/>
        </p:nvCxnSpPr>
        <p:spPr>
          <a:xfrm flipV="1">
            <a:off x="5222289" y="2930541"/>
            <a:ext cx="718836" cy="136153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Rounded Rectangle 53">
            <a:extLst>
              <a:ext uri="{FF2B5EF4-FFF2-40B4-BE49-F238E27FC236}">
                <a16:creationId xmlns:a16="http://schemas.microsoft.com/office/drawing/2014/main" id="{702ED583-1845-444D-AFA6-6B1927EC2AA8}"/>
              </a:ext>
            </a:extLst>
          </p:cNvPr>
          <p:cNvSpPr/>
          <p:nvPr/>
        </p:nvSpPr>
        <p:spPr>
          <a:xfrm>
            <a:off x="5851889" y="5414355"/>
            <a:ext cx="3933478" cy="1234692"/>
          </a:xfrm>
          <a:prstGeom prst="wedgeRoundRectCallout">
            <a:avLst>
              <a:gd name="adj1" fmla="val 66508"/>
              <a:gd name="adj2" fmla="val -16075"/>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algn="ctr"/>
            <a:r>
              <a:rPr lang="en-US" sz="3000" dirty="0" err="1"/>
              <a:t>Cuối</a:t>
            </a:r>
            <a:r>
              <a:rPr lang="en-US" sz="3000" dirty="0"/>
              <a:t> </a:t>
            </a:r>
            <a:r>
              <a:rPr lang="en-US" sz="3000" dirty="0" err="1"/>
              <a:t>câu</a:t>
            </a:r>
            <a:r>
              <a:rPr lang="en-US" sz="3000" dirty="0"/>
              <a:t> </a:t>
            </a:r>
            <a:r>
              <a:rPr lang="en-US" sz="3000" dirty="0" err="1"/>
              <a:t>có</a:t>
            </a:r>
            <a:r>
              <a:rPr lang="en-US" sz="3000" dirty="0"/>
              <a:t> </a:t>
            </a:r>
            <a:r>
              <a:rPr lang="en-US" sz="3000" dirty="0" err="1"/>
              <a:t>dấu</a:t>
            </a:r>
            <a:r>
              <a:rPr lang="en-US" sz="3000" dirty="0"/>
              <a:t> </a:t>
            </a:r>
            <a:r>
              <a:rPr lang="en-US" sz="3000" dirty="0" err="1"/>
              <a:t>gì</a:t>
            </a:r>
            <a:r>
              <a:rPr lang="en-US" sz="3000" dirty="0"/>
              <a:t>? </a:t>
            </a:r>
          </a:p>
          <a:p>
            <a:pPr algn="ctr"/>
            <a:r>
              <a:rPr lang="en-US" sz="3000" dirty="0" err="1"/>
              <a:t>Vì</a:t>
            </a:r>
            <a:r>
              <a:rPr lang="en-US" sz="3000" dirty="0"/>
              <a:t> </a:t>
            </a:r>
            <a:r>
              <a:rPr lang="en-US" sz="3000" dirty="0" err="1"/>
              <a:t>sao</a:t>
            </a:r>
            <a:r>
              <a:rPr lang="en-US" sz="3000" dirty="0"/>
              <a:t>? </a:t>
            </a:r>
          </a:p>
        </p:txBody>
      </p:sp>
      <p:cxnSp>
        <p:nvCxnSpPr>
          <p:cNvPr id="7" name="Straight Connector 6">
            <a:extLst>
              <a:ext uri="{FF2B5EF4-FFF2-40B4-BE49-F238E27FC236}">
                <a16:creationId xmlns:a16="http://schemas.microsoft.com/office/drawing/2014/main" id="{AE67F86A-FB1F-4266-AC7E-FC20734E7F49}"/>
              </a:ext>
            </a:extLst>
          </p:cNvPr>
          <p:cNvCxnSpPr/>
          <p:nvPr/>
        </p:nvCxnSpPr>
        <p:spPr>
          <a:xfrm>
            <a:off x="3077736" y="4774977"/>
            <a:ext cx="17841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54"/>
                                        </p:tgtEl>
                                      </p:cBhvr>
                                    </p:animEffect>
                                    <p:set>
                                      <p:cBhvr>
                                        <p:cTn id="47" dur="1" fill="hold">
                                          <p:stCondLst>
                                            <p:cond delay="499"/>
                                          </p:stCondLst>
                                        </p:cTn>
                                        <p:tgtEl>
                                          <p:spTgt spid="5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62"/>
                                        </p:tgtEl>
                                      </p:cBhvr>
                                    </p:animEffect>
                                    <p:set>
                                      <p:cBhvr>
                                        <p:cTn id="67" dur="1" fill="hold">
                                          <p:stCondLst>
                                            <p:cond delay="499"/>
                                          </p:stCondLst>
                                        </p:cTn>
                                        <p:tgtEl>
                                          <p:spTgt spid="6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 calcmode="lin" valueType="num">
                                      <p:cBhvr>
                                        <p:cTn id="72" dur="500" fill="hold"/>
                                        <p:tgtEl>
                                          <p:spTgt spid="65"/>
                                        </p:tgtEl>
                                        <p:attrNameLst>
                                          <p:attrName>ppt_w</p:attrName>
                                        </p:attrNameLst>
                                      </p:cBhvr>
                                      <p:tavLst>
                                        <p:tav tm="0">
                                          <p:val>
                                            <p:fltVal val="0"/>
                                          </p:val>
                                        </p:tav>
                                        <p:tav tm="100000">
                                          <p:val>
                                            <p:strVal val="#ppt_w"/>
                                          </p:val>
                                        </p:tav>
                                      </p:tavLst>
                                    </p:anim>
                                    <p:anim calcmode="lin" valueType="num">
                                      <p:cBhvr>
                                        <p:cTn id="73" dur="500" fill="hold"/>
                                        <p:tgtEl>
                                          <p:spTgt spid="65"/>
                                        </p:tgtEl>
                                        <p:attrNameLst>
                                          <p:attrName>ppt_h</p:attrName>
                                        </p:attrNameLst>
                                      </p:cBhvr>
                                      <p:tavLst>
                                        <p:tav tm="0">
                                          <p:val>
                                            <p:fltVal val="0"/>
                                          </p:val>
                                        </p:tav>
                                        <p:tav tm="100000">
                                          <p:val>
                                            <p:strVal val="#ppt_h"/>
                                          </p:val>
                                        </p:tav>
                                      </p:tavLst>
                                    </p:anim>
                                    <p:animEffect transition="in" filter="fade">
                                      <p:cBhvr>
                                        <p:cTn id="74" dur="500"/>
                                        <p:tgtEl>
                                          <p:spTgt spid="6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5" grpId="0" animBg="1"/>
      <p:bldP spid="56" grpId="0" animBg="1"/>
      <p:bldP spid="57" grpId="0" animBg="1"/>
      <p:bldP spid="58" grpId="0" animBg="1"/>
      <p:bldP spid="59" grpId="0" animBg="1"/>
      <p:bldP spid="60" grpId="0" animBg="1"/>
      <p:bldP spid="61" grpId="0"/>
      <p:bldP spid="3" grpId="0" animBg="1"/>
      <p:bldP spid="3" grpId="1" animBg="1"/>
      <p:bldP spid="62" grpId="0" animBg="1"/>
      <p:bldP spid="62" grpId="1" animBg="1"/>
      <p:bldP spid="65" grpId="0" animBg="1"/>
      <p:bldP spid="6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grpSp>
        <p:nvGrpSpPr>
          <p:cNvPr id="3" name="组合 71">
            <a:extLst>
              <a:ext uri="{FF2B5EF4-FFF2-40B4-BE49-F238E27FC236}">
                <a16:creationId xmlns:a16="http://schemas.microsoft.com/office/drawing/2014/main" id="{E69F481F-EB30-0641-59AB-430780ED4622}"/>
              </a:ext>
            </a:extLst>
          </p:cNvPr>
          <p:cNvGrpSpPr/>
          <p:nvPr/>
        </p:nvGrpSpPr>
        <p:grpSpPr>
          <a:xfrm>
            <a:off x="8771419" y="2691323"/>
            <a:ext cx="3174939" cy="3377982"/>
            <a:chOff x="6648364" y="132727"/>
            <a:chExt cx="4398287" cy="5427765"/>
          </a:xfrm>
        </p:grpSpPr>
        <p:pic>
          <p:nvPicPr>
            <p:cNvPr id="5" name="图片 72">
              <a:extLst>
                <a:ext uri="{FF2B5EF4-FFF2-40B4-BE49-F238E27FC236}">
                  <a16:creationId xmlns:a16="http://schemas.microsoft.com/office/drawing/2014/main" id="{7DD6A5FE-AAC2-AE7A-5C09-E1D41FB19F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044904">
              <a:off x="7536837" y="2581597"/>
              <a:ext cx="3509814" cy="2644381"/>
            </a:xfrm>
            <a:prstGeom prst="rect">
              <a:avLst/>
            </a:prstGeom>
          </p:spPr>
        </p:pic>
        <p:pic>
          <p:nvPicPr>
            <p:cNvPr id="7" name="图片 73">
              <a:extLst>
                <a:ext uri="{FF2B5EF4-FFF2-40B4-BE49-F238E27FC236}">
                  <a16:creationId xmlns:a16="http://schemas.microsoft.com/office/drawing/2014/main" id="{1799F791-F4EB-05A5-8515-56DD43EB5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364" y="132727"/>
              <a:ext cx="3216150" cy="5427765"/>
            </a:xfrm>
            <a:prstGeom prst="rect">
              <a:avLst/>
            </a:prstGeom>
          </p:spPr>
        </p:pic>
      </p:grpSp>
      <p:sp>
        <p:nvSpPr>
          <p:cNvPr id="9" name="Rounded Rectangle 10">
            <a:extLst>
              <a:ext uri="{FF2B5EF4-FFF2-40B4-BE49-F238E27FC236}">
                <a16:creationId xmlns:a16="http://schemas.microsoft.com/office/drawing/2014/main" id="{DAFD229B-5F2D-7D7A-E0AC-2D1B69A73E36}"/>
              </a:ext>
            </a:extLst>
          </p:cNvPr>
          <p:cNvSpPr/>
          <p:nvPr/>
        </p:nvSpPr>
        <p:spPr>
          <a:xfrm>
            <a:off x="860643" y="1366445"/>
            <a:ext cx="4261705" cy="965851"/>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Hằng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thường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rủ</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0" name="Rounded Rectangle 11">
            <a:extLst>
              <a:ext uri="{FF2B5EF4-FFF2-40B4-BE49-F238E27FC236}">
                <a16:creationId xmlns:a16="http://schemas.microsoft.com/office/drawing/2014/main" id="{A6A889E8-F6BB-0E0A-4678-CFD23D59F848}"/>
              </a:ext>
            </a:extLst>
          </p:cNvPr>
          <p:cNvSpPr/>
          <p:nvPr/>
        </p:nvSpPr>
        <p:spPr>
          <a:xfrm>
            <a:off x="860643" y="2570580"/>
            <a:ext cx="4261705" cy="846847"/>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sao</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lúc</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tay</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sóc</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kiến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buồn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1" name="Rounded Rectangle 12">
            <a:extLst>
              <a:ext uri="{FF2B5EF4-FFF2-40B4-BE49-F238E27FC236}">
                <a16:creationId xmlns:a16="http://schemas.microsoft.com/office/drawing/2014/main" id="{583E81A9-3BD2-5E59-5CBB-074B0CA99347}"/>
              </a:ext>
            </a:extLst>
          </p:cNvPr>
          <p:cNvSpPr/>
          <p:nvPr/>
        </p:nvSpPr>
        <p:spPr>
          <a:xfrm>
            <a:off x="808014" y="3738605"/>
            <a:ext cx="4261706" cy="882183"/>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Sóc</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ơi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tớ</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nhớ</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cậu</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Rounded Rectangle 13">
            <a:extLst>
              <a:ext uri="{FF2B5EF4-FFF2-40B4-BE49-F238E27FC236}">
                <a16:creationId xmlns:a16="http://schemas.microsoft.com/office/drawing/2014/main" id="{04640C01-345E-9520-07C6-D6D20ACC4109}"/>
              </a:ext>
            </a:extLst>
          </p:cNvPr>
          <p:cNvSpPr/>
          <p:nvPr/>
        </p:nvSpPr>
        <p:spPr>
          <a:xfrm>
            <a:off x="6119672" y="1373235"/>
            <a:ext cx="3386208" cy="676821"/>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Rounded Rectangle 14">
            <a:extLst>
              <a:ext uri="{FF2B5EF4-FFF2-40B4-BE49-F238E27FC236}">
                <a16:creationId xmlns:a16="http://schemas.microsoft.com/office/drawing/2014/main" id="{D9DA01EC-B75C-8BCD-D3D6-2192DD244616}"/>
              </a:ext>
            </a:extLst>
          </p:cNvPr>
          <p:cNvSpPr/>
          <p:nvPr/>
        </p:nvSpPr>
        <p:spPr>
          <a:xfrm>
            <a:off x="6189216" y="2590065"/>
            <a:ext cx="3000625" cy="734348"/>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việc</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ounded Rectangle 15">
            <a:extLst>
              <a:ext uri="{FF2B5EF4-FFF2-40B4-BE49-F238E27FC236}">
                <a16:creationId xmlns:a16="http://schemas.microsoft.com/office/drawing/2014/main" id="{9B8A9709-76F9-2179-7FD5-7BC062C42D7A}"/>
              </a:ext>
            </a:extLst>
          </p:cNvPr>
          <p:cNvSpPr/>
          <p:nvPr/>
        </p:nvSpPr>
        <p:spPr>
          <a:xfrm>
            <a:off x="6119672" y="3682928"/>
            <a:ext cx="3451813" cy="892031"/>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Bộc</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lộ</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xúc</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7DA667F-3668-4594-F9CE-89237D5DCAFA}"/>
              </a:ext>
            </a:extLst>
          </p:cNvPr>
          <p:cNvSpPr txBox="1"/>
          <p:nvPr/>
        </p:nvSpPr>
        <p:spPr>
          <a:xfrm>
            <a:off x="2084171" y="774050"/>
            <a:ext cx="8285701" cy="56124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6000" b="1" i="0" u="none" strike="noStrike" kern="1200" cap="none" spc="0" normalizeH="0" baseline="0" noProof="0" dirty="0">
                <a:ln>
                  <a:solidFill>
                    <a:srgbClr val="44546A">
                      <a:lumMod val="50000"/>
                    </a:srgbClr>
                  </a:solid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                          B</a:t>
            </a:r>
          </a:p>
        </p:txBody>
      </p:sp>
      <p:cxnSp>
        <p:nvCxnSpPr>
          <p:cNvPr id="16" name="Straight Arrow Connector 15">
            <a:extLst>
              <a:ext uri="{FF2B5EF4-FFF2-40B4-BE49-F238E27FC236}">
                <a16:creationId xmlns:a16="http://schemas.microsoft.com/office/drawing/2014/main" id="{4033B138-F911-B485-BEC0-B281B8A3DD6E}"/>
              </a:ext>
            </a:extLst>
          </p:cNvPr>
          <p:cNvCxnSpPr>
            <a:stCxn id="9" idx="3"/>
            <a:endCxn id="13" idx="1"/>
          </p:cNvCxnSpPr>
          <p:nvPr/>
        </p:nvCxnSpPr>
        <p:spPr>
          <a:xfrm>
            <a:off x="5122348" y="1849371"/>
            <a:ext cx="1066868" cy="1107868"/>
          </a:xfrm>
          <a:prstGeom prst="straightConnector1">
            <a:avLst/>
          </a:prstGeom>
          <a:ln w="38100">
            <a:solidFill>
              <a:srgbClr val="D23D09"/>
            </a:solidFill>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1BD25D24-E89E-7725-3F32-9118D49FAF80}"/>
              </a:ext>
            </a:extLst>
          </p:cNvPr>
          <p:cNvCxnSpPr>
            <a:stCxn id="11" idx="3"/>
          </p:cNvCxnSpPr>
          <p:nvPr/>
        </p:nvCxnSpPr>
        <p:spPr>
          <a:xfrm flipV="1">
            <a:off x="5069720" y="4026553"/>
            <a:ext cx="1066488" cy="153144"/>
          </a:xfrm>
          <a:prstGeom prst="straightConnector1">
            <a:avLst/>
          </a:prstGeom>
          <a:ln w="38100">
            <a:solidFill>
              <a:srgbClr val="D23D09"/>
            </a:solidFill>
            <a:tailEnd type="triangle"/>
          </a:ln>
        </p:spPr>
        <p:style>
          <a:lnRef idx="3">
            <a:schemeClr val="accent5"/>
          </a:lnRef>
          <a:fillRef idx="0">
            <a:schemeClr val="accent5"/>
          </a:fillRef>
          <a:effectRef idx="2">
            <a:schemeClr val="accent5"/>
          </a:effectRef>
          <a:fontRef idx="minor">
            <a:schemeClr val="tx1"/>
          </a:fontRef>
        </p:style>
      </p:cxnSp>
      <p:cxnSp>
        <p:nvCxnSpPr>
          <p:cNvPr id="18" name="Straight Arrow Connector 17">
            <a:extLst>
              <a:ext uri="{FF2B5EF4-FFF2-40B4-BE49-F238E27FC236}">
                <a16:creationId xmlns:a16="http://schemas.microsoft.com/office/drawing/2014/main" id="{6044F8B8-E4E9-DC10-DDDA-BAA23DA78D04}"/>
              </a:ext>
            </a:extLst>
          </p:cNvPr>
          <p:cNvCxnSpPr>
            <a:endCxn id="12" idx="1"/>
          </p:cNvCxnSpPr>
          <p:nvPr/>
        </p:nvCxnSpPr>
        <p:spPr>
          <a:xfrm flipV="1">
            <a:off x="5103255" y="1711646"/>
            <a:ext cx="1016417" cy="1316943"/>
          </a:xfrm>
          <a:prstGeom prst="straightConnector1">
            <a:avLst/>
          </a:prstGeom>
          <a:ln w="38100">
            <a:solidFill>
              <a:srgbClr val="D23D09"/>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42713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224317-A676-B65E-55A8-452179D28260}"/>
              </a:ext>
            </a:extLst>
          </p:cNvPr>
          <p:cNvSpPr/>
          <p:nvPr/>
        </p:nvSpPr>
        <p:spPr>
          <a:xfrm>
            <a:off x="4626429" y="489857"/>
            <a:ext cx="2569028" cy="936172"/>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câu</a:t>
            </a:r>
            <a:endPar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9FD63EF0-CA1F-3FC3-52E1-444E9D7738B6}"/>
              </a:ext>
            </a:extLst>
          </p:cNvPr>
          <p:cNvGrpSpPr/>
          <p:nvPr/>
        </p:nvGrpSpPr>
        <p:grpSpPr>
          <a:xfrm>
            <a:off x="3189514" y="1426029"/>
            <a:ext cx="5192486" cy="903514"/>
            <a:chOff x="3820886" y="1426029"/>
            <a:chExt cx="4016828" cy="903514"/>
          </a:xfrm>
        </p:grpSpPr>
        <p:cxnSp>
          <p:nvCxnSpPr>
            <p:cNvPr id="4" name="Straight Connector 3">
              <a:extLst>
                <a:ext uri="{FF2B5EF4-FFF2-40B4-BE49-F238E27FC236}">
                  <a16:creationId xmlns:a16="http://schemas.microsoft.com/office/drawing/2014/main" id="{F6000B7C-6EF8-BDEC-EC46-501FD644AB75}"/>
                </a:ext>
              </a:extLst>
            </p:cNvPr>
            <p:cNvCxnSpPr>
              <a:cxnSpLocks/>
              <a:stCxn id="2" idx="2"/>
            </p:cNvCxnSpPr>
            <p:nvPr/>
          </p:nvCxnSpPr>
          <p:spPr>
            <a:xfrm>
              <a:off x="5910943" y="1426029"/>
              <a:ext cx="0" cy="7837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59E2E4-870D-6C66-0AB5-1008AE1CC361}"/>
                </a:ext>
              </a:extLst>
            </p:cNvPr>
            <p:cNvCxnSpPr>
              <a:cxnSpLocks/>
            </p:cNvCxnSpPr>
            <p:nvPr/>
          </p:nvCxnSpPr>
          <p:spPr>
            <a:xfrm flipH="1">
              <a:off x="3820886" y="1883229"/>
              <a:ext cx="40168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4ABA8A-EC52-5147-DA59-8DDA66C6C3C7}"/>
                </a:ext>
              </a:extLst>
            </p:cNvPr>
            <p:cNvCxnSpPr>
              <a:cxnSpLocks/>
            </p:cNvCxnSpPr>
            <p:nvPr/>
          </p:nvCxnSpPr>
          <p:spPr>
            <a:xfrm>
              <a:off x="3831771" y="1872343"/>
              <a:ext cx="0" cy="41365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C9D786-8311-6195-577E-FDC134EA3F42}"/>
                </a:ext>
              </a:extLst>
            </p:cNvPr>
            <p:cNvCxnSpPr>
              <a:cxnSpLocks/>
            </p:cNvCxnSpPr>
            <p:nvPr/>
          </p:nvCxnSpPr>
          <p:spPr>
            <a:xfrm>
              <a:off x="7815943" y="1872343"/>
              <a:ext cx="0" cy="457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7" name="Rectangle: Rounded Corners 16">
            <a:extLst>
              <a:ext uri="{FF2B5EF4-FFF2-40B4-BE49-F238E27FC236}">
                <a16:creationId xmlns:a16="http://schemas.microsoft.com/office/drawing/2014/main" id="{62C961B9-1CB0-69EC-CD38-3E4B2EBA4286}"/>
              </a:ext>
            </a:extLst>
          </p:cNvPr>
          <p:cNvSpPr/>
          <p:nvPr/>
        </p:nvSpPr>
        <p:spPr>
          <a:xfrm>
            <a:off x="2100944" y="2318656"/>
            <a:ext cx="2394856" cy="9361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9" name="Rectangle: Rounded Corners 18">
            <a:extLst>
              <a:ext uri="{FF2B5EF4-FFF2-40B4-BE49-F238E27FC236}">
                <a16:creationId xmlns:a16="http://schemas.microsoft.com/office/drawing/2014/main" id="{B72A05CD-8F4B-8219-64D4-50D35987F10E}"/>
              </a:ext>
            </a:extLst>
          </p:cNvPr>
          <p:cNvSpPr/>
          <p:nvPr/>
        </p:nvSpPr>
        <p:spPr>
          <a:xfrm>
            <a:off x="4887687" y="2220686"/>
            <a:ext cx="2394856" cy="1143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4" name="Rectangle: Rounded Corners 23">
            <a:extLst>
              <a:ext uri="{FF2B5EF4-FFF2-40B4-BE49-F238E27FC236}">
                <a16:creationId xmlns:a16="http://schemas.microsoft.com/office/drawing/2014/main" id="{7AE648B3-2D75-1E95-B5CA-6A21CE3A5D29}"/>
              </a:ext>
            </a:extLst>
          </p:cNvPr>
          <p:cNvSpPr/>
          <p:nvPr/>
        </p:nvSpPr>
        <p:spPr>
          <a:xfrm>
            <a:off x="7620001" y="2318656"/>
            <a:ext cx="2394856" cy="10341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than</a:t>
            </a:r>
          </a:p>
        </p:txBody>
      </p:sp>
      <p:cxnSp>
        <p:nvCxnSpPr>
          <p:cNvPr id="26" name="Straight Connector 25">
            <a:extLst>
              <a:ext uri="{FF2B5EF4-FFF2-40B4-BE49-F238E27FC236}">
                <a16:creationId xmlns:a16="http://schemas.microsoft.com/office/drawing/2014/main" id="{9A6A1BE3-82B7-C4E7-1456-76E5169988FB}"/>
              </a:ext>
            </a:extLst>
          </p:cNvPr>
          <p:cNvCxnSpPr>
            <a:stCxn id="17" idx="2"/>
          </p:cNvCxnSpPr>
          <p:nvPr/>
        </p:nvCxnSpPr>
        <p:spPr>
          <a:xfrm flipH="1">
            <a:off x="1240971" y="3254828"/>
            <a:ext cx="2057401" cy="83820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195FC1D-8691-4B9B-F4A8-9EE5644AA56E}"/>
              </a:ext>
            </a:extLst>
          </p:cNvPr>
          <p:cNvSpPr/>
          <p:nvPr/>
        </p:nvSpPr>
        <p:spPr>
          <a:xfrm>
            <a:off x="348343" y="4125685"/>
            <a:ext cx="2754086" cy="21444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thúc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rõ</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cxnSp>
        <p:nvCxnSpPr>
          <p:cNvPr id="28" name="Straight Connector 27">
            <a:extLst>
              <a:ext uri="{FF2B5EF4-FFF2-40B4-BE49-F238E27FC236}">
                <a16:creationId xmlns:a16="http://schemas.microsoft.com/office/drawing/2014/main" id="{1800E9BC-9C07-8B1E-8DFF-7183EAB485D5}"/>
              </a:ext>
            </a:extLst>
          </p:cNvPr>
          <p:cNvCxnSpPr>
            <a:cxnSpLocks/>
          </p:cNvCxnSpPr>
          <p:nvPr/>
        </p:nvCxnSpPr>
        <p:spPr>
          <a:xfrm>
            <a:off x="6085114" y="3352800"/>
            <a:ext cx="0" cy="762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64BA4FDC-9843-99C2-406B-8140E0ACA024}"/>
              </a:ext>
            </a:extLst>
          </p:cNvPr>
          <p:cNvSpPr/>
          <p:nvPr/>
        </p:nvSpPr>
        <p:spPr>
          <a:xfrm>
            <a:off x="4691743" y="4147457"/>
            <a:ext cx="2754086" cy="214448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dùng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cxnSp>
        <p:nvCxnSpPr>
          <p:cNvPr id="32" name="Straight Connector 31">
            <a:extLst>
              <a:ext uri="{FF2B5EF4-FFF2-40B4-BE49-F238E27FC236}">
                <a16:creationId xmlns:a16="http://schemas.microsoft.com/office/drawing/2014/main" id="{4A9A9527-9B36-8867-7FB6-73BC2D2DE049}"/>
              </a:ext>
            </a:extLst>
          </p:cNvPr>
          <p:cNvCxnSpPr>
            <a:cxnSpLocks/>
            <a:stCxn id="24" idx="2"/>
          </p:cNvCxnSpPr>
          <p:nvPr/>
        </p:nvCxnSpPr>
        <p:spPr>
          <a:xfrm>
            <a:off x="8817429" y="3352800"/>
            <a:ext cx="1545770" cy="7075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CD145586-E869-9DEE-372F-1BC95B0F353D}"/>
              </a:ext>
            </a:extLst>
          </p:cNvPr>
          <p:cNvSpPr/>
          <p:nvPr/>
        </p:nvSpPr>
        <p:spPr>
          <a:xfrm>
            <a:off x="8316686" y="4082142"/>
            <a:ext cx="3516085" cy="214448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than (!)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bộc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lộ</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gửi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gắm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nghị</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mong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chờ</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khiến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5562562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9" grpId="0" animBg="1"/>
      <p:bldP spid="24" grpId="0" animBg="1"/>
      <p:bldP spid="27" grpId="0" animBg="1"/>
      <p:bldP spid="29"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Ếch</a:t>
            </a:r>
            <a:r>
              <a:rPr lang="en-US" sz="54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352075" y="3329995"/>
            <a:ext cx="68063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Em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hãy</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những</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chỉ</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tình</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cảm</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bạn</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bè</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để</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giúp</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chú</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lang="en-US" sz="4000" kern="0" noProof="0" dirty="0" err="1">
                <a:ln w="0"/>
                <a:effectLst>
                  <a:outerShdw blurRad="38100" dist="19050" dir="2700000" algn="tl" rotWithShape="0">
                    <a:schemeClr val="dk1">
                      <a:alpha val="40000"/>
                    </a:schemeClr>
                  </a:outerShdw>
                </a:effectLst>
                <a:latin typeface="Calibri" panose="020F0502020204030204" pitchFamily="34" charset="0"/>
                <a:ea typeface="杨任东竹石体-Semibold"/>
                <a:cs typeface="Calibri" panose="020F0502020204030204" pitchFamily="34" charset="0"/>
                <a:sym typeface="Arial"/>
              </a:rPr>
              <a:t>ếch</a:t>
            </a:r>
            <a:r>
              <a:rPr lang="en-US" sz="4000" kern="0" noProof="0" dirty="0">
                <a:ln w="0"/>
                <a:effectLst>
                  <a:outerShdw blurRad="38100" dist="19050" dir="2700000" algn="tl" rotWithShape="0">
                    <a:schemeClr val="dk1">
                      <a:alpha val="40000"/>
                    </a:schemeClr>
                  </a:outerShdw>
                </a:effectLst>
                <a:latin typeface="Calibri" panose="020F0502020204030204" pitchFamily="34" charset="0"/>
                <a:ea typeface="杨任东竹石体-Semibold"/>
                <a:cs typeface="Calibri" panose="020F0502020204030204" pitchFamily="34" charset="0"/>
                <a:sym typeface="Arial"/>
              </a:rPr>
              <a:t> </a:t>
            </a:r>
            <a:r>
              <a:rPr lang="en-US" sz="4000" kern="0" noProof="0" dirty="0" err="1">
                <a:ln w="0"/>
                <a:effectLst>
                  <a:outerShdw blurRad="38100" dist="19050" dir="2700000" algn="tl" rotWithShape="0">
                    <a:schemeClr val="dk1">
                      <a:alpha val="40000"/>
                    </a:schemeClr>
                  </a:outerShdw>
                </a:effectLst>
                <a:latin typeface="Calibri" panose="020F0502020204030204" pitchFamily="34" charset="0"/>
                <a:ea typeface="杨任东竹石体-Semibold"/>
                <a:cs typeface="Calibri" panose="020F0502020204030204" pitchFamily="34" charset="0"/>
                <a:sym typeface="Arial"/>
              </a:rPr>
              <a:t>xanh</a:t>
            </a:r>
            <a:r>
              <a:rPr lang="en-US" sz="4000" kern="0" noProof="0" dirty="0">
                <a:ln w="0"/>
                <a:effectLst>
                  <a:outerShdw blurRad="38100" dist="19050" dir="2700000" algn="tl" rotWithShape="0">
                    <a:schemeClr val="dk1">
                      <a:alpha val="40000"/>
                    </a:schemeClr>
                  </a:outerShdw>
                </a:effectLst>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được</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với</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mẹ</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i="0" u="none" strike="noStrike" kern="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nhé</a:t>
            </a:r>
            <a:r>
              <a:rPr kumimoji="0" lang="en-US" sz="4000" i="0" u="none" strike="noStrike" kern="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rPr>
              <a:t>.</a:t>
            </a:r>
            <a:endPar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17219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FFFFF"/>
                </a:solidFill>
                <a:latin typeface="Arial"/>
                <a:cs typeface="Arial"/>
                <a:sym typeface="Arial"/>
              </a:rPr>
              <a:t>quý</a:t>
            </a:r>
            <a:r>
              <a:rPr lang="en-US" sz="2800" b="1" kern="0" dirty="0">
                <a:solidFill>
                  <a:srgbClr val="FFFFFF"/>
                </a:solidFill>
                <a:latin typeface="Arial"/>
                <a:cs typeface="Arial"/>
                <a:sym typeface="Arial"/>
              </a:rPr>
              <a:t> </a:t>
            </a:r>
            <a:r>
              <a:rPr lang="en-US" sz="2800" b="1" kern="0" dirty="0" err="1">
                <a:solidFill>
                  <a:srgbClr val="FFFFFF"/>
                </a:solidFill>
                <a:latin typeface="Arial"/>
                <a:cs typeface="Arial"/>
                <a:sym typeface="Arial"/>
              </a:rPr>
              <a:t>mến</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34" name="Rectangle 33"/>
          <p:cNvSpPr/>
          <p:nvPr/>
        </p:nvSpPr>
        <p:spPr>
          <a:xfrm>
            <a:off x="5098996" y="1331270"/>
            <a:ext cx="17828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FFFFF"/>
                </a:solidFill>
                <a:latin typeface="Arial"/>
                <a:cs typeface="Arial"/>
                <a:sym typeface="Arial"/>
              </a:rPr>
              <a:t>quan</a:t>
            </a:r>
            <a:r>
              <a:rPr lang="en-US" sz="2800" b="1" kern="0" dirty="0">
                <a:solidFill>
                  <a:srgbClr val="FFFFFF"/>
                </a:solidFill>
                <a:latin typeface="Arial"/>
                <a:cs typeface="Arial"/>
                <a:sym typeface="Arial"/>
              </a:rPr>
              <a:t> </a:t>
            </a:r>
            <a:r>
              <a:rPr lang="en-US" sz="2800" b="1" kern="0" dirty="0" err="1">
                <a:solidFill>
                  <a:srgbClr val="FFFFFF"/>
                </a:solidFill>
                <a:latin typeface="Arial"/>
                <a:cs typeface="Arial"/>
                <a:sym typeface="Arial"/>
              </a:rPr>
              <a:t>tâm</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35" name="Rectangle 34"/>
          <p:cNvSpPr/>
          <p:nvPr/>
        </p:nvSpPr>
        <p:spPr>
          <a:xfrm>
            <a:off x="3884606" y="2334549"/>
            <a:ext cx="9428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cs typeface="Arial"/>
                <a:sym typeface="Arial"/>
              </a:rPr>
              <a:t>nghĩ</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36" name="Rectangle 35"/>
          <p:cNvSpPr/>
          <p:nvPr/>
        </p:nvSpPr>
        <p:spPr>
          <a:xfrm>
            <a:off x="1315776" y="3183470"/>
            <a:ext cx="8435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cs typeface="Arial"/>
                <a:sym typeface="Arial"/>
              </a:rPr>
              <a:t>n</a:t>
            </a:r>
            <a:r>
              <a:rPr kumimoji="0" lang="en-US" sz="2800" b="1" i="0" u="none" strike="noStrike" kern="0" cap="none" spc="0" normalizeH="0" baseline="0" noProof="0">
                <a:ln>
                  <a:noFill/>
                </a:ln>
                <a:solidFill>
                  <a:srgbClr val="FFFFFF"/>
                </a:solidFill>
                <a:effectLst/>
                <a:uLnTx/>
                <a:uFillTx/>
                <a:latin typeface="Arial"/>
                <a:cs typeface="Arial"/>
                <a:sym typeface="Arial"/>
              </a:rPr>
              <a:t>gủ</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37" name="Rectangle 36"/>
          <p:cNvSpPr/>
          <p:nvPr/>
        </p:nvSpPr>
        <p:spPr>
          <a:xfrm>
            <a:off x="4514308" y="4070333"/>
            <a:ext cx="15824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FFFFF"/>
                </a:solidFill>
                <a:latin typeface="Arial"/>
                <a:cs typeface="Arial"/>
                <a:sym typeface="Arial"/>
              </a:rPr>
              <a:t>đỏ</a:t>
            </a:r>
            <a:r>
              <a:rPr lang="en-US" sz="2800" b="1" kern="0" dirty="0">
                <a:solidFill>
                  <a:srgbClr val="FFFFFF"/>
                </a:solidFill>
                <a:latin typeface="Arial"/>
                <a:cs typeface="Arial"/>
                <a:sym typeface="Arial"/>
              </a:rPr>
              <a:t> </a:t>
            </a:r>
            <a:r>
              <a:rPr lang="en-US" sz="2800" b="1" kern="0" dirty="0" err="1">
                <a:solidFill>
                  <a:srgbClr val="FFFFFF"/>
                </a:solidFill>
                <a:latin typeface="Arial"/>
                <a:cs typeface="Arial"/>
                <a:sym typeface="Arial"/>
              </a:rPr>
              <a:t>thắm</a:t>
            </a:r>
            <a:endParaRPr kumimoji="0" lang="en-US" sz="2800" b="0" i="0" u="none" strike="noStrike" kern="0" cap="none" spc="0" normalizeH="0" baseline="0" noProof="0" dirty="0">
              <a:ln>
                <a:noFill/>
              </a:ln>
              <a:solidFill>
                <a:srgbClr val="FFFFFF"/>
              </a:solidFill>
              <a:effectLst/>
              <a:uLnTx/>
              <a:uFillTx/>
              <a:latin typeface="Arial"/>
              <a:cs typeface="Arial"/>
              <a:sym typeface="Arial"/>
            </a:endParaRPr>
          </a:p>
        </p:txBody>
      </p:sp>
      <p:sp>
        <p:nvSpPr>
          <p:cNvPr id="38" name="Rectangle 37"/>
          <p:cNvSpPr/>
          <p:nvPr/>
        </p:nvSpPr>
        <p:spPr>
          <a:xfrm>
            <a:off x="4336791" y="5102404"/>
            <a:ext cx="18036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FFFFF"/>
                </a:solidFill>
                <a:latin typeface="Arial"/>
                <a:cs typeface="Arial"/>
                <a:sym typeface="Arial"/>
              </a:rPr>
              <a:t>thân</a:t>
            </a:r>
            <a:r>
              <a:rPr lang="en-US" sz="2800" b="1" kern="0" dirty="0">
                <a:solidFill>
                  <a:srgbClr val="FFFFFF"/>
                </a:solidFill>
                <a:latin typeface="Arial"/>
                <a:cs typeface="Arial"/>
                <a:sym typeface="Arial"/>
              </a:rPr>
              <a:t> </a:t>
            </a:r>
            <a:r>
              <a:rPr lang="en-US" sz="2800" b="1" kern="0" dirty="0" err="1">
                <a:solidFill>
                  <a:srgbClr val="FFFFFF"/>
                </a:solidFill>
                <a:latin typeface="Arial"/>
                <a:cs typeface="Arial"/>
                <a:sym typeface="Arial"/>
              </a:rPr>
              <a:t>thiết</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39" name="Rectangle 38"/>
          <p:cNvSpPr/>
          <p:nvPr/>
        </p:nvSpPr>
        <p:spPr>
          <a:xfrm>
            <a:off x="7279514" y="5085623"/>
            <a:ext cx="14622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FFFFF"/>
                </a:solidFill>
                <a:latin typeface="Arial"/>
                <a:cs typeface="Arial"/>
                <a:sym typeface="Arial"/>
              </a:rPr>
              <a:t>gần</a:t>
            </a:r>
            <a:r>
              <a:rPr lang="en-US" sz="2800" b="1" kern="0" dirty="0">
                <a:solidFill>
                  <a:srgbClr val="FFFFFF"/>
                </a:solidFill>
                <a:latin typeface="Arial"/>
                <a:cs typeface="Arial"/>
                <a:sym typeface="Arial"/>
              </a:rPr>
              <a:t> </a:t>
            </a:r>
            <a:r>
              <a:rPr lang="en-US" sz="2800" b="1" kern="0" dirty="0" err="1">
                <a:solidFill>
                  <a:srgbClr val="FFFFFF"/>
                </a:solidFill>
                <a:latin typeface="Arial"/>
                <a:cs typeface="Arial"/>
                <a:sym typeface="Arial"/>
              </a:rPr>
              <a:t>gũi</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40" name="Rectangle 39"/>
          <p:cNvSpPr/>
          <p:nvPr/>
        </p:nvSpPr>
        <p:spPr>
          <a:xfrm>
            <a:off x="4788878" y="6091468"/>
            <a:ext cx="13420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lo </a:t>
            </a:r>
            <a:r>
              <a:rPr kumimoji="0" lang="en-US" sz="2800" b="1" i="0" u="none" strike="noStrike" kern="0" cap="none" spc="0" normalizeH="0" baseline="0" noProof="0" dirty="0" err="1">
                <a:ln>
                  <a:noFill/>
                </a:ln>
                <a:solidFill>
                  <a:srgbClr val="FFFFFF"/>
                </a:solidFill>
                <a:effectLst/>
                <a:uLnTx/>
                <a:uFillTx/>
                <a:latin typeface="Arial"/>
                <a:cs typeface="Arial"/>
                <a:sym typeface="Arial"/>
              </a:rPr>
              <a:t>lắng</a:t>
            </a:r>
            <a:endParaRPr kumimoji="0" lang="en-US" sz="2800" b="0" i="0" u="none" strike="noStrike" kern="0" cap="none" spc="0" normalizeH="0" baseline="0" noProof="0" dirty="0">
              <a:ln>
                <a:noFill/>
              </a:ln>
              <a:solidFill>
                <a:srgbClr val="FFFFFF"/>
              </a:solidFill>
              <a:effectLst/>
              <a:uLnTx/>
              <a:uFillTx/>
              <a:latin typeface="Arial"/>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0">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926807" y="-1405167"/>
            <a:ext cx="487363" cy="487363"/>
          </a:xfrm>
          <a:prstGeom prst="rect">
            <a:avLst/>
          </a:prstGeom>
        </p:spPr>
      </p:pic>
      <p:pic>
        <p:nvPicPr>
          <p:cNvPr id="51" name="Picture 50"/>
          <p:cNvPicPr>
            <a:picLocks noChangeAspect="1"/>
          </p:cNvPicPr>
          <p:nvPr/>
        </p:nvPicPr>
        <p:blipFill>
          <a:blip r:embed="rId22"/>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y New Year's Resolution by Slidesgo">
  <a:themeElements>
    <a:clrScheme name="Simple Light">
      <a:dk1>
        <a:srgbClr val="29486D"/>
      </a:dk1>
      <a:lt1>
        <a:srgbClr val="FFFFFF"/>
      </a:lt1>
      <a:dk2>
        <a:srgbClr val="425B6D"/>
      </a:dk2>
      <a:lt2>
        <a:srgbClr val="F4F0ED"/>
      </a:lt2>
      <a:accent1>
        <a:srgbClr val="76D9CA"/>
      </a:accent1>
      <a:accent2>
        <a:srgbClr val="52A2A5"/>
      </a:accent2>
      <a:accent3>
        <a:srgbClr val="E4FFFB"/>
      </a:accent3>
      <a:accent4>
        <a:srgbClr val="FC8E60"/>
      </a:accent4>
      <a:accent5>
        <a:srgbClr val="FC6460"/>
      </a:accent5>
      <a:accent6>
        <a:srgbClr val="FFCF06"/>
      </a:accent6>
      <a:hlink>
        <a:srgbClr val="425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477</Words>
  <Application>Microsoft Office PowerPoint</Application>
  <PresentationFormat>Widescreen</PresentationFormat>
  <Paragraphs>60</Paragraphs>
  <Slides>9</Slides>
  <Notes>4</Notes>
  <HiddenSlides>0</HiddenSlides>
  <MMClips>2</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9</vt:i4>
      </vt:variant>
    </vt:vector>
  </HeadingPairs>
  <TitlesOfParts>
    <vt:vector size="32" baseType="lpstr">
      <vt:lpstr>等线</vt:lpstr>
      <vt:lpstr>微软雅黑</vt:lpstr>
      <vt:lpstr>宋体</vt:lpstr>
      <vt:lpstr>Aptos</vt:lpstr>
      <vt:lpstr>Aptos Display</vt:lpstr>
      <vt:lpstr>Arial</vt:lpstr>
      <vt:lpstr>Calibri</vt:lpstr>
      <vt:lpstr>Calibri Light</vt:lpstr>
      <vt:lpstr>Cambria</vt:lpstr>
      <vt:lpstr>Gloria Hallelujah</vt:lpstr>
      <vt:lpstr>Indie Flower</vt:lpstr>
      <vt:lpstr>ITC Avant Garde Std Bk</vt:lpstr>
      <vt:lpstr>Nunito</vt:lpstr>
      <vt:lpstr>Office 主题</vt:lpstr>
      <vt:lpstr>Simple Light</vt:lpstr>
      <vt:lpstr>Office Theme</vt:lpstr>
      <vt:lpstr>My New Year's Resolution by Slidesgo</vt:lpstr>
      <vt:lpstr>Custom Design</vt:lpstr>
      <vt:lpstr>1_Custom Design</vt:lpstr>
      <vt:lpstr>2_Custom Design</vt:lpstr>
      <vt:lpstr>3_Custom Design</vt:lpstr>
      <vt:lpstr>4_Custom Design</vt:lpstr>
      <vt:lpstr>2_Office Theme</vt:lpstr>
      <vt:lpstr>PowerPoint Presentation</vt:lpstr>
      <vt:lpstr>PowerPoint Presentation</vt:lpstr>
      <vt:lpstr>2. Chọn từ trong ngoặc đơn thay cho   (nhớ, tươi vui, thân thiết,  vui đùa)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Minh Đức</cp:lastModifiedBy>
  <cp:revision>77</cp:revision>
  <dcterms:created xsi:type="dcterms:W3CDTF">2021-10-17T10:31:34Z</dcterms:created>
  <dcterms:modified xsi:type="dcterms:W3CDTF">2025-12-23T14:10:53Z</dcterms:modified>
</cp:coreProperties>
</file>