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9" r:id="rId2"/>
  </p:sldMasterIdLst>
  <p:notesMasterIdLst>
    <p:notesMasterId r:id="rId9"/>
  </p:notesMasterIdLst>
  <p:sldIdLst>
    <p:sldId id="278" r:id="rId3"/>
    <p:sldId id="261" r:id="rId4"/>
    <p:sldId id="262" r:id="rId5"/>
    <p:sldId id="263" r:id="rId6"/>
    <p:sldId id="291"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114" d="100"/>
          <a:sy n="114" d="100"/>
        </p:scale>
        <p:origin x="3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2025/12/31</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300972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96666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421716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175368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89331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2025/12/31</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828854"/>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8"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9"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0"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1"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12"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13"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72898" y="3065533"/>
            <a:ext cx="1028280" cy="726933"/>
          </a:xfrm>
          <a:prstGeom prst="rect">
            <a:avLst/>
          </a:prstGeom>
        </p:spPr>
      </p:pic>
      <p:pic>
        <p:nvPicPr>
          <p:cNvPr id="14"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8582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10126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3"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4"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5" name="矩形 5">
            <a:extLst>
              <a:ext uri="{FF2B5EF4-FFF2-40B4-BE49-F238E27FC236}">
                <a16:creationId xmlns:a16="http://schemas.microsoft.com/office/drawing/2014/main" id="{0B903FBE-72B8-4BCB-9D4D-779C7FF529A3}"/>
              </a:ext>
            </a:extLst>
          </p:cNvPr>
          <p:cNvSpPr/>
          <p:nvPr userDrawn="1"/>
        </p:nvSpPr>
        <p:spPr>
          <a:xfrm>
            <a:off x="419100" y="400050"/>
            <a:ext cx="113919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Tree>
    <p:extLst>
      <p:ext uri="{BB962C8B-B14F-4D97-AF65-F5344CB8AC3E}">
        <p14:creationId xmlns:p14="http://schemas.microsoft.com/office/powerpoint/2010/main" val="53777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98695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88360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63669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31/12/2025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943493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spTree>
    <p:extLst>
      <p:ext uri="{BB962C8B-B14F-4D97-AF65-F5344CB8AC3E}">
        <p14:creationId xmlns:p14="http://schemas.microsoft.com/office/powerpoint/2010/main" val="1229617135"/>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074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414331"/>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892969"/>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tích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hươu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dòng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494306" y="3876019"/>
            <a:ext cx="11237446" cy="2308324"/>
          </a:xfrm>
          <a:prstGeom prst="rect">
            <a:avLst/>
          </a:prstGeom>
          <a:solidFill>
            <a:srgbClr val="FFFF99"/>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rõ</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nhất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98909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773076" y="4400048"/>
            <a:ext cx="9102444" cy="100797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942892" y="4580869"/>
            <a:ext cx="888182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mn-cs"/>
              </a:rPr>
              <a:t>a. Trong đoạn văn trên bạn nhỏ kể về ai?</a:t>
            </a:r>
            <a:endParaRPr kumimoji="0" lang="en-US" sz="54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10" name="Straight Connector 9">
            <a:extLst>
              <a:ext uri="{FF2B5EF4-FFF2-40B4-BE49-F238E27FC236}">
                <a16:creationId xmlns:a16="http://schemas.microsoft.com/office/drawing/2014/main" id="{02E0CADE-1CD5-4611-ABC0-B045C21FAA2D}"/>
              </a:ext>
            </a:extLst>
          </p:cNvPr>
          <p:cNvCxnSpPr>
            <a:cxnSpLocks/>
          </p:cNvCxnSpPr>
          <p:nvPr/>
        </p:nvCxnSpPr>
        <p:spPr>
          <a:xfrm>
            <a:off x="6943609" y="1739617"/>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grpSp>
        <p:nvGrpSpPr>
          <p:cNvPr id="11" name="Group 10">
            <a:extLst>
              <a:ext uri="{FF2B5EF4-FFF2-40B4-BE49-F238E27FC236}">
                <a16:creationId xmlns:a16="http://schemas.microsoft.com/office/drawing/2014/main" id="{E4B86D33-0E2C-4799-A9B4-3CFA82D34800}"/>
              </a:ext>
            </a:extLst>
          </p:cNvPr>
          <p:cNvGrpSpPr/>
          <p:nvPr/>
        </p:nvGrpSpPr>
        <p:grpSpPr>
          <a:xfrm>
            <a:off x="4362994" y="5588844"/>
            <a:ext cx="7406641" cy="721340"/>
            <a:chOff x="-180829" y="2659031"/>
            <a:chExt cx="2993004" cy="2574629"/>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257462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Bạn nhỏ kể về ông ngoại của mình</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Tree>
    <p:extLst>
      <p:ext uri="{BB962C8B-B14F-4D97-AF65-F5344CB8AC3E}">
        <p14:creationId xmlns:p14="http://schemas.microsoft.com/office/powerpoint/2010/main" val="366087117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355064" y="4295850"/>
            <a:ext cx="9102444" cy="82381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524881" y="4429682"/>
            <a:ext cx="893262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E4B86D33-0E2C-4799-A9B4-3CFA82D34800}"/>
              </a:ext>
            </a:extLst>
          </p:cNvPr>
          <p:cNvGrpSpPr/>
          <p:nvPr/>
        </p:nvGrpSpPr>
        <p:grpSpPr>
          <a:xfrm>
            <a:off x="4362994" y="5253497"/>
            <a:ext cx="7406641" cy="1339632"/>
            <a:chOff x="-180829" y="2659031"/>
            <a:chExt cx="2993004" cy="4781457"/>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4781457"/>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Ông ngoại thường kể cho bạn nghe truyện cổ tích, dạy bạn vẽ.</a:t>
              </a:r>
              <a:endParaRPr kumimoji="0" lang="en-US" sz="6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cxnSp>
        <p:nvCxnSpPr>
          <p:cNvPr id="16" name="Straight Connector 15">
            <a:extLst>
              <a:ext uri="{FF2B5EF4-FFF2-40B4-BE49-F238E27FC236}">
                <a16:creationId xmlns:a16="http://schemas.microsoft.com/office/drawing/2014/main" id="{02E0CADE-1CD5-4611-ABC0-B045C21FAA2D}"/>
              </a:ext>
            </a:extLst>
          </p:cNvPr>
          <p:cNvCxnSpPr>
            <a:cxnSpLocks/>
          </p:cNvCxnSpPr>
          <p:nvPr/>
        </p:nvCxnSpPr>
        <p:spPr>
          <a:xfrm>
            <a:off x="2889769" y="2192463"/>
            <a:ext cx="8503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02E0CADE-1CD5-4611-ABC0-B045C21FAA2D}"/>
              </a:ext>
            </a:extLst>
          </p:cNvPr>
          <p:cNvCxnSpPr>
            <a:cxnSpLocks/>
          </p:cNvCxnSpPr>
          <p:nvPr/>
        </p:nvCxnSpPr>
        <p:spPr>
          <a:xfrm>
            <a:off x="733887" y="2684497"/>
            <a:ext cx="25603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943831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Khi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tích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hươu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dòng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Rounded Rectangular Callout 7"/>
          <p:cNvSpPr/>
          <p:nvPr/>
        </p:nvSpPr>
        <p:spPr>
          <a:xfrm>
            <a:off x="574766" y="4266216"/>
            <a:ext cx="9102444" cy="1504059"/>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44583" y="4400048"/>
            <a:ext cx="893262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rõ</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nhất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02E0CADE-1CD5-4611-ABC0-B045C21FAA2D}"/>
              </a:ext>
            </a:extLst>
          </p:cNvPr>
          <p:cNvCxnSpPr>
            <a:cxnSpLocks/>
          </p:cNvCxnSpPr>
          <p:nvPr/>
        </p:nvCxnSpPr>
        <p:spPr>
          <a:xfrm>
            <a:off x="705394" y="3681629"/>
            <a:ext cx="10789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2E0CADE-1CD5-4611-ABC0-B045C21FAA2D}"/>
              </a:ext>
            </a:extLst>
          </p:cNvPr>
          <p:cNvCxnSpPr>
            <a:cxnSpLocks/>
          </p:cNvCxnSpPr>
          <p:nvPr/>
        </p:nvCxnSpPr>
        <p:spPr>
          <a:xfrm>
            <a:off x="692331" y="4156390"/>
            <a:ext cx="337166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673916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3070" y="1055528"/>
            <a:ext cx="2628900" cy="326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p:cNvCxnSpPr>
            <a:stCxn id="3" idx="6"/>
            <a:endCxn id="6" idx="1"/>
          </p:cNvCxnSpPr>
          <p:nvPr/>
        </p:nvCxnSpPr>
        <p:spPr>
          <a:xfrm flipV="1">
            <a:off x="3061970" y="1678246"/>
            <a:ext cx="1409700" cy="10108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71670" y="1279406"/>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Giới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thiệu</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ounded Rectangle 6"/>
          <p:cNvSpPr/>
          <p:nvPr/>
        </p:nvSpPr>
        <p:spPr>
          <a:xfrm>
            <a:off x="4471670" y="2290227"/>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ounded Rectangle 7"/>
          <p:cNvSpPr/>
          <p:nvPr/>
        </p:nvSpPr>
        <p:spPr>
          <a:xfrm>
            <a:off x="4471670" y="3270072"/>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ounded Rectangle 8"/>
          <p:cNvSpPr/>
          <p:nvPr/>
        </p:nvSpPr>
        <p:spPr>
          <a:xfrm>
            <a:off x="9338945" y="1894958"/>
            <a:ext cx="2314575" cy="79767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nhất</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ounded Rectangle 9"/>
          <p:cNvSpPr/>
          <p:nvPr/>
        </p:nvSpPr>
        <p:spPr>
          <a:xfrm>
            <a:off x="9338945" y="2778442"/>
            <a:ext cx="2314575" cy="79767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cxnSp>
        <p:nvCxnSpPr>
          <p:cNvPr id="12" name="Straight Connector 11"/>
          <p:cNvCxnSpPr>
            <a:stCxn id="3" idx="6"/>
            <a:endCxn id="8" idx="1"/>
          </p:cNvCxnSpPr>
          <p:nvPr/>
        </p:nvCxnSpPr>
        <p:spPr>
          <a:xfrm>
            <a:off x="3061970" y="2689066"/>
            <a:ext cx="1409700" cy="9798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 idx="6"/>
          </p:cNvCxnSpPr>
          <p:nvPr/>
        </p:nvCxnSpPr>
        <p:spPr>
          <a:xfrm>
            <a:off x="3061970" y="2689066"/>
            <a:ext cx="1409700"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9" idx="1"/>
          </p:cNvCxnSpPr>
          <p:nvPr/>
        </p:nvCxnSpPr>
        <p:spPr>
          <a:xfrm flipV="1">
            <a:off x="8110220" y="2293798"/>
            <a:ext cx="1228725" cy="3935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3"/>
          </p:cNvCxnSpPr>
          <p:nvPr/>
        </p:nvCxnSpPr>
        <p:spPr>
          <a:xfrm>
            <a:off x="8110220" y="2689067"/>
            <a:ext cx="1228725" cy="4934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13729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84399" y="79791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171986" y="1259932"/>
            <a:ext cx="1051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 4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7B3C9823-8208-410D-A57C-116DAF019551}"/>
              </a:ext>
            </a:extLst>
          </p:cNvPr>
          <p:cNvSpPr txBox="1"/>
          <p:nvPr/>
        </p:nvSpPr>
        <p:spPr>
          <a:xfrm>
            <a:off x="1171987" y="2164715"/>
            <a:ext cx="90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 </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B3C9823-8208-410D-A57C-116DAF019551}"/>
              </a:ext>
            </a:extLst>
          </p:cNvPr>
          <p:cNvSpPr txBox="1"/>
          <p:nvPr/>
        </p:nvSpPr>
        <p:spPr>
          <a:xfrm>
            <a:off x="708242" y="2569671"/>
            <a:ext cx="10841784" cy="17543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Người thân mà em muốn kể là ai?</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Người thân của em đã làm việc gì cho em?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Em có suy nghĩ gì về việc người thân đã làm?</a:t>
            </a:r>
            <a:endParaRPr kumimoji="0" lang="vi-VN" sz="36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5345021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584</Words>
  <Application>Microsoft Office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Cambria</vt:lpstr>
      <vt:lpstr>自定义设计方案</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Minh Đức</cp:lastModifiedBy>
  <cp:revision>52</cp:revision>
  <dcterms:created xsi:type="dcterms:W3CDTF">2021-07-20T01:55:21Z</dcterms:created>
  <dcterms:modified xsi:type="dcterms:W3CDTF">2025-12-31T16:44:22Z</dcterms:modified>
</cp:coreProperties>
</file>