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8" r:id="rId2"/>
    <p:sldMasterId id="2147483710" r:id="rId3"/>
  </p:sldMasterIdLst>
  <p:notesMasterIdLst>
    <p:notesMasterId r:id="rId20"/>
  </p:notesMasterIdLst>
  <p:sldIdLst>
    <p:sldId id="315" r:id="rId4"/>
    <p:sldId id="317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10" r:id="rId14"/>
    <p:sldId id="311" r:id="rId15"/>
    <p:sldId id="312" r:id="rId16"/>
    <p:sldId id="303" r:id="rId17"/>
    <p:sldId id="31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0795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577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3166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550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658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7738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3223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83D5D-4F08-4A5F-9FBD-A2255F57EA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44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8DD8-88AD-428C-BBF0-6EBE74D39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784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98CD2-F223-49AD-AAB6-C25B4564A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0020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E8F5-34E5-4308-AB80-2C1E8E140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8747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C87A-23D2-41C9-8638-66AE980303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6988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ADF-3A0D-40BE-9D58-A2427267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072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90CB5-2FFF-4876-A874-849A4C433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267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F3C3-0447-4D84-ADAD-5C88439F5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43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5508-6C1D-441C-B432-288206720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0601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0DB2-C0FF-4266-ABE1-213EB3AF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2486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5C5-9661-4D06-A75A-BF1D21731A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501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450C-D04F-4FF3-872A-B37C4CE38A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220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29299-8C71-43CC-99AD-AEDBC557FD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62004" y="5138803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8898" cy="5358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89735" y="5785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51214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888"/>
            <a:ext cx="11017405" cy="3079283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351214" y="4742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8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51214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8780" cy="3985084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265371" y="4507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13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92867" y="5195208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71317" cy="4825081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715930" y="5231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50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52172" y="82418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2856" y="0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006313" y="1630992"/>
            <a:ext cx="609600" cy="6096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006313" y="2944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0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65835" y="95288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441473" cy="35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1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682454" y="4224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:\Users\Admin\Desktop\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9050"/>
            <a:ext cx="119888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78140" cy="6822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0" y="0"/>
            <a:ext cx="445389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60534" y="8001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905194" y="2453005"/>
            <a:ext cx="609600" cy="609600"/>
          </a:xfrm>
          <a:prstGeom prst="rect">
            <a:avLst/>
          </a:prstGeom>
        </p:spPr>
      </p:pic>
      <p:pic>
        <p:nvPicPr>
          <p:cNvPr id="4" name="NGHE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60414" y="1006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245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97501" y="4906327"/>
            <a:ext cx="2307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210" y="0"/>
            <a:ext cx="112738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đến khi phố phường đỏ thắm hoa phượng.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đến khi tiếng ve rộn ràng hát ca.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sách bút thân yêu, tạm biệt mái trường mến thương.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chào đón hè đã về.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hỡi, hãy vui lên, trại hè đang đón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 mình với thiên nhiên và cùng nhau làm nghìn việc tốt.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cất tiếng ca, cùng ngân nga theo tiếng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tiếng ve râm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ơi, hè về vui quá!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64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49962" y="-7097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773"/>
            <a:ext cx="11170521" cy="1544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634329" y="4570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91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85" y="0"/>
            <a:ext cx="455341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64908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" y="1"/>
            <a:ext cx="9607488" cy="3635298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46318" y="4637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2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493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2110224" cy="3222703"/>
          </a:xfrm>
          <a:prstGeom prst="rect">
            <a:avLst/>
          </a:prstGeom>
        </p:spPr>
      </p:pic>
      <p:pic>
        <p:nvPicPr>
          <p:cNvPr id="5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699335" y="4625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82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53786" y="167535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600"/>
            <a:ext cx="12192000" cy="3096335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84375" y="165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5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9" y="1795347"/>
            <a:ext cx="2515454" cy="1628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" y="1635994"/>
            <a:ext cx="6492834" cy="1911097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294242" y="4146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66</Words>
  <Application>Microsoft Office PowerPoint</Application>
  <PresentationFormat>Widescreen</PresentationFormat>
  <Paragraphs>17</Paragraphs>
  <Slides>16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1_Textured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Kho may tinh HN</cp:lastModifiedBy>
  <cp:revision>51</cp:revision>
  <dcterms:created xsi:type="dcterms:W3CDTF">2022-07-19T08:03:09Z</dcterms:created>
  <dcterms:modified xsi:type="dcterms:W3CDTF">2025-04-14T08:22:24Z</dcterms:modified>
</cp:coreProperties>
</file>