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1" r:id="rId3"/>
  </p:sldMasterIdLst>
  <p:notesMasterIdLst>
    <p:notesMasterId r:id="rId20"/>
  </p:notesMasterIdLst>
  <p:sldIdLst>
    <p:sldId id="257" r:id="rId4"/>
    <p:sldId id="309" r:id="rId5"/>
    <p:sldId id="256" r:id="rId6"/>
    <p:sldId id="311" r:id="rId7"/>
    <p:sldId id="310" r:id="rId8"/>
    <p:sldId id="313" r:id="rId9"/>
    <p:sldId id="314" r:id="rId10"/>
    <p:sldId id="324" r:id="rId11"/>
    <p:sldId id="325" r:id="rId12"/>
    <p:sldId id="326" r:id="rId13"/>
    <p:sldId id="328" r:id="rId14"/>
    <p:sldId id="329" r:id="rId15"/>
    <p:sldId id="322" r:id="rId16"/>
    <p:sldId id="327" r:id="rId17"/>
    <p:sldId id="33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9330D-8263-4F71-8F26-BD0F8B16DA8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9730-D052-4AED-BC00-6A4EEC34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519F-15C6-495D-8AD4-B4998369A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F92F-2EFD-6F0E-E53E-25FBB527C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100FE-4F6D-1CDF-FBDB-EA685796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8B06-009E-AAB1-C64D-9A39490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D3CE6-2A37-3E9A-EF14-1CD89F47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0154-50F8-E817-83C4-FD8C5E7D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95D2-A4AA-26A0-85AC-488BDC93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6ED7C-BC61-B290-0222-9659DA037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96A3E-797C-2AD6-95CD-D68873C2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0D89-FC38-AE61-0FB2-9FC41BF2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0632-B046-DF29-3BB3-A1BBBDAE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61693-08AE-F813-F061-C943ACC9B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C9D5-27A4-FD05-84FC-F63FF58F4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6CC1C-9911-8CF5-B5D9-92BAA43C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9E97-15F5-2A96-2A1F-8DADF7F5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AA12-A7A0-9DDD-33A8-D4C9CC5A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4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6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91D7-C27D-D417-CB35-9774C127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52E8-43D3-E719-B4F4-B12E208C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7D32-9C57-929D-12EA-546AE94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544A-676E-65AB-75F1-FE9332C2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EEF3-6F83-28CC-0F7E-A367A79E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0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9809-B471-DD8F-E040-F9D915A3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67BAC-8904-A2FD-E204-DFE7AC7C9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E905-7053-8960-F1C5-8E16F788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B56C-1BBC-861B-107C-ED2D64BA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E97D-6F80-076B-B19A-CFCAE752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7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EAFC-DC55-384B-D7B8-BE6D4D99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5AC0-7FBB-477A-F627-3EDC0092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092C-8160-DFBC-FCFE-8BC1C52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2FFA-70F8-4688-AA1C-7A401F17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D3B2-519D-2574-FE56-B6243FDE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3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B966-34A7-30A9-8E64-BB6B9D76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3CBE7-99F8-BFD4-6A7E-539CBD350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FDEE-B987-4E7C-F41F-4C791B31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6863-0641-9B06-0F58-84658D5F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F7A1-A60F-33D6-EE06-0C677F7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5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79B6-FE2D-7717-ADD4-C686F2C9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6F38-F388-A552-846B-19EEE18C8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3BD8-D769-F34F-3D7A-E0406BAC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07215-38F8-6519-5D0C-2B2B729E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40670-EB8F-FCB1-76E1-DB12D9BC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15BC-7798-7E57-0062-7C02986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CAE7-DBEC-6B81-D533-14BC0D84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C26A0-6DE2-C2A7-96BE-E086087DF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ECB98-6C8A-D119-B09B-A04CF050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2FAFB-C543-D06A-0448-7DD61EF6A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A6F17-C969-465A-5F0E-00BACBAF5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C027F-3FBE-CBEC-6269-4B4933F6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07323-E1F2-921E-2520-7EF92A0B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96088-3064-AF34-1D1D-2CFB5D31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3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4D78-A777-8EF8-361B-1BD09ABF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378D2-7E52-0F2D-C222-C3D83934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8CA79-3E68-DEC5-1252-07462658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07386-E652-D1E0-98E0-F6CD0649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0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EFB33-53D6-E61D-64BE-152DD6E6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11CA-8307-A779-F4FB-FA9616D9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8B804-2A19-C2B5-2A28-D2BD0191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12E4-460C-3209-1FEF-905EE1EC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62E0B-227B-E5D1-2E37-8EC5E569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4773-2FDE-D4F4-4D9E-5C1153DB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8E5B-4A10-BD15-8A2F-890B0445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2FF32-2C14-17EF-D4E4-41597CB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7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64A1-A0E4-FCC2-34DD-55D6139F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FC69-CF00-456A-D282-27C6229D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AD41F-FDB3-6533-0C26-8CF9C9030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24CA2-5EDE-28BE-8545-4DE9F736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E370F-6195-7B55-656F-EF501CE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F387C-DA3D-4D77-C36D-7C6CAB2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8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7828-21BB-B29B-75CA-6E2F4923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43F39-D1C7-4213-AEE2-ECC320A11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5789C-03F7-6E13-5A22-CFD210E82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2B8B-1EE3-3E4F-52E8-A983273D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C8F0-3618-0DBA-DBF2-65A68F44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CFBDD-333D-54E9-A09F-6EADB813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2B44-FA73-CDB5-2BFC-DE4A0EE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D68B8-A3E3-B1AA-B2EF-85F4E126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29DB-C6CC-D4E2-1002-D992EFC5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424B-9618-2A93-9057-7640609D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57C8-F459-2081-7DE2-F0554DBA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7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7D041-345A-9ADE-3FEC-1312C1587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3C1D1-D24F-4B0A-563B-BDFF61331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91B5-2F37-AB26-5ED2-46762001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70B0-6500-8B58-F6C1-47C2EA51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2BC7-5EC2-E0EA-CB93-590F55CA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9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3882-7E43-2921-EC5B-732B064A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8846-62BE-1CC3-D94C-5DB698D1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666B1-011E-58C6-E509-9C0DD90BE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DF616-322B-3EB8-8117-ABFCB9DF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01CE-AF82-20B3-11AD-83780F23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FD09-6F48-7088-33CE-FD19EAF2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6A4D-3FE3-AC1E-7F67-90908F8A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C90-195B-EAA5-721B-A44EBD7B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4B2AE-75CD-8410-8E92-C6EBCFF3E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04A70-F74A-18C2-BCD9-00EE97B43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A2569-CB59-E799-BEE3-21C1824B1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8FBF5-432F-E56B-4198-CEA1BD5F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035B2-6A33-6419-C559-237AC1D6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562AA-A5CA-61BB-99BD-2F09EAB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8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C147-03C8-39CE-EB76-5F3A7531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2405F-6DE9-7AD8-CEE6-2EBC238C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FABAF-C44B-6229-60F6-BC33E570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F66FF-CEAD-6929-3860-B02BB40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19C16-FDB2-9BE8-27AF-F764F597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5A44D-3569-7068-FAC2-B9CD759E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411C-4397-6716-A503-F680571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DBA3-BF2A-F1EE-C82D-7A51F2DD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929E-424B-3A7C-3222-0637D8E3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42BD-0788-57BD-A754-78215E39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92F8-3750-472D-C677-61D4DC13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A0D5D-30E3-5A07-3015-8669D971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D004-D380-C1C2-ECBE-179462C9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F45B-D428-1E95-D195-F23173BD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8F756-10D4-E2B2-0446-A7D74EEAE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2CC7-4EE4-A8D3-06F8-FF3A42906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3EBEE-30B1-114A-1BD5-94C41C52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48D7-55EC-A530-8EC0-30AB4C69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0E746-9204-CF27-4D29-FFE17864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2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8F1DC-2864-6C18-15A0-4AA855BD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43E09-C32F-E4E0-7535-510CF384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D8D1-FF23-F96D-E342-305CD1D92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013A-6DDD-4F86-9CDD-09655C043FD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372F-DC38-C026-B6E3-8F8A43FF9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94D6-9653-4D67-F0B7-1125DF54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641D-481C-48AD-A9C7-E046F4309CD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1B71CA-9227-96E9-4F82-282803BE1D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7" y="8246645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1B709-358A-41C8-50CE-D1B1CBD5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1B5FD-C3E9-6EF7-2E37-47B8907D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811E-7F48-2FEA-070F-84D9F1B9B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256C-9081-4C76-932D-FB88B5F51E1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7EF2B-F9FB-2781-58F7-284564C41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187D-8865-F39A-115F-039C2ECB8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EBA8-7F7C-4A95-9922-2CC38D21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1380A1-2FD8-849F-D679-7F48387AF85D}"/>
              </a:ext>
            </a:extLst>
          </p:cNvPr>
          <p:cNvSpPr txBox="1"/>
          <p:nvPr/>
        </p:nvSpPr>
        <p:spPr>
          <a:xfrm>
            <a:off x="2453011" y="167490"/>
            <a:ext cx="722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AC606-9257-0FC8-9477-81F79D11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902" y="785199"/>
            <a:ext cx="404809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26FEF-32DE-65E7-AA3B-DE4074204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82466"/>
            <a:ext cx="2755631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4FAC4-4C0E-5CE3-CCE2-8B045EC13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44" y="1724286"/>
            <a:ext cx="10516511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Lễ hội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561975" y="1620383"/>
            <a:ext cx="6019800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Lễ hội là một phần không thể thiếu trong đời sống tinh thần của các dân tộc ở Tây Nguyên.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039495"/>
            <a:ext cx="600075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Tây Nguyên có nhiều lễ hội đặc sắc, tiêu biểu như: lễ hội Cồng chiêng, lễ hội Đua voi, lễ Tạ ơn cha mẹ,…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35D47-AAB5-0185-2823-B0250095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1204912"/>
            <a:ext cx="3438525" cy="2296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46399-558F-8500-4A69-7A779514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2" y="3895724"/>
            <a:ext cx="3382947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E2A5F-9FDD-6159-E92B-06B485A5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8" y="781050"/>
            <a:ext cx="11498053" cy="586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FF7CB-65A4-F0E0-A018-F52F33234CA3}"/>
              </a:ext>
            </a:extLst>
          </p:cNvPr>
          <p:cNvSpPr txBox="1"/>
          <p:nvPr/>
        </p:nvSpPr>
        <p:spPr>
          <a:xfrm>
            <a:off x="3143251" y="1457325"/>
            <a:ext cx="5686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chỉ ra một số điểm giống và khác nhau về nhà ở và nhà sinh hoạt cộng đồng</a:t>
            </a:r>
            <a:r>
              <a:rPr lang="en-US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vi-VN" sz="34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trang phục của dân tộc vùng Tây Nguyên so với dân tộc em.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So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sánh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447675" y="1195329"/>
            <a:ext cx="6019800" cy="25538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vùng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thường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được xây dựng chủ yếu bằng các vật liệu như: cỏ tranh, tre, gỗ, lồ ô,... và được xây cất trên một khoảng đất rộng, nằm ngay tại khu vực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tâm của buôn, làng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277858"/>
            <a:ext cx="6000750" cy="1532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tộc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 xây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gạch,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ngói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tông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xi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măng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Nhà rông - Nét văn hóa đặc sắc của đồng bào dân tộc Tây Nguyên">
            <a:extLst>
              <a:ext uri="{FF2B5EF4-FFF2-40B4-BE49-F238E27FC236}">
                <a16:creationId xmlns:a16="http://schemas.microsoft.com/office/drawing/2014/main" id="{9AC9B0CE-7A67-D364-812E-165BBA94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12" y="1195847"/>
            <a:ext cx="4276725" cy="23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ác chất liệu lợp mái nhà phổ biến hiện nay - CafeLand.Vn">
            <a:extLst>
              <a:ext uri="{FF2B5EF4-FFF2-40B4-BE49-F238E27FC236}">
                <a16:creationId xmlns:a16="http://schemas.microsoft.com/office/drawing/2014/main" id="{B7158AD9-CD0B-0089-FAD9-240F65E0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59" y="3829050"/>
            <a:ext cx="421359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8" y="199206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13DB6-C8B0-E4B5-C178-9E9377202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776" y="577081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663989" y="87601"/>
            <a:ext cx="10842211" cy="119181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Lập bảng hoặc vẽ sơ đồ tư duy về một số nét văn hóa tiêu biểu của đồng bào Tây Nguyên.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6154F9-2131-9E33-91CE-A5B0888FB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0766"/>
              </p:ext>
            </p:extLst>
          </p:nvPr>
        </p:nvGraphicFramePr>
        <p:xfrm>
          <a:off x="742950" y="1520999"/>
          <a:ext cx="10496550" cy="4979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2021791"/>
                    </a:ext>
                  </a:extLst>
                </a:gridCol>
                <a:gridCol w="7753350">
                  <a:extLst>
                    <a:ext uri="{9D8B030D-6E8A-4147-A177-3AD203B41FA5}">
                      <a16:colId xmlns:a16="http://schemas.microsoft.com/office/drawing/2014/main" val="2526078402"/>
                    </a:ext>
                  </a:extLst>
                </a:gridCol>
              </a:tblGrid>
              <a:tr h="2876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15759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Người dân thường ở trong ngôi nhà sàn làm bằng các vật liệu như: gỗ, tre, nứa, lá...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66701"/>
                  </a:ext>
                </a:extLst>
              </a:tr>
              <a:tr h="113728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Mỗi buôn làng có một ngôi nhà chung được xây dựng ở trung tâm buôn làng.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Đây là không gian sinh hoạt chung của cộng đồng.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4658"/>
                  </a:ext>
                </a:extLst>
              </a:tr>
              <a:tr h="138002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Được may bằng vải thổ cẩm, trang trí các loại hoa văn màu sắc sặc sỡ.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Đàn ông thường đóng khố, ở trần, trời lạnh khoác thêm tấm choàng.</a:t>
                      </a:r>
                    </a:p>
                    <a:p>
                      <a:pPr algn="just" fontAlgn="t"/>
                      <a:r>
                        <a:rPr lang="vi-VN" sz="24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Phụ nữ mặc áo chui đầu, váy tấm,....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66341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Có nhiều lễ hội đặc sắc, tiêu biểu như: lễ hội Cồng chiêng, lễ hội Đua voi, lễ Tạ ơn cha mẹ,…</a:t>
                      </a:r>
                    </a:p>
                  </a:txBody>
                  <a:tcPr marL="22476" marR="22476" marT="22476" marB="22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11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8" y="199206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0639D-6E94-22FA-4B75-10C5DBCEA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608" y="789731"/>
            <a:ext cx="554174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47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663989" y="87601"/>
            <a:ext cx="10842211" cy="1055608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Chỉ ra một số điểm giống và khác về nhà ở, trang phục của các dân tộc vùng Tây Nguyên với dân tộc khác mà em biết.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EEB2D1-E9B5-F873-8B3F-1897804DC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70482"/>
              </p:ext>
            </p:extLst>
          </p:nvPr>
        </p:nvGraphicFramePr>
        <p:xfrm>
          <a:off x="742948" y="1345795"/>
          <a:ext cx="10391778" cy="5149688"/>
        </p:xfrm>
        <a:graphic>
          <a:graphicData uri="http://schemas.openxmlformats.org/drawingml/2006/table">
            <a:tbl>
              <a:tblPr/>
              <a:tblGrid>
                <a:gridCol w="1422034">
                  <a:extLst>
                    <a:ext uri="{9D8B030D-6E8A-4147-A177-3AD203B41FA5}">
                      <a16:colId xmlns:a16="http://schemas.microsoft.com/office/drawing/2014/main" val="1891214759"/>
                    </a:ext>
                  </a:extLst>
                </a:gridCol>
                <a:gridCol w="2088300">
                  <a:extLst>
                    <a:ext uri="{9D8B030D-6E8A-4147-A177-3AD203B41FA5}">
                      <a16:colId xmlns:a16="http://schemas.microsoft.com/office/drawing/2014/main" val="2344994429"/>
                    </a:ext>
                  </a:extLst>
                </a:gridCol>
                <a:gridCol w="3414282">
                  <a:extLst>
                    <a:ext uri="{9D8B030D-6E8A-4147-A177-3AD203B41FA5}">
                      <a16:colId xmlns:a16="http://schemas.microsoft.com/office/drawing/2014/main" val="844971085"/>
                    </a:ext>
                  </a:extLst>
                </a:gridCol>
                <a:gridCol w="869217">
                  <a:extLst>
                    <a:ext uri="{9D8B030D-6E8A-4147-A177-3AD203B41FA5}">
                      <a16:colId xmlns:a16="http://schemas.microsoft.com/office/drawing/2014/main" val="283139505"/>
                    </a:ext>
                  </a:extLst>
                </a:gridCol>
                <a:gridCol w="2597945">
                  <a:extLst>
                    <a:ext uri="{9D8B030D-6E8A-4147-A177-3AD203B41FA5}">
                      <a16:colId xmlns:a16="http://schemas.microsoft.com/office/drawing/2014/main" val="50052898"/>
                    </a:ext>
                  </a:extLst>
                </a:gridCol>
              </a:tblGrid>
              <a:tr h="566320"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Tày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74105"/>
                  </a:ext>
                </a:extLst>
              </a:tr>
              <a:tr h="938351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Giống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Loại hình nhà ở phổ biến là: nhà sàn.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Nhà thường được xây dựng từ các nguyên liệu truyền thống, như: gỗ, tre, nứa, lá,…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6351"/>
                  </a:ext>
                </a:extLst>
              </a:tr>
              <a:tr h="63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phục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Mang nét đặc trưng, thể hiện tư duy thẩm mĩ riêng của từng tộc người.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31889"/>
                  </a:ext>
                </a:extLst>
              </a:tr>
              <a:tr h="833016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buôn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Ít khi xây dựng các ngôi nhà chung của bản làng.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Ít khi xây dựng các ngôi nhà chung của bản làng.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295643"/>
                  </a:ext>
                </a:extLst>
              </a:tr>
              <a:tr h="2166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từ vải thổ cẩm, màu sắc sặc sỡ.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giới: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thường đóng khố, ở trần, trời lạnh thì khoác thêm tấm choàng.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Nữ giới: </a:t>
                      </a: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 áo chui đầu, váy tấm,…</a:t>
                      </a: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chàm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váy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</a:t>
                      </a:r>
                    </a:p>
                    <a:p>
                      <a:pPr algn="just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endParaRPr lang="vi-VN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May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vải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dệt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sợi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chàm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váy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</a:t>
                      </a:r>
                    </a:p>
                    <a:p>
                      <a:pPr algn="just" fontAlgn="t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Nam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quần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63" marR="14963" marT="14963" marB="149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7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8" y="2488564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57" y="-293551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30C8F-3253-E93A-6D86-7409B9B71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280" y="676536"/>
            <a:ext cx="897409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ìm hiểu nhà rông Tây Nguyên - Văn hoá kiến trúc độc đáo">
            <a:extLst>
              <a:ext uri="{FF2B5EF4-FFF2-40B4-BE49-F238E27FC236}">
                <a16:creationId xmlns:a16="http://schemas.microsoft.com/office/drawing/2014/main" id="{8FE4804D-D32C-EFBC-9EAD-FDD9F3BF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32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hà rông - Nét văn hóa đặc sắc của đồng bào dân tộc Tây Nguyên">
            <a:extLst>
              <a:ext uri="{FF2B5EF4-FFF2-40B4-BE49-F238E27FC236}">
                <a16:creationId xmlns:a16="http://schemas.microsoft.com/office/drawing/2014/main" id="{FF98F3C3-4D0C-0EBC-FDFE-773388B4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190874"/>
            <a:ext cx="66865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ễ hội đua voi">
            <a:extLst>
              <a:ext uri="{FF2B5EF4-FFF2-40B4-BE49-F238E27FC236}">
                <a16:creationId xmlns:a16="http://schemas.microsoft.com/office/drawing/2014/main" id="{E5FE34DD-5B2B-1419-8141-EA4236FD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8312"/>
            <a:ext cx="5514975" cy="36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Ễ HỘI ĐUA VOI Ở BẢN ĐÔN - 123tadi: Chia sẻ kinh nghiệm du lịch">
            <a:extLst>
              <a:ext uri="{FF2B5EF4-FFF2-40B4-BE49-F238E27FC236}">
                <a16:creationId xmlns:a16="http://schemas.microsoft.com/office/drawing/2014/main" id="{9AE8DED2-2DD8-0B98-4842-AA4F7036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3" y="0"/>
            <a:ext cx="66794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3" y="247903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4ECAC-99E3-08B5-371F-DDD14A87C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471" y="619386"/>
            <a:ext cx="8590008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93" y="-161924"/>
            <a:ext cx="9892213" cy="6236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56" y="3737987"/>
            <a:ext cx="2945729" cy="3120013"/>
          </a:xfrm>
          <a:prstGeom prst="rect">
            <a:avLst/>
          </a:prstGeom>
        </p:spPr>
      </p:pic>
      <p:sp>
        <p:nvSpPr>
          <p:cNvPr id="7" name="文本框 44">
            <a:extLst>
              <a:ext uri="{FF2B5EF4-FFF2-40B4-BE49-F238E27FC236}">
                <a16:creationId xmlns:a16="http://schemas.microsoft.com/office/drawing/2014/main" id="{3EAE2371-99B8-45C1-ADF7-35A171FA807A}"/>
              </a:ext>
            </a:extLst>
          </p:cNvPr>
          <p:cNvSpPr txBox="1"/>
          <p:nvPr/>
        </p:nvSpPr>
        <p:spPr>
          <a:xfrm>
            <a:off x="3209206" y="2106778"/>
            <a:ext cx="6496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Hoạt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động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1: </a:t>
            </a:r>
          </a:p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Tìm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hiểu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một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nét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hóa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của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đồng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bào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Tây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Nguyên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80DD9E-A9DE-80E0-27B7-99DA37368B94}"/>
              </a:ext>
            </a:extLst>
          </p:cNvPr>
          <p:cNvGrpSpPr/>
          <p:nvPr/>
        </p:nvGrpSpPr>
        <p:grpSpPr>
          <a:xfrm>
            <a:off x="0" y="163801"/>
            <a:ext cx="11744325" cy="1191816"/>
            <a:chOff x="949299" y="926145"/>
            <a:chExt cx="14104748" cy="5972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3C199E-23B3-8D23-64FF-C81A30ABA549}"/>
                </a:ext>
              </a:extLst>
            </p:cNvPr>
            <p:cNvSpPr txBox="1"/>
            <p:nvPr/>
          </p:nvSpPr>
          <p:spPr>
            <a:xfrm>
              <a:off x="2032724" y="926145"/>
              <a:ext cx="13021323" cy="597296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Đọc thông tin và quan sát các hình từ 1 đến 6, em hãy mô tả những nét chính về văn hóa của đồng bào Tây Nguyên.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E3F1F0-E47B-940E-4CDE-494201E4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299" y="950271"/>
              <a:ext cx="1342147" cy="47138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2EAD0C-97E6-78D6-077B-2B3EF5E07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1576388"/>
            <a:ext cx="3271838" cy="281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09BB7B-D963-21E0-2CB3-05E9744B9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1633537"/>
            <a:ext cx="4867276" cy="243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8CF925-7004-FDF5-1A65-B8C44F135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187" y="1666874"/>
            <a:ext cx="2892326" cy="2257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00551-75F7-43DA-8DF0-B5F450219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12" y="4471987"/>
            <a:ext cx="2676525" cy="2085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FD27D-464B-533F-FAFF-68B2C2B66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975" y="4310062"/>
            <a:ext cx="3181350" cy="2124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7BCA8-2D9A-4596-E31E-11AB7FD168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0537" y="4295775"/>
            <a:ext cx="2976563" cy="21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95F86-480B-5B5A-97D8-65BC8062B656}"/>
              </a:ext>
            </a:extLst>
          </p:cNvPr>
          <p:cNvSpPr txBox="1"/>
          <p:nvPr/>
        </p:nvSpPr>
        <p:spPr>
          <a:xfrm>
            <a:off x="4838701" y="695268"/>
            <a:ext cx="6219824" cy="11918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1,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2: Tìm hiểu về nhà ở và nhà sinh hoạt cộng đồng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14B9205-CAFB-AA08-46A5-8874E65A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1290"/>
            <a:ext cx="4421716" cy="224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C6112-7266-010C-A27A-D1BF01842E2B}"/>
              </a:ext>
            </a:extLst>
          </p:cNvPr>
          <p:cNvSpPr txBox="1"/>
          <p:nvPr/>
        </p:nvSpPr>
        <p:spPr>
          <a:xfrm>
            <a:off x="4857751" y="2390718"/>
            <a:ext cx="6219824" cy="11918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3,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4: Tìm hiểu về trang phục.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33B7A-0063-F6F7-937E-00103BF5D4A4}"/>
              </a:ext>
            </a:extLst>
          </p:cNvPr>
          <p:cNvSpPr txBox="1"/>
          <p:nvPr/>
        </p:nvSpPr>
        <p:spPr>
          <a:xfrm>
            <a:off x="5000624" y="4291908"/>
            <a:ext cx="6143625" cy="6469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Nhóm 5.6: Tìm hiểu về lễ hội.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2997614" y="154276"/>
            <a:ext cx="6632161" cy="64698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Nhà ở và nhà sinh hoạt cộng đồng: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438150" y="1181995"/>
            <a:ext cx="5619749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Đồng bào Tây Nguyên thường ở trong những ngôi nhà sàn làm bằng các vật liệu truyền thống như: gỗ, tre, nứa, lá...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390525" y="3562769"/>
            <a:ext cx="5619749" cy="29625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Mỗi buôn làng có một ngôi nhà chung được xây dựng ở trung tâm buôn làng, ví dụ như: nhà Rông của người Ba Na, Gia Rai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nhà Dài của người Ê Đê,....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39A-BD5D-8BDC-83BA-4FD2F23C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13" y="1147763"/>
            <a:ext cx="3271838" cy="281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0ED7C-2B5E-8109-833F-1765DFE2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062412"/>
            <a:ext cx="4867276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C199E-23B3-8D23-64FF-C81A30ABA549}"/>
              </a:ext>
            </a:extLst>
          </p:cNvPr>
          <p:cNvSpPr txBox="1"/>
          <p:nvPr/>
        </p:nvSpPr>
        <p:spPr>
          <a:xfrm>
            <a:off x="4150140" y="78076"/>
            <a:ext cx="3784186" cy="715089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Trang phục: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32F-4630-EFD5-9DBA-F97326D2AFBA}"/>
              </a:ext>
            </a:extLst>
          </p:cNvPr>
          <p:cNvSpPr txBox="1"/>
          <p:nvPr/>
        </p:nvSpPr>
        <p:spPr>
          <a:xfrm>
            <a:off x="561975" y="1382020"/>
            <a:ext cx="601980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 phục truyền thống của đồng bào Tây Nguyên được may bằng vải thổ cẩm, trang trí các loại hoa văn màu sắc sặc sỡ.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1459-105A-B3C6-EB13-C8D7BE45CC25}"/>
              </a:ext>
            </a:extLst>
          </p:cNvPr>
          <p:cNvSpPr txBox="1"/>
          <p:nvPr/>
        </p:nvSpPr>
        <p:spPr>
          <a:xfrm>
            <a:off x="571500" y="4039495"/>
            <a:ext cx="6000750" cy="200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Đàn ông thường đóng khố, ở trần, trời lạnh thì khoác thêm tấm choàng. Phụ nữ mặc áo chui đầu, váy tấm,....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C9EF-47B5-4D88-B41E-2810EE98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7" y="1171574"/>
            <a:ext cx="3233738" cy="2523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CCCC-7738-A014-2A18-7B26DDAC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587" y="3890962"/>
            <a:ext cx="3271838" cy="25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786</Words>
  <Application>Microsoft Office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Cambria</vt:lpstr>
      <vt:lpstr>印品黑体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2023-11-15T10:30:55Z</dcterms:created>
  <dcterms:modified xsi:type="dcterms:W3CDTF">2025-05-06T15:16:58Z</dcterms:modified>
</cp:coreProperties>
</file>