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3"/>
  </p:notesMasterIdLst>
  <p:sldIdLst>
    <p:sldId id="283" r:id="rId2"/>
    <p:sldId id="258" r:id="rId3"/>
    <p:sldId id="257" r:id="rId4"/>
    <p:sldId id="292" r:id="rId5"/>
    <p:sldId id="259" r:id="rId6"/>
    <p:sldId id="293" r:id="rId7"/>
    <p:sldId id="267" r:id="rId8"/>
    <p:sldId id="262" r:id="rId9"/>
    <p:sldId id="263" r:id="rId10"/>
    <p:sldId id="294" r:id="rId11"/>
    <p:sldId id="295" r:id="rId12"/>
    <p:sldId id="265" r:id="rId13"/>
    <p:sldId id="280" r:id="rId14"/>
    <p:sldId id="296" r:id="rId15"/>
    <p:sldId id="297" r:id="rId16"/>
    <p:sldId id="298" r:id="rId17"/>
    <p:sldId id="299" r:id="rId18"/>
    <p:sldId id="300" r:id="rId19"/>
    <p:sldId id="301" r:id="rId20"/>
    <p:sldId id="302" r:id="rId21"/>
    <p:sldId id="303" r:id="rId22"/>
    <p:sldId id="305" r:id="rId23"/>
    <p:sldId id="306" r:id="rId24"/>
    <p:sldId id="307" r:id="rId25"/>
    <p:sldId id="308" r:id="rId26"/>
    <p:sldId id="309" r:id="rId27"/>
    <p:sldId id="310" r:id="rId28"/>
    <p:sldId id="260" r:id="rId29"/>
    <p:sldId id="278" r:id="rId30"/>
    <p:sldId id="269"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64" d="100"/>
          <a:sy n="64" d="100"/>
        </p:scale>
        <p:origin x="6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a:t>
            </a:fld>
            <a:endParaRPr lang="en-US"/>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5</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15</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19</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15/10/2023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115767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B8BBFFE8-EACA-2980-4575-71B770F105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3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25.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9.emf"/><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8.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slide" Target="slide27.xml"/><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slide" Target="slide27.xml"/><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slide" Target="slide27.xml"/><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8" name="Picture 7">
            <a:extLst>
              <a:ext uri="{FF2B5EF4-FFF2-40B4-BE49-F238E27FC236}">
                <a16:creationId xmlns:a16="http://schemas.microsoft.com/office/drawing/2014/main" id="{94C328ED-058F-E306-B512-54C055A5DB2C}"/>
              </a:ext>
            </a:extLst>
          </p:cNvPr>
          <p:cNvPicPr>
            <a:picLocks noChangeAspect="1"/>
          </p:cNvPicPr>
          <p:nvPr/>
        </p:nvPicPr>
        <p:blipFill>
          <a:blip r:embed="rId5"/>
          <a:stretch>
            <a:fillRect/>
          </a:stretch>
        </p:blipFill>
        <p:spPr>
          <a:xfrm>
            <a:off x="1819292" y="1679349"/>
            <a:ext cx="8401016" cy="2280102"/>
          </a:xfrm>
          <a:prstGeom prst="rect">
            <a:avLst/>
          </a:prstGeom>
        </p:spPr>
      </p:pic>
    </p:spTree>
    <p:extLst>
      <p:ext uri="{BB962C8B-B14F-4D97-AF65-F5344CB8AC3E}">
        <p14:creationId xmlns:p14="http://schemas.microsoft.com/office/powerpoint/2010/main" val="3351717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5"/>
          <a:stretch>
            <a:fillRect/>
          </a:stretch>
        </p:blipFill>
        <p:spPr>
          <a:xfrm>
            <a:off x="6422066" y="3526755"/>
            <a:ext cx="5160224" cy="2908490"/>
          </a:xfrm>
          <a:prstGeom prst="rect">
            <a:avLst/>
          </a:prstGeom>
        </p:spPr>
      </p:pic>
    </p:spTree>
    <p:extLst>
      <p:ext uri="{BB962C8B-B14F-4D97-AF65-F5344CB8AC3E}">
        <p14:creationId xmlns:p14="http://schemas.microsoft.com/office/powerpoint/2010/main" val="275062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96767" y="707065"/>
            <a:ext cx="5485736" cy="2640452"/>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803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800" b="1" dirty="0" err="1">
                <a:solidFill>
                  <a:prstClr val="black"/>
                </a:solidFill>
                <a:latin typeface="+mn-lt"/>
                <a:cs typeface="Times New Roman" pitchFamily="18" charset="0"/>
              </a:rPr>
              <a:t>Chọn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giới</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thiệu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một</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thành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tựu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của</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văn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minh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sông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Hồng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em</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thích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nhất</a:t>
            </a:r>
            <a:r>
              <a:rPr lang="en-US" sz="4800" b="1" dirty="0">
                <a:solidFill>
                  <a:prstClr val="black"/>
                </a:solidFill>
                <a:latin typeface="+mn-lt"/>
                <a:cs typeface="Times New Roman"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extLst>
      <p:ext uri="{BB962C8B-B14F-4D97-AF65-F5344CB8AC3E}">
        <p14:creationId xmlns:p14="http://schemas.microsoft.com/office/powerpoint/2010/main" val="256504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3"/>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4"/>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5"/>
          <a:stretch>
            <a:fillRect/>
          </a:stretch>
        </p:blipFill>
        <p:spPr>
          <a:xfrm>
            <a:off x="2700511" y="365851"/>
            <a:ext cx="7010400" cy="943704"/>
          </a:xfrm>
          <a:prstGeom prst="rect">
            <a:avLst/>
          </a:prstGeom>
        </p:spPr>
      </p:pic>
    </p:spTree>
    <p:extLst>
      <p:ext uri="{BB962C8B-B14F-4D97-AF65-F5344CB8AC3E}">
        <p14:creationId xmlns:p14="http://schemas.microsoft.com/office/powerpoint/2010/main" val="150943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228600"/>
            <a:ext cx="10497245" cy="572743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1" y="4122534"/>
            <a:ext cx="4781550" cy="2735466"/>
          </a:xfrm>
          <a:prstGeom prst="rect">
            <a:avLst/>
          </a:prstGeom>
        </p:spPr>
      </p:pic>
      <p:sp>
        <p:nvSpPr>
          <p:cNvPr id="9" name="TextBox 8">
            <a:extLst>
              <a:ext uri="{FF2B5EF4-FFF2-40B4-BE49-F238E27FC236}">
                <a16:creationId xmlns:a16="http://schemas.microsoft.com/office/drawing/2014/main" id="{6E062201-D45C-4EB7-9090-4230BC5DE162}"/>
              </a:ext>
            </a:extLst>
          </p:cNvPr>
          <p:cNvSpPr txBox="1"/>
          <p:nvPr/>
        </p:nvSpPr>
        <p:spPr>
          <a:xfrm>
            <a:off x="1181100" y="1516097"/>
            <a:ext cx="10125075" cy="2954655"/>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Xác định được hệ thống sông Hồng trên bản đồ hoặc lược đồ.</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một số tên gọi khác của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Sưu tầm, sử dụng tư liệu lịch sử (tranh, ảnh, đoạn trích tư liệu,… ), trình bày được một số thành tựu tiêu biểu của văn minh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3" name="Picture 2">
            <a:extLst>
              <a:ext uri="{FF2B5EF4-FFF2-40B4-BE49-F238E27FC236}">
                <a16:creationId xmlns:a16="http://schemas.microsoft.com/office/drawing/2014/main" id="{96586B4D-F54C-30A8-FFD6-1DAAFC98A3B2}"/>
              </a:ext>
            </a:extLst>
          </p:cNvPr>
          <p:cNvPicPr>
            <a:picLocks noChangeAspect="1"/>
          </p:cNvPicPr>
          <p:nvPr/>
        </p:nvPicPr>
        <p:blipFill>
          <a:blip r:embed="rId7"/>
          <a:stretch>
            <a:fillRect/>
          </a:stretch>
        </p:blipFill>
        <p:spPr>
          <a:xfrm>
            <a:off x="2591630" y="0"/>
            <a:ext cx="7218290" cy="1609483"/>
          </a:xfrm>
          <a:prstGeom prst="rect">
            <a:avLst/>
          </a:prstGeom>
        </p:spPr>
      </p:pic>
    </p:spTree>
    <p:extLst>
      <p:ext uri="{BB962C8B-B14F-4D97-AF65-F5344CB8AC3E}">
        <p14:creationId xmlns:p14="http://schemas.microsoft.com/office/powerpoint/2010/main" val="93120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866775" y="562836"/>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B7298CB-274C-FC27-F705-A5A5A2704C30}"/>
              </a:ext>
            </a:extLst>
          </p:cNvPr>
          <p:cNvPicPr>
            <a:picLocks noChangeAspect="1"/>
          </p:cNvPicPr>
          <p:nvPr/>
        </p:nvPicPr>
        <p:blipFill>
          <a:blip r:embed="rId4"/>
          <a:stretch>
            <a:fillRect/>
          </a:stretch>
        </p:blipFill>
        <p:spPr>
          <a:xfrm>
            <a:off x="7810500" y="1219018"/>
            <a:ext cx="3914775" cy="5227959"/>
          </a:xfrm>
          <a:prstGeom prst="rect">
            <a:avLst/>
          </a:prstGeom>
        </p:spPr>
      </p:pic>
    </p:spTree>
    <p:extLst>
      <p:ext uri="{BB962C8B-B14F-4D97-AF65-F5344CB8AC3E}">
        <p14:creationId xmlns:p14="http://schemas.microsoft.com/office/powerpoint/2010/main" val="3957801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TotalTime>
  <Words>840</Words>
  <Application>Microsoft Office PowerPoint</Application>
  <PresentationFormat>Widescreen</PresentationFormat>
  <Paragraphs>52</Paragraphs>
  <Slides>31</Slides>
  <Notes>10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等线</vt:lpstr>
      <vt:lpstr>微软雅黑</vt:lpstr>
      <vt:lpstr>Arial</vt:lpstr>
      <vt:lpstr>Calibri</vt:lpstr>
      <vt:lpstr>Cambria</vt:lpstr>
      <vt:lpstr>Lato</vt:lpstr>
      <vt:lpstr>Patrick Hand</vt:lpstr>
      <vt:lpstr>Roboto Condensed Light</vt:lpstr>
      <vt:lpstr>Wingdings</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56</cp:revision>
  <dcterms:created xsi:type="dcterms:W3CDTF">2023-09-26T05:35:06Z</dcterms:created>
  <dcterms:modified xsi:type="dcterms:W3CDTF">2023-10-15T04:47:24Z</dcterms:modified>
  <cp:category>9Slide.vn</cp:category>
</cp:coreProperties>
</file>