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5"/>
  </p:notesMasterIdLst>
  <p:sldIdLst>
    <p:sldId id="256" r:id="rId2"/>
    <p:sldId id="259" r:id="rId3"/>
    <p:sldId id="258" r:id="rId4"/>
    <p:sldId id="310" r:id="rId5"/>
    <p:sldId id="261" r:id="rId6"/>
    <p:sldId id="313" r:id="rId7"/>
    <p:sldId id="314" r:id="rId8"/>
    <p:sldId id="311" r:id="rId9"/>
    <p:sldId id="262" r:id="rId10"/>
    <p:sldId id="263" r:id="rId11"/>
    <p:sldId id="265" r:id="rId12"/>
    <p:sldId id="312" r:id="rId13"/>
    <p:sldId id="316" r:id="rId14"/>
    <p:sldId id="315" r:id="rId15"/>
    <p:sldId id="303" r:id="rId16"/>
    <p:sldId id="305" r:id="rId17"/>
    <p:sldId id="298" r:id="rId18"/>
    <p:sldId id="299" r:id="rId19"/>
    <p:sldId id="3202" r:id="rId20"/>
    <p:sldId id="306" r:id="rId21"/>
    <p:sldId id="307" r:id="rId22"/>
    <p:sldId id="308" r:id="rId23"/>
    <p:sldId id="309"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0679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9B61916-6DB9-7C77-E9CC-0C20E8D42D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3.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slide" Target="slide22.xml"/><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slide" Target="slide17.xml"/><Relationship Id="rId11" Type="http://schemas.openxmlformats.org/officeDocument/2006/relationships/image" Target="../media/image32.png"/><Relationship Id="rId5" Type="http://schemas.openxmlformats.org/officeDocument/2006/relationships/image" Target="../media/image29.jpg"/><Relationship Id="rId15" Type="http://schemas.openxmlformats.org/officeDocument/2006/relationships/image" Target="../media/image34.png"/><Relationship Id="rId10" Type="http://schemas.openxmlformats.org/officeDocument/2006/relationships/slide" Target="slide20.xml"/><Relationship Id="rId19" Type="http://schemas.openxmlformats.org/officeDocument/2006/relationships/image" Target="../media/image36.gif"/><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slide" Target="slide19.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slide" Target="slide16.xml"/><Relationship Id="rId5" Type="http://schemas.openxmlformats.org/officeDocument/2006/relationships/image" Target="../media/image33.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TotalTime>
  <Words>609</Words>
  <Application>Microsoft Office PowerPoint</Application>
  <PresentationFormat>Widescreen</PresentationFormat>
  <Paragraphs>39</Paragraphs>
  <Slides>23</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等线</vt:lpstr>
      <vt:lpstr>微软雅黑</vt:lpstr>
      <vt:lpstr>#9Slide07 IcielStormtrooper</vt:lpstr>
      <vt:lpstr>Arial</vt:lpstr>
      <vt:lpstr>Arial Body</vt:lpstr>
      <vt:lpstr>Calibri</vt:lpstr>
      <vt:lpstr>Cambria</vt:lpstr>
      <vt:lpstr>Tahoma</vt:lpstr>
      <vt:lpstr>Times New Roman</vt:lpstr>
      <vt:lpstr>Wingdings</vt:lpstr>
      <vt:lpstr>思源黑体 CN</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44</cp:revision>
  <dcterms:created xsi:type="dcterms:W3CDTF">2022-05-08T13:42:00Z</dcterms:created>
  <dcterms:modified xsi:type="dcterms:W3CDTF">2025-05-06T13:57:50Z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