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27" r:id="rId4"/>
  </p:sldMasterIdLst>
  <p:notesMasterIdLst>
    <p:notesMasterId r:id="rId22"/>
  </p:notesMasterIdLst>
  <p:sldIdLst>
    <p:sldId id="257" r:id="rId5"/>
    <p:sldId id="258" r:id="rId6"/>
    <p:sldId id="281" r:id="rId7"/>
    <p:sldId id="3228" r:id="rId8"/>
    <p:sldId id="260" r:id="rId9"/>
    <p:sldId id="278" r:id="rId10"/>
    <p:sldId id="283" r:id="rId11"/>
    <p:sldId id="284" r:id="rId12"/>
    <p:sldId id="3233" r:id="rId13"/>
    <p:sldId id="3229" r:id="rId14"/>
    <p:sldId id="3232" r:id="rId15"/>
    <p:sldId id="3234" r:id="rId16"/>
    <p:sldId id="3231" r:id="rId17"/>
    <p:sldId id="3235" r:id="rId18"/>
    <p:sldId id="3237" r:id="rId19"/>
    <p:sldId id="3236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932F5-3105-4F85-9005-C7EABD8C2B0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A102-9A5C-430D-ADBF-7F98E0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2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102-9A5C-430D-ADBF-7F98E0D447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102-9A5C-430D-ADBF-7F98E0D44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D7A21-EBDA-4E7B-B62E-C1FED17A09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8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4D951F6-E519-63CF-A9E4-5A303F799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C2AA-2F7F-459A-194C-C502F8FA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90C1B-6152-7438-ADCC-2529B5BF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B48A-EBBB-D940-DDC3-F9C89D9F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294F6-9ED6-27DE-8401-B5F48E0C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EF7AE-05DA-699D-1A4E-5776D70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ED236-E376-F7DE-A946-977490B64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238E5-110B-55CB-44EB-4270B313E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FC39-DE27-3268-4F70-79B3DFFA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77890-ACAB-CBCA-3D1C-96B4A124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C082B-6698-4051-3A57-6532B998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0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0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4D951F6-E519-63CF-A9E4-5A303F799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38B7A5-3DD2-47E0-7BBE-D7C19DAEA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1AB3-5B3D-202A-1E4B-F4E11DFC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66E4-5729-B1C4-2681-EBC53543C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127D-CD57-C383-D6F9-E4D03670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8188-D038-7BC7-62DA-2938DEA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ECE9-B0E1-3912-4736-66EEE504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09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FAC9-170F-DB10-4022-6D947043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7BE7-5098-DA80-6C9F-7E4A0D86F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98724-FA6D-635D-4FAE-7E6D51A9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686BB-16E7-0384-45B8-04D98092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8B6A2-68D4-FC8C-00C6-753D0214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9E775-A9AB-58DB-5396-0A7239A0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57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693-06AA-1C58-8072-7C21ED3E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415AD-E84A-7BF3-E385-15B89E5F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41610-C32E-8B8D-BEA9-E3D808166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3ADD5-70ED-A901-1541-5F631D7D1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8F6D0-3F53-3520-E210-949E3E96E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3667B4-0BFB-91BF-339B-56D02118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49DF4-ABE4-9FCD-3A55-AF89A946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C7F3B4-4ECA-4D5E-46C7-4F253F7F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57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973E-168D-A960-2795-C2C2B083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7FCDA-7FB7-47FB-EA6A-670D36FB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2A078-605F-C421-405D-736F41E6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66021-03BB-9446-17B0-90030C76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77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DE53B-01D0-201B-9E50-6132FCD9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510FE-B48A-6BC9-875D-63B515F3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D4D94-2BFF-34FA-11D8-D1B2F840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38B7A5-3DD2-47E0-7BBE-D7C19DAEA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5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17FF-628C-EBFC-C187-115140EC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AF169-65DE-EC20-21B3-EBDBA5A0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40D27-093C-DCB7-F088-C9BCD1481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EE159-A3DF-B1E1-4FCF-F7122502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48ACD-BEED-1046-33E5-6AAF9868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80F02-6A22-F0A0-8FF8-7FAC3AFF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7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072E-B5D4-918E-5720-69FB6F36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FA847-77D2-0612-9AB6-B9506A03F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DAE7C-221D-A6D6-52CE-95B21BC0D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3B3F6-FE7C-215F-AB2F-67D9B76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55B1F-918A-04DA-BD41-31831FE5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2835-2033-DC3E-8F92-11B7A969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C2AA-2F7F-459A-194C-C502F8FA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90C1B-6152-7438-ADCC-2529B5BF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B48A-EBBB-D940-DDC3-F9C89D9F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294F6-9ED6-27DE-8401-B5F48E0C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EF7AE-05DA-699D-1A4E-5776D70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ED236-E376-F7DE-A946-977490B64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238E5-110B-55CB-44EB-4270B313E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FC39-DE27-3268-4F70-79B3DFFA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77890-ACAB-CBCA-3D1C-96B4A124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C082B-6698-4051-3A57-6532B998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3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61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55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7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1AB3-5B3D-202A-1E4B-F4E11DFC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66E4-5729-B1C4-2681-EBC53543C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127D-CD57-C383-D6F9-E4D03670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8188-D038-7BC7-62DA-2938DEA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ECE9-B0E1-3912-4736-66EEE504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4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5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3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20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71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90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10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2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1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FAC9-170F-DB10-4022-6D947043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7BE7-5098-DA80-6C9F-7E4A0D86F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98724-FA6D-635D-4FAE-7E6D51A9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686BB-16E7-0384-45B8-04D98092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8B6A2-68D4-FC8C-00C6-753D0214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9E775-A9AB-58DB-5396-0A7239A0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65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5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86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5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60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9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5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0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81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693-06AA-1C58-8072-7C21ED3E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415AD-E84A-7BF3-E385-15B89E5F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41610-C32E-8B8D-BEA9-E3D808166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3ADD5-70ED-A901-1541-5F631D7D1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8F6D0-3F53-3520-E210-949E3E96E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3667B4-0BFB-91BF-339B-56D02118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49DF4-ABE4-9FCD-3A55-AF89A946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C7F3B4-4ECA-4D5E-46C7-4F253F7F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03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5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3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65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74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9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67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73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1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52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973E-168D-A960-2795-C2C2B083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7FCDA-7FB7-47FB-EA6A-670D36FB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2A078-605F-C421-405D-736F41E6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66021-03BB-9446-17B0-90030C76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85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93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31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85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0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59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3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7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78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72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DE53B-01D0-201B-9E50-6132FCD9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510FE-B48A-6BC9-875D-63B515F3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D4D94-2BFF-34FA-11D8-D1B2F840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866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642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1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17FF-628C-EBFC-C187-115140EC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AF169-65DE-EC20-21B3-EBDBA5A0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40D27-093C-DCB7-F088-C9BCD1481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EE159-A3DF-B1E1-4FCF-F7122502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48ACD-BEED-1046-33E5-6AAF9868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80F02-6A22-F0A0-8FF8-7FAC3AFF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072E-B5D4-918E-5720-69FB6F36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FA847-77D2-0612-9AB6-B9506A03F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DAE7C-221D-A6D6-52CE-95B21BC0D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3B3F6-FE7C-215F-AB2F-67D9B76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13D32-0BA4-421A-8AA0-ECF268E5644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55B1F-918A-04DA-BD41-31831FE5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2835-2033-DC3E-8F92-11B7A969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CE187-7729-4742-8F25-60CC8A48C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7DA0A5A-76D8-501F-4428-5732E07080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89" y="-40910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1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83260E-D951-4D97-85BD-4DFB55B722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602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6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01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F6C36BEE-76EE-B47A-3E28-F0C2C39AA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94574" y="3063614"/>
            <a:ext cx="684089" cy="83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22806-99BB-E721-5A73-83106E801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514" y1="52085" x2="22496" y2="53459"/>
                        <a14:foregroundMark x1="85776" y1="69392" x2="89695" y2="83857"/>
                        <a14:foregroundMark x1="18433" y1="53249" x2="23512" y2="57862"/>
                        <a14:backgroundMark x1="16255" y1="41929" x2="13353" y2="58281"/>
                        <a14:backgroundMark x1="13062" y1="62264" x2="15675" y2="64780"/>
                        <a14:backgroundMark x1="14078" y1="59958" x2="14514" y2="65409"/>
                        <a14:backgroundMark x1="15094" y1="59748" x2="14514" y2="62264"/>
                        <a14:backgroundMark x1="14369" y1="59748" x2="14514" y2="69392"/>
                        <a14:backgroundMark x1="15239" y1="66667" x2="15675" y2="70440"/>
                        <a14:backgroundMark x1="16110" y1="55765" x2="12192" y2="63522"/>
                        <a14:backgroundMark x1="15385" y1="48428" x2="15820" y2="51153"/>
                        <a14:backgroundMark x1="20319" y1="45283" x2="16691" y2="49895"/>
                        <a14:backgroundMark x1="21335" y1="42977" x2="20755" y2="48008"/>
                        <a14:backgroundMark x1="36720" y1="43187" x2="40493" y2="54927"/>
                        <a14:backgroundMark x1="32801" y1="49266" x2="32511" y2="66876"/>
                        <a14:backgroundMark x1="33962" y1="46751" x2="31495" y2="55346"/>
                        <a14:backgroundMark x1="31930" y1="47799" x2="31930" y2="50943"/>
                        <a14:backgroundMark x1="31930" y1="44654" x2="31205" y2="48847"/>
                        <a14:backgroundMark x1="41509" y1="44654" x2="44412" y2="62474"/>
                        <a14:backgroundMark x1="50363" y1="44235" x2="51089" y2="54927"/>
                        <a14:backgroundMark x1="52540" y1="44654" x2="53411" y2="60377"/>
                        <a14:backgroundMark x1="55733" y1="44235" x2="55878" y2="55556"/>
                        <a14:backgroundMark x1="60377" y1="37736" x2="60668" y2="55556"/>
                        <a14:backgroundMark x1="61974" y1="44654" x2="60813" y2="61635"/>
                        <a14:backgroundMark x1="60377" y1="50943" x2="59652" y2="63103"/>
                        <a14:backgroundMark x1="62264" y1="44864" x2="61684" y2="54507"/>
                        <a14:backgroundMark x1="65022" y1="48428" x2="63280" y2="57652"/>
                        <a14:backgroundMark x1="68070" y1="47170" x2="64006" y2="59748"/>
                        <a14:backgroundMark x1="68795" y1="44864" x2="68360" y2="47799"/>
                        <a14:backgroundMark x1="69521" y1="46331" x2="90421" y2="55975"/>
                        <a14:backgroundMark x1="17852" y1="50524" x2="16401" y2="51153"/>
                        <a14:backgroundMark x1="17562" y1="70440" x2="16836" y2="74423"/>
                        <a14:backgroundMark x1="28447" y1="71698" x2="29463" y2="74214"/>
                        <a14:backgroundMark x1="45864" y1="70650" x2="48476" y2="76939"/>
                        <a14:backgroundMark x1="40493" y1="72746" x2="41655" y2="74004"/>
                        <a14:backgroundMark x1="52540" y1="71698" x2="54136" y2="75052"/>
                        <a14:backgroundMark x1="65022" y1="71698" x2="65022" y2="78407"/>
                        <a14:backgroundMark x1="81858" y1="71698" x2="80987" y2="7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870879"/>
            <a:ext cx="3021280" cy="2091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1EC06-A792-8AF1-F9EF-6CE124F25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23227" y="3339549"/>
            <a:ext cx="635387" cy="56390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80A3631-6441-E057-878F-7C9AE5B0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18706" y="3808335"/>
            <a:ext cx="531905" cy="65300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E191BCDB-0D74-3616-C87F-639F9A822B86}"/>
              </a:ext>
            </a:extLst>
          </p:cNvPr>
          <p:cNvSpPr/>
          <p:nvPr/>
        </p:nvSpPr>
        <p:spPr>
          <a:xfrm>
            <a:off x="1658172" y="160962"/>
            <a:ext cx="9590726" cy="5840944"/>
          </a:xfrm>
          <a:prstGeom prst="cloud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, doll, clipart&#10;&#10;Description automatically generated">
            <a:extLst>
              <a:ext uri="{FF2B5EF4-FFF2-40B4-BE49-F238E27FC236}">
                <a16:creationId xmlns:a16="http://schemas.microsoft.com/office/drawing/2014/main" id="{76C79155-4A39-1166-410D-9A48EF663B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931" r="47376">
                        <a14:foregroundMark x1="37810" y1="45890" x2="38287" y2="57055"/>
                        <a14:foregroundMark x1="45456" y1="50777" x2="46194" y2="51411"/>
                        <a14:foregroundMark x1="39150" y1="45358" x2="41089" y2="47025"/>
                        <a14:foregroundMark x1="46194" y1="51411" x2="46126" y2="52597"/>
                        <a14:foregroundMark x1="40491" y1="41391" x2="45740" y2="47607"/>
                        <a14:foregroundMark x1="40582" y1="40532" x2="47194" y2="45440"/>
                        <a14:foregroundMark x1="47194" y1="45440" x2="47376" y2="49489"/>
                        <a14:backgroundMark x1="43263" y1="47076" x2="43263" y2="50020"/>
                        <a14:backgroundMark x1="41150" y1="46912" x2="43445" y2="49325"/>
                        <a14:backgroundMark x1="44603" y1="48957" x2="44308" y2="51575"/>
                        <a14:backgroundMark x1="44876" y1="50184" x2="44876" y2="52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26"/>
          <a:stretch/>
        </p:blipFill>
        <p:spPr>
          <a:xfrm>
            <a:off x="-812809" y="3159138"/>
            <a:ext cx="3879859" cy="4356909"/>
          </a:xfrm>
          <a:prstGeom prst="rect">
            <a:avLst/>
          </a:prstGeom>
        </p:spPr>
      </p:pic>
      <p:pic>
        <p:nvPicPr>
          <p:cNvPr id="16" name="Picture 15" descr="A picture containing text, doll, clipart&#10;&#10;Description automatically generated">
            <a:extLst>
              <a:ext uri="{FF2B5EF4-FFF2-40B4-BE49-F238E27FC236}">
                <a16:creationId xmlns:a16="http://schemas.microsoft.com/office/drawing/2014/main" id="{2F4F10C4-4550-0FC9-E1BB-592F18FA09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9920" r="95047">
                        <a14:foregroundMark x1="54692" y1="42331" x2="60055" y2="44867"/>
                        <a14:foregroundMark x1="55442" y1="41145" x2="49920" y2="51411"/>
                        <a14:foregroundMark x1="49920" y1="51411" x2="53745" y2="49383"/>
                        <a14:backgroundMark x1="51216" y1="47894" x2="50738" y2="51452"/>
                        <a14:backgroundMark x1="55624" y1="47403" x2="57055" y2="48916"/>
                        <a14:backgroundMark x1="54965" y1="46708" x2="54306" y2="48425"/>
                        <a14:backgroundMark x1="57055" y1="46708" x2="57714" y2="47239"/>
                        <a14:backgroundMark x1="55351" y1="47239" x2="54033" y2="50429"/>
                        <a14:backgroundMark x1="58464" y1="46544" x2="58464" y2="4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47"/>
          <a:stretch/>
        </p:blipFill>
        <p:spPr>
          <a:xfrm>
            <a:off x="9544050" y="3627540"/>
            <a:ext cx="3454313" cy="3888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40F6BC-129A-E331-C31E-495FB4A4F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7592" y="662115"/>
            <a:ext cx="5328366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19189-9510-83F4-E203-493CFA478C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2675" y="2109710"/>
            <a:ext cx="8260852" cy="2848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2149C-C28B-730A-9A51-A7F103DC41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7939" y="1642449"/>
            <a:ext cx="171922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304800"/>
            <a:ext cx="11375136" cy="6336581"/>
          </a:xfrm>
          <a:custGeom>
            <a:avLst/>
            <a:gdLst>
              <a:gd name="connsiteX0" fmla="*/ 1056118 w 11375136"/>
              <a:gd name="connsiteY0" fmla="*/ 0 h 6336581"/>
              <a:gd name="connsiteX1" fmla="*/ 11375136 w 11375136"/>
              <a:gd name="connsiteY1" fmla="*/ 0 h 6336581"/>
              <a:gd name="connsiteX2" fmla="*/ 11375136 w 11375136"/>
              <a:gd name="connsiteY2" fmla="*/ 0 h 6336581"/>
              <a:gd name="connsiteX3" fmla="*/ 11375136 w 11375136"/>
              <a:gd name="connsiteY3" fmla="*/ 5280463 h 6336581"/>
              <a:gd name="connsiteX4" fmla="*/ 10319018 w 11375136"/>
              <a:gd name="connsiteY4" fmla="*/ 6336581 h 6336581"/>
              <a:gd name="connsiteX5" fmla="*/ 0 w 11375136"/>
              <a:gd name="connsiteY5" fmla="*/ 6336581 h 6336581"/>
              <a:gd name="connsiteX6" fmla="*/ 0 w 11375136"/>
              <a:gd name="connsiteY6" fmla="*/ 6336581 h 6336581"/>
              <a:gd name="connsiteX7" fmla="*/ 0 w 11375136"/>
              <a:gd name="connsiteY7" fmla="*/ 1056118 h 6336581"/>
              <a:gd name="connsiteX8" fmla="*/ 1056118 w 11375136"/>
              <a:gd name="connsiteY8" fmla="*/ 0 h 63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336581" fill="none" extrusionOk="0">
                <a:moveTo>
                  <a:pt x="1056118" y="0"/>
                </a:moveTo>
                <a:cubicBezTo>
                  <a:pt x="3217431" y="-128378"/>
                  <a:pt x="7203811" y="-6353"/>
                  <a:pt x="11375136" y="0"/>
                </a:cubicBezTo>
                <a:lnTo>
                  <a:pt x="11375136" y="0"/>
                </a:lnTo>
                <a:cubicBezTo>
                  <a:pt x="11426099" y="1089339"/>
                  <a:pt x="11272760" y="4342642"/>
                  <a:pt x="11375136" y="5280463"/>
                </a:cubicBezTo>
                <a:cubicBezTo>
                  <a:pt x="11381941" y="5877080"/>
                  <a:pt x="10803719" y="6350678"/>
                  <a:pt x="10319018" y="6336581"/>
                </a:cubicBezTo>
                <a:cubicBezTo>
                  <a:pt x="5256012" y="6485760"/>
                  <a:pt x="2457612" y="6236407"/>
                  <a:pt x="0" y="6336581"/>
                </a:cubicBezTo>
                <a:lnTo>
                  <a:pt x="0" y="6336581"/>
                </a:lnTo>
                <a:cubicBezTo>
                  <a:pt x="113992" y="4622887"/>
                  <a:pt x="118607" y="3439894"/>
                  <a:pt x="0" y="1056118"/>
                </a:cubicBezTo>
                <a:cubicBezTo>
                  <a:pt x="30110" y="472510"/>
                  <a:pt x="495717" y="96597"/>
                  <a:pt x="1056118" y="0"/>
                </a:cubicBezTo>
                <a:close/>
              </a:path>
              <a:path w="11375136" h="6336581" stroke="0" extrusionOk="0">
                <a:moveTo>
                  <a:pt x="1056118" y="0"/>
                </a:moveTo>
                <a:cubicBezTo>
                  <a:pt x="4885631" y="-33661"/>
                  <a:pt x="9887246" y="-146079"/>
                  <a:pt x="11375136" y="0"/>
                </a:cubicBezTo>
                <a:lnTo>
                  <a:pt x="11375136" y="0"/>
                </a:lnTo>
                <a:cubicBezTo>
                  <a:pt x="11409266" y="1131698"/>
                  <a:pt x="11350636" y="3722071"/>
                  <a:pt x="11375136" y="5280463"/>
                </a:cubicBezTo>
                <a:cubicBezTo>
                  <a:pt x="11332245" y="5852465"/>
                  <a:pt x="10801645" y="6360010"/>
                  <a:pt x="10319018" y="6336581"/>
                </a:cubicBezTo>
                <a:cubicBezTo>
                  <a:pt x="7282352" y="6281010"/>
                  <a:pt x="3830481" y="6196447"/>
                  <a:pt x="0" y="6336581"/>
                </a:cubicBezTo>
                <a:lnTo>
                  <a:pt x="0" y="6336581"/>
                </a:lnTo>
                <a:cubicBezTo>
                  <a:pt x="-96341" y="5762354"/>
                  <a:pt x="-121440" y="2216304"/>
                  <a:pt x="0" y="1056118"/>
                </a:cubicBezTo>
                <a:cubicBezTo>
                  <a:pt x="20750" y="468700"/>
                  <a:pt x="411489" y="28423"/>
                  <a:pt x="1056118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BE81-8031-5877-98B6-606B5D4F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8" y="532755"/>
            <a:ext cx="2093183" cy="24765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FD737F-F477-7CC3-FD1D-2EBCDB12E967}"/>
              </a:ext>
            </a:extLst>
          </p:cNvPr>
          <p:cNvGrpSpPr/>
          <p:nvPr/>
        </p:nvGrpSpPr>
        <p:grpSpPr>
          <a:xfrm>
            <a:off x="3124937" y="350583"/>
            <a:ext cx="7730838" cy="1440117"/>
            <a:chOff x="1498441" y="1887731"/>
            <a:chExt cx="6875543" cy="3430614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3A9212B-F87C-E7F5-BABB-6080527C7A6D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wedgeRoundRectCallout">
              <a:avLst>
                <a:gd name="adj1" fmla="val -56706"/>
                <a:gd name="adj2" fmla="val 49034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A82D4011-4051-B20B-C90D-7F333C8E1363}"/>
                </a:ext>
              </a:extLst>
            </p:cNvPr>
            <p:cNvSpPr txBox="1"/>
            <p:nvPr/>
          </p:nvSpPr>
          <p:spPr>
            <a:xfrm>
              <a:off x="1615665" y="1887731"/>
              <a:ext cx="6758319" cy="3398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Một số vật dụng gắn với hoạt động sản xuất và đời sống của người dân ở vùng là: </a:t>
              </a:r>
              <a:r>
                <a:rPr lang="nl-NL" sz="28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tàu đánh cá, thuyền thúng, lưới đánh cá, bồ cào, thúng,...</a:t>
              </a:r>
              <a:endParaRPr lang="en-US" sz="28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203A44A-882C-2697-C638-EA5B62529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3138488"/>
            <a:ext cx="6730831" cy="2566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A39645-F064-FB07-BB8A-EA0CA23E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74" y="3136692"/>
            <a:ext cx="3891269" cy="255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42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304800"/>
            <a:ext cx="11375136" cy="6336581"/>
          </a:xfrm>
          <a:custGeom>
            <a:avLst/>
            <a:gdLst>
              <a:gd name="connsiteX0" fmla="*/ 1056118 w 11375136"/>
              <a:gd name="connsiteY0" fmla="*/ 0 h 6336581"/>
              <a:gd name="connsiteX1" fmla="*/ 11375136 w 11375136"/>
              <a:gd name="connsiteY1" fmla="*/ 0 h 6336581"/>
              <a:gd name="connsiteX2" fmla="*/ 11375136 w 11375136"/>
              <a:gd name="connsiteY2" fmla="*/ 0 h 6336581"/>
              <a:gd name="connsiteX3" fmla="*/ 11375136 w 11375136"/>
              <a:gd name="connsiteY3" fmla="*/ 5280463 h 6336581"/>
              <a:gd name="connsiteX4" fmla="*/ 10319018 w 11375136"/>
              <a:gd name="connsiteY4" fmla="*/ 6336581 h 6336581"/>
              <a:gd name="connsiteX5" fmla="*/ 0 w 11375136"/>
              <a:gd name="connsiteY5" fmla="*/ 6336581 h 6336581"/>
              <a:gd name="connsiteX6" fmla="*/ 0 w 11375136"/>
              <a:gd name="connsiteY6" fmla="*/ 6336581 h 6336581"/>
              <a:gd name="connsiteX7" fmla="*/ 0 w 11375136"/>
              <a:gd name="connsiteY7" fmla="*/ 1056118 h 6336581"/>
              <a:gd name="connsiteX8" fmla="*/ 1056118 w 11375136"/>
              <a:gd name="connsiteY8" fmla="*/ 0 h 63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336581" fill="none" extrusionOk="0">
                <a:moveTo>
                  <a:pt x="1056118" y="0"/>
                </a:moveTo>
                <a:cubicBezTo>
                  <a:pt x="3217431" y="-128378"/>
                  <a:pt x="7203811" y="-6353"/>
                  <a:pt x="11375136" y="0"/>
                </a:cubicBezTo>
                <a:lnTo>
                  <a:pt x="11375136" y="0"/>
                </a:lnTo>
                <a:cubicBezTo>
                  <a:pt x="11426099" y="1089339"/>
                  <a:pt x="11272760" y="4342642"/>
                  <a:pt x="11375136" y="5280463"/>
                </a:cubicBezTo>
                <a:cubicBezTo>
                  <a:pt x="11381941" y="5877080"/>
                  <a:pt x="10803719" y="6350678"/>
                  <a:pt x="10319018" y="6336581"/>
                </a:cubicBezTo>
                <a:cubicBezTo>
                  <a:pt x="5256012" y="6485760"/>
                  <a:pt x="2457612" y="6236407"/>
                  <a:pt x="0" y="6336581"/>
                </a:cubicBezTo>
                <a:lnTo>
                  <a:pt x="0" y="6336581"/>
                </a:lnTo>
                <a:cubicBezTo>
                  <a:pt x="113992" y="4622887"/>
                  <a:pt x="118607" y="3439894"/>
                  <a:pt x="0" y="1056118"/>
                </a:cubicBezTo>
                <a:cubicBezTo>
                  <a:pt x="30110" y="472510"/>
                  <a:pt x="495717" y="96597"/>
                  <a:pt x="1056118" y="0"/>
                </a:cubicBezTo>
                <a:close/>
              </a:path>
              <a:path w="11375136" h="6336581" stroke="0" extrusionOk="0">
                <a:moveTo>
                  <a:pt x="1056118" y="0"/>
                </a:moveTo>
                <a:cubicBezTo>
                  <a:pt x="4885631" y="-33661"/>
                  <a:pt x="9887246" y="-146079"/>
                  <a:pt x="11375136" y="0"/>
                </a:cubicBezTo>
                <a:lnTo>
                  <a:pt x="11375136" y="0"/>
                </a:lnTo>
                <a:cubicBezTo>
                  <a:pt x="11409266" y="1131698"/>
                  <a:pt x="11350636" y="3722071"/>
                  <a:pt x="11375136" y="5280463"/>
                </a:cubicBezTo>
                <a:cubicBezTo>
                  <a:pt x="11332245" y="5852465"/>
                  <a:pt x="10801645" y="6360010"/>
                  <a:pt x="10319018" y="6336581"/>
                </a:cubicBezTo>
                <a:cubicBezTo>
                  <a:pt x="7282352" y="6281010"/>
                  <a:pt x="3830481" y="6196447"/>
                  <a:pt x="0" y="6336581"/>
                </a:cubicBezTo>
                <a:lnTo>
                  <a:pt x="0" y="6336581"/>
                </a:lnTo>
                <a:cubicBezTo>
                  <a:pt x="-96341" y="5762354"/>
                  <a:pt x="-121440" y="2216304"/>
                  <a:pt x="0" y="1056118"/>
                </a:cubicBezTo>
                <a:cubicBezTo>
                  <a:pt x="20750" y="468700"/>
                  <a:pt x="411489" y="28423"/>
                  <a:pt x="1056118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FD737F-F477-7CC3-FD1D-2EBCDB12E967}"/>
              </a:ext>
            </a:extLst>
          </p:cNvPr>
          <p:cNvGrpSpPr/>
          <p:nvPr/>
        </p:nvGrpSpPr>
        <p:grpSpPr>
          <a:xfrm>
            <a:off x="4382237" y="160084"/>
            <a:ext cx="4066438" cy="840042"/>
            <a:chOff x="1498441" y="1887731"/>
            <a:chExt cx="6875543" cy="3430614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3A9212B-F87C-E7F5-BABB-6080527C7A6D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roundRect">
              <a:avLst/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A82D4011-4051-B20B-C90D-7F333C8E1363}"/>
                </a:ext>
              </a:extLst>
            </p:cNvPr>
            <p:cNvSpPr txBox="1"/>
            <p:nvPr/>
          </p:nvSpPr>
          <p:spPr>
            <a:xfrm>
              <a:off x="1615664" y="1887731"/>
              <a:ext cx="6758320" cy="319845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Làm muối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F7BAF02-241B-A9D9-D39E-BDEB0D27B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4" y="1236561"/>
            <a:ext cx="7686675" cy="52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87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304800"/>
            <a:ext cx="11375136" cy="6336581"/>
          </a:xfrm>
          <a:custGeom>
            <a:avLst/>
            <a:gdLst>
              <a:gd name="connsiteX0" fmla="*/ 1056118 w 11375136"/>
              <a:gd name="connsiteY0" fmla="*/ 0 h 6336581"/>
              <a:gd name="connsiteX1" fmla="*/ 11375136 w 11375136"/>
              <a:gd name="connsiteY1" fmla="*/ 0 h 6336581"/>
              <a:gd name="connsiteX2" fmla="*/ 11375136 w 11375136"/>
              <a:gd name="connsiteY2" fmla="*/ 0 h 6336581"/>
              <a:gd name="connsiteX3" fmla="*/ 11375136 w 11375136"/>
              <a:gd name="connsiteY3" fmla="*/ 5280463 h 6336581"/>
              <a:gd name="connsiteX4" fmla="*/ 10319018 w 11375136"/>
              <a:gd name="connsiteY4" fmla="*/ 6336581 h 6336581"/>
              <a:gd name="connsiteX5" fmla="*/ 0 w 11375136"/>
              <a:gd name="connsiteY5" fmla="*/ 6336581 h 6336581"/>
              <a:gd name="connsiteX6" fmla="*/ 0 w 11375136"/>
              <a:gd name="connsiteY6" fmla="*/ 6336581 h 6336581"/>
              <a:gd name="connsiteX7" fmla="*/ 0 w 11375136"/>
              <a:gd name="connsiteY7" fmla="*/ 1056118 h 6336581"/>
              <a:gd name="connsiteX8" fmla="*/ 1056118 w 11375136"/>
              <a:gd name="connsiteY8" fmla="*/ 0 h 63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336581" fill="none" extrusionOk="0">
                <a:moveTo>
                  <a:pt x="1056118" y="0"/>
                </a:moveTo>
                <a:cubicBezTo>
                  <a:pt x="3217431" y="-128378"/>
                  <a:pt x="7203811" y="-6353"/>
                  <a:pt x="11375136" y="0"/>
                </a:cubicBezTo>
                <a:lnTo>
                  <a:pt x="11375136" y="0"/>
                </a:lnTo>
                <a:cubicBezTo>
                  <a:pt x="11426099" y="1089339"/>
                  <a:pt x="11272760" y="4342642"/>
                  <a:pt x="11375136" y="5280463"/>
                </a:cubicBezTo>
                <a:cubicBezTo>
                  <a:pt x="11381941" y="5877080"/>
                  <a:pt x="10803719" y="6350678"/>
                  <a:pt x="10319018" y="6336581"/>
                </a:cubicBezTo>
                <a:cubicBezTo>
                  <a:pt x="5256012" y="6485760"/>
                  <a:pt x="2457612" y="6236407"/>
                  <a:pt x="0" y="6336581"/>
                </a:cubicBezTo>
                <a:lnTo>
                  <a:pt x="0" y="6336581"/>
                </a:lnTo>
                <a:cubicBezTo>
                  <a:pt x="113992" y="4622887"/>
                  <a:pt x="118607" y="3439894"/>
                  <a:pt x="0" y="1056118"/>
                </a:cubicBezTo>
                <a:cubicBezTo>
                  <a:pt x="30110" y="472510"/>
                  <a:pt x="495717" y="96597"/>
                  <a:pt x="1056118" y="0"/>
                </a:cubicBezTo>
                <a:close/>
              </a:path>
              <a:path w="11375136" h="6336581" stroke="0" extrusionOk="0">
                <a:moveTo>
                  <a:pt x="1056118" y="0"/>
                </a:moveTo>
                <a:cubicBezTo>
                  <a:pt x="4885631" y="-33661"/>
                  <a:pt x="9887246" y="-146079"/>
                  <a:pt x="11375136" y="0"/>
                </a:cubicBezTo>
                <a:lnTo>
                  <a:pt x="11375136" y="0"/>
                </a:lnTo>
                <a:cubicBezTo>
                  <a:pt x="11409266" y="1131698"/>
                  <a:pt x="11350636" y="3722071"/>
                  <a:pt x="11375136" y="5280463"/>
                </a:cubicBezTo>
                <a:cubicBezTo>
                  <a:pt x="11332245" y="5852465"/>
                  <a:pt x="10801645" y="6360010"/>
                  <a:pt x="10319018" y="6336581"/>
                </a:cubicBezTo>
                <a:cubicBezTo>
                  <a:pt x="7282352" y="6281010"/>
                  <a:pt x="3830481" y="6196447"/>
                  <a:pt x="0" y="6336581"/>
                </a:cubicBezTo>
                <a:lnTo>
                  <a:pt x="0" y="6336581"/>
                </a:lnTo>
                <a:cubicBezTo>
                  <a:pt x="-96341" y="5762354"/>
                  <a:pt x="-121440" y="2216304"/>
                  <a:pt x="0" y="1056118"/>
                </a:cubicBezTo>
                <a:cubicBezTo>
                  <a:pt x="20750" y="468700"/>
                  <a:pt x="411489" y="28423"/>
                  <a:pt x="1056118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FD737F-F477-7CC3-FD1D-2EBCDB12E967}"/>
              </a:ext>
            </a:extLst>
          </p:cNvPr>
          <p:cNvGrpSpPr/>
          <p:nvPr/>
        </p:nvGrpSpPr>
        <p:grpSpPr>
          <a:xfrm>
            <a:off x="2476500" y="83884"/>
            <a:ext cx="7439025" cy="1464231"/>
            <a:chOff x="1498441" y="1887731"/>
            <a:chExt cx="6875543" cy="597971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3A9212B-F87C-E7F5-BABB-6080527C7A6D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roundRect">
              <a:avLst/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A82D4011-4051-B20B-C90D-7F333C8E1363}"/>
                </a:ext>
              </a:extLst>
            </p:cNvPr>
            <p:cNvSpPr txBox="1"/>
            <p:nvPr/>
          </p:nvSpPr>
          <p:spPr>
            <a:xfrm>
              <a:off x="1615664" y="1887731"/>
              <a:ext cx="6758320" cy="597971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Đánh bắt và nuôi trồng hải sản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04453A6-125F-70F9-E4FC-53F15C3F4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81150"/>
            <a:ext cx="4562475" cy="4248150"/>
          </a:xfrm>
          <a:prstGeom prst="rect">
            <a:avLst/>
          </a:prstGeom>
        </p:spPr>
      </p:pic>
      <p:sp>
        <p:nvSpPr>
          <p:cNvPr id="10" name="AutoShape 2" descr="góc nhìn đại biểu: tích cực phòng ngừa, ngăn chặn và xóa bỏ khai thác thủy  sản bất hợp pháp">
            <a:extLst>
              <a:ext uri="{FF2B5EF4-FFF2-40B4-BE49-F238E27FC236}">
                <a16:creationId xmlns:a16="http://schemas.microsoft.com/office/drawing/2014/main" id="{1B5033E3-8AFC-9FD7-E912-6D8531A7B0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góc nhìn đại biểu: tích cực phòng ngừa, ngăn chặn và xóa bỏ khai thác thủy  sản bất hợp pháp">
            <a:extLst>
              <a:ext uri="{FF2B5EF4-FFF2-40B4-BE49-F238E27FC236}">
                <a16:creationId xmlns:a16="http://schemas.microsoft.com/office/drawing/2014/main" id="{B06A18CE-0105-C66C-DEFA-B28442145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62050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hề Nuôi trồng thủy hải sản">
            <a:extLst>
              <a:ext uri="{FF2B5EF4-FFF2-40B4-BE49-F238E27FC236}">
                <a16:creationId xmlns:a16="http://schemas.microsoft.com/office/drawing/2014/main" id="{9905B28B-D6D7-6732-4F02-9D47B4CD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4038600"/>
            <a:ext cx="5110162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10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>
            <a:extLst>
              <a:ext uri="{FF2B5EF4-FFF2-40B4-BE49-F238E27FC236}">
                <a16:creationId xmlns:a16="http://schemas.microsoft.com/office/drawing/2014/main" id="{8DA81878-8543-E93F-1010-BB655B3F0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08832" y="-351273"/>
            <a:ext cx="5224237" cy="7503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3FD773-4745-05D0-D662-850994424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148" y="866629"/>
            <a:ext cx="4383404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323850" y="209550"/>
            <a:ext cx="11459718" cy="6431831"/>
          </a:xfrm>
          <a:custGeom>
            <a:avLst/>
            <a:gdLst>
              <a:gd name="connsiteX0" fmla="*/ 0 w 11459718"/>
              <a:gd name="connsiteY0" fmla="*/ 1071993 h 6431831"/>
              <a:gd name="connsiteX1" fmla="*/ 1071993 w 11459718"/>
              <a:gd name="connsiteY1" fmla="*/ 0 h 6431831"/>
              <a:gd name="connsiteX2" fmla="*/ 10387725 w 11459718"/>
              <a:gd name="connsiteY2" fmla="*/ 0 h 6431831"/>
              <a:gd name="connsiteX3" fmla="*/ 11459718 w 11459718"/>
              <a:gd name="connsiteY3" fmla="*/ 1071993 h 6431831"/>
              <a:gd name="connsiteX4" fmla="*/ 11459718 w 11459718"/>
              <a:gd name="connsiteY4" fmla="*/ 5359838 h 6431831"/>
              <a:gd name="connsiteX5" fmla="*/ 10387725 w 11459718"/>
              <a:gd name="connsiteY5" fmla="*/ 6431831 h 6431831"/>
              <a:gd name="connsiteX6" fmla="*/ 1071993 w 11459718"/>
              <a:gd name="connsiteY6" fmla="*/ 6431831 h 6431831"/>
              <a:gd name="connsiteX7" fmla="*/ 0 w 11459718"/>
              <a:gd name="connsiteY7" fmla="*/ 5359838 h 6431831"/>
              <a:gd name="connsiteX8" fmla="*/ 0 w 11459718"/>
              <a:gd name="connsiteY8" fmla="*/ 1071993 h 64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18" h="6431831" fill="none" extrusionOk="0">
                <a:moveTo>
                  <a:pt x="0" y="1071993"/>
                </a:moveTo>
                <a:cubicBezTo>
                  <a:pt x="45156" y="568463"/>
                  <a:pt x="465485" y="2068"/>
                  <a:pt x="1071993" y="0"/>
                </a:cubicBezTo>
                <a:cubicBezTo>
                  <a:pt x="4667997" y="-149179"/>
                  <a:pt x="8444171" y="100174"/>
                  <a:pt x="10387725" y="0"/>
                </a:cubicBezTo>
                <a:cubicBezTo>
                  <a:pt x="10962546" y="-13883"/>
                  <a:pt x="11470281" y="475691"/>
                  <a:pt x="11459718" y="1071993"/>
                </a:cubicBezTo>
                <a:cubicBezTo>
                  <a:pt x="11446443" y="1824425"/>
                  <a:pt x="11381738" y="3902476"/>
                  <a:pt x="11459718" y="5359838"/>
                </a:cubicBezTo>
                <a:cubicBezTo>
                  <a:pt x="11505570" y="5923664"/>
                  <a:pt x="10998103" y="6411360"/>
                  <a:pt x="10387725" y="6431831"/>
                </a:cubicBezTo>
                <a:cubicBezTo>
                  <a:pt x="6005143" y="6593619"/>
                  <a:pt x="4027322" y="6453074"/>
                  <a:pt x="1071993" y="6431831"/>
                </a:cubicBezTo>
                <a:cubicBezTo>
                  <a:pt x="401945" y="6441692"/>
                  <a:pt x="-21690" y="5901324"/>
                  <a:pt x="0" y="5359838"/>
                </a:cubicBezTo>
                <a:cubicBezTo>
                  <a:pt x="88494" y="4594398"/>
                  <a:pt x="67367" y="2095857"/>
                  <a:pt x="0" y="1071993"/>
                </a:cubicBezTo>
                <a:close/>
              </a:path>
              <a:path w="11459718" h="6431831" stroke="0" extrusionOk="0">
                <a:moveTo>
                  <a:pt x="0" y="1071993"/>
                </a:moveTo>
                <a:cubicBezTo>
                  <a:pt x="41219" y="481303"/>
                  <a:pt x="470197" y="-3998"/>
                  <a:pt x="1071993" y="0"/>
                </a:cubicBezTo>
                <a:cubicBezTo>
                  <a:pt x="5000220" y="-34130"/>
                  <a:pt x="9405317" y="24500"/>
                  <a:pt x="10387725" y="0"/>
                </a:cubicBezTo>
                <a:cubicBezTo>
                  <a:pt x="10932533" y="-12418"/>
                  <a:pt x="11434818" y="485744"/>
                  <a:pt x="11459718" y="1071993"/>
                </a:cubicBezTo>
                <a:cubicBezTo>
                  <a:pt x="11404147" y="2428266"/>
                  <a:pt x="11319584" y="3524040"/>
                  <a:pt x="11459718" y="5359838"/>
                </a:cubicBezTo>
                <a:cubicBezTo>
                  <a:pt x="11504313" y="5886025"/>
                  <a:pt x="10966469" y="6437133"/>
                  <a:pt x="10387725" y="6431831"/>
                </a:cubicBezTo>
                <a:cubicBezTo>
                  <a:pt x="6655123" y="6364771"/>
                  <a:pt x="3546474" y="6431882"/>
                  <a:pt x="1071993" y="6431831"/>
                </a:cubicBezTo>
                <a:cubicBezTo>
                  <a:pt x="421730" y="6475740"/>
                  <a:pt x="-22331" y="5984432"/>
                  <a:pt x="0" y="5359838"/>
                </a:cubicBezTo>
                <a:cubicBezTo>
                  <a:pt x="-50963" y="3571344"/>
                  <a:pt x="102376" y="2765110"/>
                  <a:pt x="0" y="10719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6B62BB-8596-55C4-5EFB-5A0E8A1FB9A5}"/>
              </a:ext>
            </a:extLst>
          </p:cNvPr>
          <p:cNvGrpSpPr/>
          <p:nvPr/>
        </p:nvGrpSpPr>
        <p:grpSpPr>
          <a:xfrm>
            <a:off x="3343275" y="2854997"/>
            <a:ext cx="7272770" cy="1150966"/>
            <a:chOff x="4828474" y="3448575"/>
            <a:chExt cx="5150627" cy="1570931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00086919-FDB6-34C8-4C5C-786727819C45}"/>
                </a:ext>
              </a:extLst>
            </p:cNvPr>
            <p:cNvSpPr/>
            <p:nvPr/>
          </p:nvSpPr>
          <p:spPr>
            <a:xfrm flipH="1">
              <a:off x="4828474" y="3448575"/>
              <a:ext cx="5150627" cy="1570931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28C5CD21-86E7-46BF-1F53-FBD87FFD3FCD}"/>
                </a:ext>
              </a:extLst>
            </p:cNvPr>
            <p:cNvSpPr txBox="1"/>
            <p:nvPr/>
          </p:nvSpPr>
          <p:spPr>
            <a:xfrm>
              <a:off x="5073625" y="3749370"/>
              <a:ext cx="4902759" cy="96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Quang gánh,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xẻng,...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01B7BB-6E74-F2F3-7C4D-9EEF5E45DC95}"/>
              </a:ext>
            </a:extLst>
          </p:cNvPr>
          <p:cNvGrpSpPr/>
          <p:nvPr/>
        </p:nvGrpSpPr>
        <p:grpSpPr>
          <a:xfrm>
            <a:off x="1379289" y="514351"/>
            <a:ext cx="8174286" cy="1142792"/>
            <a:chOff x="1154619" y="2188087"/>
            <a:chExt cx="6961908" cy="144950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701CF5A-1EB5-87EC-E252-58895E820372}"/>
                </a:ext>
              </a:extLst>
            </p:cNvPr>
            <p:cNvSpPr/>
            <p:nvPr/>
          </p:nvSpPr>
          <p:spPr>
            <a:xfrm>
              <a:off x="1182342" y="2188087"/>
              <a:ext cx="6906463" cy="1408930"/>
            </a:xfrm>
            <a:prstGeom prst="wedgeRoundRectCallout">
              <a:avLst>
                <a:gd name="adj1" fmla="val -37613"/>
                <a:gd name="adj2" fmla="val 110578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+mn-ea"/>
                <a:cs typeface="+mn-cs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70DDCA9-8D93-7148-E4B4-C37EAD64F48A}"/>
                </a:ext>
              </a:extLst>
            </p:cNvPr>
            <p:cNvSpPr txBox="1"/>
            <p:nvPr/>
          </p:nvSpPr>
          <p:spPr>
            <a:xfrm>
              <a:off x="1154619" y="2271260"/>
              <a:ext cx="6961908" cy="136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Kể thêm được một số công cụ của người dân vùng Duyên hải miền Trung.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2B63E6-125C-DEB5-0982-F978E9519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529399" y="916658"/>
            <a:ext cx="1921615" cy="149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23BD2-A17F-7EA2-05CA-DDB233D1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69" y="216262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71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374" y="78660"/>
            <a:ext cx="11676271" cy="7045484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D3FEE90-160F-5523-3FFF-A1E63DD9E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86695" y="3036314"/>
            <a:ext cx="2563714" cy="382168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88FEE359-CC3E-E14C-E746-2CBF9C25AE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76228"/>
            <a:ext cx="3434591" cy="4282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97C54-13F5-C0F9-EB97-A55DAF897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933" y="1924652"/>
            <a:ext cx="898628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59" y="217128"/>
            <a:ext cx="8829073" cy="229129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các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dân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tộc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chính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ở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bằng duyên hải miền Trung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770532" y="3365451"/>
            <a:ext cx="4202514" cy="359219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595154" y="2625988"/>
            <a:ext cx="4175378" cy="3133128"/>
          </a:xfrm>
          <a:prstGeom prst="wedgeEllipseCallout">
            <a:avLst>
              <a:gd name="adj1" fmla="val 74654"/>
              <a:gd name="adj2" fmla="val 3026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Thái,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Bru-Vân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3298" y="401053"/>
            <a:ext cx="8681987" cy="232909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thúng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128878" y="3105173"/>
            <a:ext cx="4202514" cy="359219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562100" y="2871537"/>
            <a:ext cx="6009774" cy="3825826"/>
          </a:xfrm>
          <a:prstGeom prst="cloudCallout">
            <a:avLst>
              <a:gd name="adj1" fmla="val 70261"/>
              <a:gd name="adj2" fmla="val -41601"/>
            </a:avLst>
          </a:prstGeom>
          <a:solidFill>
            <a:srgbClr val="A54C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Đánh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bắt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thuỷ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sản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hoạt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động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</a:rPr>
              <a:t> du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</a:rPr>
              <a:t>lịch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>
            <a:extLst>
              <a:ext uri="{FF2B5EF4-FFF2-40B4-BE49-F238E27FC236}">
                <a16:creationId xmlns:a16="http://schemas.microsoft.com/office/drawing/2014/main" id="{8DA81878-8543-E93F-1010-BB655B3F0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632" y="-322698"/>
            <a:ext cx="5224237" cy="7503396"/>
          </a:xfrm>
          <a:prstGeom prst="rect">
            <a:avLst/>
          </a:prstGeom>
        </p:spPr>
      </p:pic>
      <p:pic>
        <p:nvPicPr>
          <p:cNvPr id="13" name="Picture 12" descr="A group of kids&#10;&#10;Description automatically generated with low confidence">
            <a:extLst>
              <a:ext uri="{FF2B5EF4-FFF2-40B4-BE49-F238E27FC236}">
                <a16:creationId xmlns:a16="http://schemas.microsoft.com/office/drawing/2014/main" id="{D05E9BBB-DFA3-B0C7-97C8-874C6DB24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943" y1="52030" x2="58396" y2="70480"/>
                        <a14:foregroundMark x1="77453" y1="35978" x2="80849" y2="55535"/>
                        <a14:foregroundMark x1="62358" y1="64022" x2="64340" y2="57934"/>
                        <a14:foregroundMark x1="70377" y1="31919" x2="74434" y2="39483"/>
                        <a14:foregroundMark x1="82075" y1="67343" x2="82736" y2="56642"/>
                        <a14:foregroundMark x1="76887" y1="66605" x2="78774" y2="59041"/>
                        <a14:foregroundMark x1="78774" y1="59041" x2="79245" y2="5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617" y="1194816"/>
            <a:ext cx="14483172" cy="7405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2F0B95-0330-1039-8AF1-D5DC8619C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687" y="904729"/>
            <a:ext cx="39078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466343"/>
            <a:ext cx="11375136" cy="6144768"/>
          </a:xfrm>
          <a:custGeom>
            <a:avLst/>
            <a:gdLst>
              <a:gd name="connsiteX0" fmla="*/ 1024148 w 11375136"/>
              <a:gd name="connsiteY0" fmla="*/ 0 h 6144768"/>
              <a:gd name="connsiteX1" fmla="*/ 11375136 w 11375136"/>
              <a:gd name="connsiteY1" fmla="*/ 0 h 6144768"/>
              <a:gd name="connsiteX2" fmla="*/ 11375136 w 11375136"/>
              <a:gd name="connsiteY2" fmla="*/ 0 h 6144768"/>
              <a:gd name="connsiteX3" fmla="*/ 11375136 w 11375136"/>
              <a:gd name="connsiteY3" fmla="*/ 5120620 h 6144768"/>
              <a:gd name="connsiteX4" fmla="*/ 10350988 w 11375136"/>
              <a:gd name="connsiteY4" fmla="*/ 6144768 h 6144768"/>
              <a:gd name="connsiteX5" fmla="*/ 0 w 11375136"/>
              <a:gd name="connsiteY5" fmla="*/ 6144768 h 6144768"/>
              <a:gd name="connsiteX6" fmla="*/ 0 w 11375136"/>
              <a:gd name="connsiteY6" fmla="*/ 6144768 h 6144768"/>
              <a:gd name="connsiteX7" fmla="*/ 0 w 11375136"/>
              <a:gd name="connsiteY7" fmla="*/ 1024148 h 6144768"/>
              <a:gd name="connsiteX8" fmla="*/ 1024148 w 11375136"/>
              <a:gd name="connsiteY8" fmla="*/ 0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144768" fill="none" extrusionOk="0">
                <a:moveTo>
                  <a:pt x="1024148" y="0"/>
                </a:moveTo>
                <a:cubicBezTo>
                  <a:pt x="3614703" y="-128378"/>
                  <a:pt x="7901039" y="-6353"/>
                  <a:pt x="11375136" y="0"/>
                </a:cubicBezTo>
                <a:lnTo>
                  <a:pt x="11375136" y="0"/>
                </a:lnTo>
                <a:cubicBezTo>
                  <a:pt x="11426099" y="1992454"/>
                  <a:pt x="11272760" y="3585649"/>
                  <a:pt x="11375136" y="5120620"/>
                </a:cubicBezTo>
                <a:cubicBezTo>
                  <a:pt x="11396141" y="5727415"/>
                  <a:pt x="10907015" y="6146140"/>
                  <a:pt x="10350988" y="6144768"/>
                </a:cubicBezTo>
                <a:cubicBezTo>
                  <a:pt x="6681593" y="6293947"/>
                  <a:pt x="1673785" y="6044594"/>
                  <a:pt x="0" y="6144768"/>
                </a:cubicBezTo>
                <a:lnTo>
                  <a:pt x="0" y="6144768"/>
                </a:lnTo>
                <a:cubicBezTo>
                  <a:pt x="113992" y="5352776"/>
                  <a:pt x="118607" y="1559650"/>
                  <a:pt x="0" y="1024148"/>
                </a:cubicBezTo>
                <a:cubicBezTo>
                  <a:pt x="14764" y="458365"/>
                  <a:pt x="462890" y="18424"/>
                  <a:pt x="1024148" y="0"/>
                </a:cubicBezTo>
                <a:close/>
              </a:path>
              <a:path w="11375136" h="6144768" stroke="0" extrusionOk="0">
                <a:moveTo>
                  <a:pt x="1024148" y="0"/>
                </a:moveTo>
                <a:cubicBezTo>
                  <a:pt x="2101607" y="-33661"/>
                  <a:pt x="9593966" y="-146079"/>
                  <a:pt x="11375136" y="0"/>
                </a:cubicBezTo>
                <a:lnTo>
                  <a:pt x="11375136" y="0"/>
                </a:lnTo>
                <a:cubicBezTo>
                  <a:pt x="11409266" y="2527546"/>
                  <a:pt x="11350636" y="3167486"/>
                  <a:pt x="11375136" y="5120620"/>
                </a:cubicBezTo>
                <a:cubicBezTo>
                  <a:pt x="11307070" y="5668347"/>
                  <a:pt x="10904047" y="6147692"/>
                  <a:pt x="10350988" y="6144768"/>
                </a:cubicBezTo>
                <a:cubicBezTo>
                  <a:pt x="8423681" y="6089197"/>
                  <a:pt x="5022962" y="6004634"/>
                  <a:pt x="0" y="6144768"/>
                </a:cubicBezTo>
                <a:lnTo>
                  <a:pt x="0" y="6144768"/>
                </a:lnTo>
                <a:cubicBezTo>
                  <a:pt x="-96341" y="3904696"/>
                  <a:pt x="-121440" y="1902174"/>
                  <a:pt x="0" y="1024148"/>
                </a:cubicBezTo>
                <a:cubicBezTo>
                  <a:pt x="35004" y="451543"/>
                  <a:pt x="396111" y="28916"/>
                  <a:pt x="1024148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CD0CB5-9CB6-469F-B30C-6A1923CA473A}"/>
              </a:ext>
            </a:extLst>
          </p:cNvPr>
          <p:cNvGrpSpPr/>
          <p:nvPr/>
        </p:nvGrpSpPr>
        <p:grpSpPr>
          <a:xfrm>
            <a:off x="891390" y="1519088"/>
            <a:ext cx="8630292" cy="3424387"/>
            <a:chOff x="1114887" y="132238"/>
            <a:chExt cx="9977377" cy="27770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BF768C-9204-4E6E-8CED-A6E911AEEB8A}"/>
                </a:ext>
              </a:extLst>
            </p:cNvPr>
            <p:cNvGrpSpPr/>
            <p:nvPr/>
          </p:nvGrpSpPr>
          <p:grpSpPr>
            <a:xfrm>
              <a:off x="1114887" y="132238"/>
              <a:ext cx="9977377" cy="2777050"/>
              <a:chOff x="1123021" y="1443898"/>
              <a:chExt cx="9977377" cy="4656928"/>
            </a:xfrm>
          </p:grpSpPr>
          <p:sp>
            <p:nvSpPr>
              <p:cNvPr id="13" name="矩形: 圆角 2">
                <a:extLst>
                  <a:ext uri="{FF2B5EF4-FFF2-40B4-BE49-F238E27FC236}">
                    <a16:creationId xmlns:a16="http://schemas.microsoft.com/office/drawing/2014/main" id="{8B374F76-12AC-4827-B33D-71BA7D61370B}"/>
                  </a:ext>
                </a:extLst>
              </p:cNvPr>
              <p:cNvSpPr/>
              <p:nvPr/>
            </p:nvSpPr>
            <p:spPr>
              <a:xfrm>
                <a:off x="1123021" y="1443898"/>
                <a:ext cx="9977377" cy="465692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3BCFF">
                    <a:lumMod val="50000"/>
                  </a:srgbClr>
                </a:solidFill>
                <a:prstDash val="solid"/>
                <a:miter lim="800000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961737C6-875E-4186-A754-09C499AF5BC8}"/>
                  </a:ext>
                </a:extLst>
              </p:cNvPr>
              <p:cNvSpPr/>
              <p:nvPr/>
            </p:nvSpPr>
            <p:spPr>
              <a:xfrm>
                <a:off x="1355337" y="1630920"/>
                <a:ext cx="9519735" cy="4221824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73BCFF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2CC32791-F630-4E56-84AB-BCAC5CA83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6802" y="454749"/>
              <a:ext cx="9151522" cy="1799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9pPr>
            </a:lstStyle>
            <a:p>
              <a:pPr algn="just"/>
              <a:r>
                <a:rPr lang="vi-VN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 đang học xa nhà, nhà thơ Tế Hanh đã thể hiện nỗi nhớ quê hương Quảng Ngãi - một tỉnh thuộc vùng Duyên hải miền Trung như sau:</a:t>
              </a:r>
            </a:p>
            <a:p>
              <a:pPr algn="ctr"/>
              <a:r>
                <a:rPr lang="vi-VN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Làng tôi ở vốn làm nghề chài lưới.</a:t>
              </a:r>
              <a:endParaRPr lang="vi-VN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Nước bao vây cách biển nửa ngày sông.</a:t>
              </a:r>
              <a:endParaRPr lang="vi-VN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Tế Hanh, Quê hương, in trong Hoa Niên, NXB Hội nhà văn, 1992)</a:t>
              </a:r>
              <a:endPara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picture containing text, doll, clipart&#10;&#10;Description automatically generated">
            <a:extLst>
              <a:ext uri="{FF2B5EF4-FFF2-40B4-BE49-F238E27FC236}">
                <a16:creationId xmlns:a16="http://schemas.microsoft.com/office/drawing/2014/main" id="{FF617884-3167-C481-BD59-C6C5518CD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89980" l="4931" r="47376">
                        <a14:foregroundMark x1="37810" y1="45890" x2="38287" y2="57055"/>
                        <a14:foregroundMark x1="45456" y1="50777" x2="46194" y2="51411"/>
                        <a14:foregroundMark x1="39150" y1="45358" x2="41089" y2="47025"/>
                        <a14:foregroundMark x1="46194" y1="51411" x2="46126" y2="52597"/>
                        <a14:foregroundMark x1="40491" y1="41391" x2="45740" y2="47607"/>
                        <a14:foregroundMark x1="40582" y1="40532" x2="47194" y2="45440"/>
                        <a14:foregroundMark x1="47194" y1="45440" x2="47376" y2="49489"/>
                        <a14:backgroundMark x1="43263" y1="47076" x2="43263" y2="50020"/>
                        <a14:backgroundMark x1="41150" y1="46912" x2="43445" y2="49325"/>
                        <a14:backgroundMark x1="44603" y1="48957" x2="44308" y2="51575"/>
                        <a14:backgroundMark x1="44876" y1="50184" x2="44876" y2="52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26"/>
          <a:stretch/>
        </p:blipFill>
        <p:spPr>
          <a:xfrm flipH="1">
            <a:off x="8943974" y="2879346"/>
            <a:ext cx="4322651" cy="48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2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323850" y="209550"/>
            <a:ext cx="11459718" cy="6431831"/>
          </a:xfrm>
          <a:custGeom>
            <a:avLst/>
            <a:gdLst>
              <a:gd name="connsiteX0" fmla="*/ 0 w 11459718"/>
              <a:gd name="connsiteY0" fmla="*/ 1071993 h 6431831"/>
              <a:gd name="connsiteX1" fmla="*/ 1071993 w 11459718"/>
              <a:gd name="connsiteY1" fmla="*/ 0 h 6431831"/>
              <a:gd name="connsiteX2" fmla="*/ 10387725 w 11459718"/>
              <a:gd name="connsiteY2" fmla="*/ 0 h 6431831"/>
              <a:gd name="connsiteX3" fmla="*/ 11459718 w 11459718"/>
              <a:gd name="connsiteY3" fmla="*/ 1071993 h 6431831"/>
              <a:gd name="connsiteX4" fmla="*/ 11459718 w 11459718"/>
              <a:gd name="connsiteY4" fmla="*/ 5359838 h 6431831"/>
              <a:gd name="connsiteX5" fmla="*/ 10387725 w 11459718"/>
              <a:gd name="connsiteY5" fmla="*/ 6431831 h 6431831"/>
              <a:gd name="connsiteX6" fmla="*/ 1071993 w 11459718"/>
              <a:gd name="connsiteY6" fmla="*/ 6431831 h 6431831"/>
              <a:gd name="connsiteX7" fmla="*/ 0 w 11459718"/>
              <a:gd name="connsiteY7" fmla="*/ 5359838 h 6431831"/>
              <a:gd name="connsiteX8" fmla="*/ 0 w 11459718"/>
              <a:gd name="connsiteY8" fmla="*/ 1071993 h 64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18" h="6431831" fill="none" extrusionOk="0">
                <a:moveTo>
                  <a:pt x="0" y="1071993"/>
                </a:moveTo>
                <a:cubicBezTo>
                  <a:pt x="45156" y="568463"/>
                  <a:pt x="465485" y="2068"/>
                  <a:pt x="1071993" y="0"/>
                </a:cubicBezTo>
                <a:cubicBezTo>
                  <a:pt x="4667997" y="-149179"/>
                  <a:pt x="8444171" y="100174"/>
                  <a:pt x="10387725" y="0"/>
                </a:cubicBezTo>
                <a:cubicBezTo>
                  <a:pt x="10962546" y="-13883"/>
                  <a:pt x="11470281" y="475691"/>
                  <a:pt x="11459718" y="1071993"/>
                </a:cubicBezTo>
                <a:cubicBezTo>
                  <a:pt x="11446443" y="1824425"/>
                  <a:pt x="11381738" y="3902476"/>
                  <a:pt x="11459718" y="5359838"/>
                </a:cubicBezTo>
                <a:cubicBezTo>
                  <a:pt x="11505570" y="5923664"/>
                  <a:pt x="10998103" y="6411360"/>
                  <a:pt x="10387725" y="6431831"/>
                </a:cubicBezTo>
                <a:cubicBezTo>
                  <a:pt x="6005143" y="6593619"/>
                  <a:pt x="4027322" y="6453074"/>
                  <a:pt x="1071993" y="6431831"/>
                </a:cubicBezTo>
                <a:cubicBezTo>
                  <a:pt x="401945" y="6441692"/>
                  <a:pt x="-21690" y="5901324"/>
                  <a:pt x="0" y="5359838"/>
                </a:cubicBezTo>
                <a:cubicBezTo>
                  <a:pt x="88494" y="4594398"/>
                  <a:pt x="67367" y="2095857"/>
                  <a:pt x="0" y="1071993"/>
                </a:cubicBezTo>
                <a:close/>
              </a:path>
              <a:path w="11459718" h="6431831" stroke="0" extrusionOk="0">
                <a:moveTo>
                  <a:pt x="0" y="1071993"/>
                </a:moveTo>
                <a:cubicBezTo>
                  <a:pt x="41219" y="481303"/>
                  <a:pt x="470197" y="-3998"/>
                  <a:pt x="1071993" y="0"/>
                </a:cubicBezTo>
                <a:cubicBezTo>
                  <a:pt x="5000220" y="-34130"/>
                  <a:pt x="9405317" y="24500"/>
                  <a:pt x="10387725" y="0"/>
                </a:cubicBezTo>
                <a:cubicBezTo>
                  <a:pt x="10932533" y="-12418"/>
                  <a:pt x="11434818" y="485744"/>
                  <a:pt x="11459718" y="1071993"/>
                </a:cubicBezTo>
                <a:cubicBezTo>
                  <a:pt x="11404147" y="2428266"/>
                  <a:pt x="11319584" y="3524040"/>
                  <a:pt x="11459718" y="5359838"/>
                </a:cubicBezTo>
                <a:cubicBezTo>
                  <a:pt x="11504313" y="5886025"/>
                  <a:pt x="10966469" y="6437133"/>
                  <a:pt x="10387725" y="6431831"/>
                </a:cubicBezTo>
                <a:cubicBezTo>
                  <a:pt x="6655123" y="6364771"/>
                  <a:pt x="3546474" y="6431882"/>
                  <a:pt x="1071993" y="6431831"/>
                </a:cubicBezTo>
                <a:cubicBezTo>
                  <a:pt x="421730" y="6475740"/>
                  <a:pt x="-22331" y="5984432"/>
                  <a:pt x="0" y="5359838"/>
                </a:cubicBezTo>
                <a:cubicBezTo>
                  <a:pt x="-50963" y="3571344"/>
                  <a:pt x="102376" y="2765110"/>
                  <a:pt x="0" y="10719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6B62BB-8596-55C4-5EFB-5A0E8A1FB9A5}"/>
              </a:ext>
            </a:extLst>
          </p:cNvPr>
          <p:cNvGrpSpPr/>
          <p:nvPr/>
        </p:nvGrpSpPr>
        <p:grpSpPr>
          <a:xfrm>
            <a:off x="3343275" y="2854996"/>
            <a:ext cx="7272770" cy="1154725"/>
            <a:chOff x="4828474" y="3448575"/>
            <a:chExt cx="5150627" cy="157606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00086919-FDB6-34C8-4C5C-786727819C45}"/>
                </a:ext>
              </a:extLst>
            </p:cNvPr>
            <p:cNvSpPr/>
            <p:nvPr/>
          </p:nvSpPr>
          <p:spPr>
            <a:xfrm flipH="1">
              <a:off x="4828474" y="3448575"/>
              <a:ext cx="5150627" cy="1570931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28C5CD21-86E7-46BF-1F53-FBD87FFD3FCD}"/>
                </a:ext>
              </a:extLst>
            </p:cNvPr>
            <p:cNvSpPr txBox="1"/>
            <p:nvPr/>
          </p:nvSpPr>
          <p:spPr>
            <a:xfrm>
              <a:off x="4891492" y="3554363"/>
              <a:ext cx="4902759" cy="147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Đoạn thơ trên đã nhắc đến hoạt động kinh tế: khai thác và đánh bắt hải sản.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01B7BB-6E74-F2F3-7C4D-9EEF5E45DC95}"/>
              </a:ext>
            </a:extLst>
          </p:cNvPr>
          <p:cNvGrpSpPr/>
          <p:nvPr/>
        </p:nvGrpSpPr>
        <p:grpSpPr>
          <a:xfrm>
            <a:off x="1379289" y="514350"/>
            <a:ext cx="8174286" cy="2052863"/>
            <a:chOff x="1154619" y="2188087"/>
            <a:chExt cx="6961908" cy="260383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701CF5A-1EB5-87EC-E252-58895E820372}"/>
                </a:ext>
              </a:extLst>
            </p:cNvPr>
            <p:cNvSpPr/>
            <p:nvPr/>
          </p:nvSpPr>
          <p:spPr>
            <a:xfrm>
              <a:off x="1182342" y="2188087"/>
              <a:ext cx="6906463" cy="1408930"/>
            </a:xfrm>
            <a:prstGeom prst="wedgeRoundRectCallout">
              <a:avLst>
                <a:gd name="adj1" fmla="val -37613"/>
                <a:gd name="adj2" fmla="val 110578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70DDCA9-8D93-7148-E4B4-C37EAD64F48A}"/>
                </a:ext>
              </a:extLst>
            </p:cNvPr>
            <p:cNvSpPr txBox="1"/>
            <p:nvPr/>
          </p:nvSpPr>
          <p:spPr>
            <a:xfrm>
              <a:off x="1154619" y="2271261"/>
              <a:ext cx="6961908" cy="252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Em hãy cho biết hoạt động kinh tế biển nào được tác giả nhắc đến trong đoạn thơ trên.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2B63E6-125C-DEB5-0982-F978E9519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529399" y="916658"/>
            <a:ext cx="1921615" cy="149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23BD2-A17F-7EA2-05CA-DDB233D1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69" y="216262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90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>
            <a:extLst>
              <a:ext uri="{FF2B5EF4-FFF2-40B4-BE49-F238E27FC236}">
                <a16:creationId xmlns:a16="http://schemas.microsoft.com/office/drawing/2014/main" id="{8DA81878-8543-E93F-1010-BB655B3F0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92244" y="0"/>
            <a:ext cx="6131926" cy="7108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DA0900-589B-7F6D-6527-2415061AF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301" y="1517031"/>
            <a:ext cx="61513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23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1EC06-A792-8AF1-F9EF-6CE124F2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1704" y="2965308"/>
            <a:ext cx="2114132" cy="1876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22806-99BB-E721-5A73-83106E801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514" y1="52085" x2="22496" y2="53459"/>
                        <a14:foregroundMark x1="85776" y1="69392" x2="89695" y2="83857"/>
                        <a14:foregroundMark x1="18433" y1="53249" x2="23512" y2="57862"/>
                        <a14:backgroundMark x1="16255" y1="41929" x2="13353" y2="58281"/>
                        <a14:backgroundMark x1="13062" y1="62264" x2="15675" y2="64780"/>
                        <a14:backgroundMark x1="14078" y1="59958" x2="14514" y2="65409"/>
                        <a14:backgroundMark x1="15094" y1="59748" x2="14514" y2="62264"/>
                        <a14:backgroundMark x1="14369" y1="59748" x2="14514" y2="69392"/>
                        <a14:backgroundMark x1="15239" y1="66667" x2="15675" y2="70440"/>
                        <a14:backgroundMark x1="16110" y1="55765" x2="12192" y2="63522"/>
                        <a14:backgroundMark x1="15385" y1="48428" x2="15820" y2="51153"/>
                        <a14:backgroundMark x1="20319" y1="45283" x2="16691" y2="49895"/>
                        <a14:backgroundMark x1="21335" y1="42977" x2="20755" y2="48008"/>
                        <a14:backgroundMark x1="36720" y1="43187" x2="40493" y2="54927"/>
                        <a14:backgroundMark x1="32801" y1="49266" x2="32511" y2="66876"/>
                        <a14:backgroundMark x1="33962" y1="46751" x2="31495" y2="55346"/>
                        <a14:backgroundMark x1="31930" y1="47799" x2="31930" y2="50943"/>
                        <a14:backgroundMark x1="31930" y1="44654" x2="31205" y2="48847"/>
                        <a14:backgroundMark x1="41509" y1="44654" x2="44412" y2="62474"/>
                        <a14:backgroundMark x1="50363" y1="44235" x2="51089" y2="54927"/>
                        <a14:backgroundMark x1="52540" y1="44654" x2="53411" y2="60377"/>
                        <a14:backgroundMark x1="55733" y1="44235" x2="55878" y2="55556"/>
                        <a14:backgroundMark x1="60377" y1="37736" x2="60668" y2="55556"/>
                        <a14:backgroundMark x1="61974" y1="44654" x2="60813" y2="61635"/>
                        <a14:backgroundMark x1="60377" y1="50943" x2="59652" y2="63103"/>
                        <a14:backgroundMark x1="62264" y1="44864" x2="61684" y2="54507"/>
                        <a14:backgroundMark x1="65022" y1="48428" x2="63280" y2="57652"/>
                        <a14:backgroundMark x1="68070" y1="47170" x2="64006" y2="59748"/>
                        <a14:backgroundMark x1="68795" y1="44864" x2="68360" y2="47799"/>
                        <a14:backgroundMark x1="69521" y1="46331" x2="90421" y2="55975"/>
                        <a14:backgroundMark x1="17852" y1="50524" x2="16401" y2="51153"/>
                        <a14:backgroundMark x1="17562" y1="70440" x2="16836" y2="74423"/>
                        <a14:backgroundMark x1="28447" y1="71698" x2="29463" y2="74214"/>
                        <a14:backgroundMark x1="45864" y1="70650" x2="48476" y2="76939"/>
                        <a14:backgroundMark x1="40493" y1="72746" x2="41655" y2="74004"/>
                        <a14:backgroundMark x1="52540" y1="71698" x2="54136" y2="75052"/>
                        <a14:backgroundMark x1="65022" y1="71698" x2="65022" y2="78407"/>
                        <a14:backgroundMark x1="81858" y1="71698" x2="80987" y2="7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081" y="3146609"/>
            <a:ext cx="3021280" cy="209165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466C8782-DAAE-B900-1473-162B7BC85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1418" y="0"/>
            <a:ext cx="8365326" cy="5647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3399C-267C-EC11-4597-8303971F3630}"/>
              </a:ext>
            </a:extLst>
          </p:cNvPr>
          <p:cNvSpPr txBox="1"/>
          <p:nvPr/>
        </p:nvSpPr>
        <p:spPr>
          <a:xfrm>
            <a:off x="2008607" y="2375147"/>
            <a:ext cx="7893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u="sng" dirty="0">
                <a:solidFill>
                  <a:srgbClr val="ED7D31">
                    <a:lumMod val="75000"/>
                  </a:srgbClr>
                </a:solidFill>
              </a:rPr>
              <a:t>Hoạt động 1:</a:t>
            </a:r>
            <a:endParaRPr lang="en-US" sz="6000" u="sng" dirty="0">
              <a:solidFill>
                <a:srgbClr val="ED7D31">
                  <a:lumMod val="75000"/>
                </a:srgbClr>
              </a:solidFill>
            </a:endParaRPr>
          </a:p>
          <a:p>
            <a:pPr lvl="0" algn="ctr"/>
            <a:r>
              <a:rPr lang="vi-VN" sz="6000" dirty="0">
                <a:solidFill>
                  <a:srgbClr val="ED7D31">
                    <a:lumMod val="75000"/>
                  </a:srgbClr>
                </a:solidFill>
              </a:rPr>
              <a:t> Tìm hiểu về dân cư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34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323850" y="209550"/>
            <a:ext cx="11459718" cy="6431831"/>
          </a:xfrm>
          <a:custGeom>
            <a:avLst/>
            <a:gdLst>
              <a:gd name="connsiteX0" fmla="*/ 0 w 11459718"/>
              <a:gd name="connsiteY0" fmla="*/ 1071993 h 6431831"/>
              <a:gd name="connsiteX1" fmla="*/ 1071993 w 11459718"/>
              <a:gd name="connsiteY1" fmla="*/ 0 h 6431831"/>
              <a:gd name="connsiteX2" fmla="*/ 10387725 w 11459718"/>
              <a:gd name="connsiteY2" fmla="*/ 0 h 6431831"/>
              <a:gd name="connsiteX3" fmla="*/ 11459718 w 11459718"/>
              <a:gd name="connsiteY3" fmla="*/ 1071993 h 6431831"/>
              <a:gd name="connsiteX4" fmla="*/ 11459718 w 11459718"/>
              <a:gd name="connsiteY4" fmla="*/ 5359838 h 6431831"/>
              <a:gd name="connsiteX5" fmla="*/ 10387725 w 11459718"/>
              <a:gd name="connsiteY5" fmla="*/ 6431831 h 6431831"/>
              <a:gd name="connsiteX6" fmla="*/ 1071993 w 11459718"/>
              <a:gd name="connsiteY6" fmla="*/ 6431831 h 6431831"/>
              <a:gd name="connsiteX7" fmla="*/ 0 w 11459718"/>
              <a:gd name="connsiteY7" fmla="*/ 5359838 h 6431831"/>
              <a:gd name="connsiteX8" fmla="*/ 0 w 11459718"/>
              <a:gd name="connsiteY8" fmla="*/ 1071993 h 643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18" h="6431831" fill="none" extrusionOk="0">
                <a:moveTo>
                  <a:pt x="0" y="1071993"/>
                </a:moveTo>
                <a:cubicBezTo>
                  <a:pt x="45156" y="568463"/>
                  <a:pt x="465485" y="2068"/>
                  <a:pt x="1071993" y="0"/>
                </a:cubicBezTo>
                <a:cubicBezTo>
                  <a:pt x="4667997" y="-149179"/>
                  <a:pt x="8444171" y="100174"/>
                  <a:pt x="10387725" y="0"/>
                </a:cubicBezTo>
                <a:cubicBezTo>
                  <a:pt x="10962546" y="-13883"/>
                  <a:pt x="11470281" y="475691"/>
                  <a:pt x="11459718" y="1071993"/>
                </a:cubicBezTo>
                <a:cubicBezTo>
                  <a:pt x="11446443" y="1824425"/>
                  <a:pt x="11381738" y="3902476"/>
                  <a:pt x="11459718" y="5359838"/>
                </a:cubicBezTo>
                <a:cubicBezTo>
                  <a:pt x="11505570" y="5923664"/>
                  <a:pt x="10998103" y="6411360"/>
                  <a:pt x="10387725" y="6431831"/>
                </a:cubicBezTo>
                <a:cubicBezTo>
                  <a:pt x="6005143" y="6593619"/>
                  <a:pt x="4027322" y="6453074"/>
                  <a:pt x="1071993" y="6431831"/>
                </a:cubicBezTo>
                <a:cubicBezTo>
                  <a:pt x="401945" y="6441692"/>
                  <a:pt x="-21690" y="5901324"/>
                  <a:pt x="0" y="5359838"/>
                </a:cubicBezTo>
                <a:cubicBezTo>
                  <a:pt x="88494" y="4594398"/>
                  <a:pt x="67367" y="2095857"/>
                  <a:pt x="0" y="1071993"/>
                </a:cubicBezTo>
                <a:close/>
              </a:path>
              <a:path w="11459718" h="6431831" stroke="0" extrusionOk="0">
                <a:moveTo>
                  <a:pt x="0" y="1071993"/>
                </a:moveTo>
                <a:cubicBezTo>
                  <a:pt x="41219" y="481303"/>
                  <a:pt x="470197" y="-3998"/>
                  <a:pt x="1071993" y="0"/>
                </a:cubicBezTo>
                <a:cubicBezTo>
                  <a:pt x="5000220" y="-34130"/>
                  <a:pt x="9405317" y="24500"/>
                  <a:pt x="10387725" y="0"/>
                </a:cubicBezTo>
                <a:cubicBezTo>
                  <a:pt x="10932533" y="-12418"/>
                  <a:pt x="11434818" y="485744"/>
                  <a:pt x="11459718" y="1071993"/>
                </a:cubicBezTo>
                <a:cubicBezTo>
                  <a:pt x="11404147" y="2428266"/>
                  <a:pt x="11319584" y="3524040"/>
                  <a:pt x="11459718" y="5359838"/>
                </a:cubicBezTo>
                <a:cubicBezTo>
                  <a:pt x="11504313" y="5886025"/>
                  <a:pt x="10966469" y="6437133"/>
                  <a:pt x="10387725" y="6431831"/>
                </a:cubicBezTo>
                <a:cubicBezTo>
                  <a:pt x="6655123" y="6364771"/>
                  <a:pt x="3546474" y="6431882"/>
                  <a:pt x="1071993" y="6431831"/>
                </a:cubicBezTo>
                <a:cubicBezTo>
                  <a:pt x="421730" y="6475740"/>
                  <a:pt x="-22331" y="5984432"/>
                  <a:pt x="0" y="5359838"/>
                </a:cubicBezTo>
                <a:cubicBezTo>
                  <a:pt x="-50963" y="3571344"/>
                  <a:pt x="102376" y="2765110"/>
                  <a:pt x="0" y="10719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1638D-F48E-46FB-B496-F447E8C73E31}"/>
              </a:ext>
            </a:extLst>
          </p:cNvPr>
          <p:cNvSpPr txBox="1"/>
          <p:nvPr/>
        </p:nvSpPr>
        <p:spPr>
          <a:xfrm>
            <a:off x="793819" y="268013"/>
            <a:ext cx="10750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các hình từ 3 đến 5, em hãy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các dân tộc sống chủ yếu ở vùng Duyên hải miền Trung.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vật dụng chủ yếu có liên quan đến đời sống của người dân ở vùng Duyên hải miền Trung.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FB33D-F598-03BF-87F1-7535079CD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71662"/>
            <a:ext cx="6485586" cy="2262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8576CF-D10D-A8B1-02F7-42FC1FF1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4233862"/>
            <a:ext cx="6305550" cy="2295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A0692D-3EE4-0674-D6EE-D4980673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75" y="2419350"/>
            <a:ext cx="40005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7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304800"/>
            <a:ext cx="11375136" cy="6336581"/>
          </a:xfrm>
          <a:custGeom>
            <a:avLst/>
            <a:gdLst>
              <a:gd name="connsiteX0" fmla="*/ 1056118 w 11375136"/>
              <a:gd name="connsiteY0" fmla="*/ 0 h 6336581"/>
              <a:gd name="connsiteX1" fmla="*/ 11375136 w 11375136"/>
              <a:gd name="connsiteY1" fmla="*/ 0 h 6336581"/>
              <a:gd name="connsiteX2" fmla="*/ 11375136 w 11375136"/>
              <a:gd name="connsiteY2" fmla="*/ 0 h 6336581"/>
              <a:gd name="connsiteX3" fmla="*/ 11375136 w 11375136"/>
              <a:gd name="connsiteY3" fmla="*/ 5280463 h 6336581"/>
              <a:gd name="connsiteX4" fmla="*/ 10319018 w 11375136"/>
              <a:gd name="connsiteY4" fmla="*/ 6336581 h 6336581"/>
              <a:gd name="connsiteX5" fmla="*/ 0 w 11375136"/>
              <a:gd name="connsiteY5" fmla="*/ 6336581 h 6336581"/>
              <a:gd name="connsiteX6" fmla="*/ 0 w 11375136"/>
              <a:gd name="connsiteY6" fmla="*/ 6336581 h 6336581"/>
              <a:gd name="connsiteX7" fmla="*/ 0 w 11375136"/>
              <a:gd name="connsiteY7" fmla="*/ 1056118 h 6336581"/>
              <a:gd name="connsiteX8" fmla="*/ 1056118 w 11375136"/>
              <a:gd name="connsiteY8" fmla="*/ 0 h 63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336581" fill="none" extrusionOk="0">
                <a:moveTo>
                  <a:pt x="1056118" y="0"/>
                </a:moveTo>
                <a:cubicBezTo>
                  <a:pt x="3217431" y="-128378"/>
                  <a:pt x="7203811" y="-6353"/>
                  <a:pt x="11375136" y="0"/>
                </a:cubicBezTo>
                <a:lnTo>
                  <a:pt x="11375136" y="0"/>
                </a:lnTo>
                <a:cubicBezTo>
                  <a:pt x="11426099" y="1089339"/>
                  <a:pt x="11272760" y="4342642"/>
                  <a:pt x="11375136" y="5280463"/>
                </a:cubicBezTo>
                <a:cubicBezTo>
                  <a:pt x="11381941" y="5877080"/>
                  <a:pt x="10803719" y="6350678"/>
                  <a:pt x="10319018" y="6336581"/>
                </a:cubicBezTo>
                <a:cubicBezTo>
                  <a:pt x="5256012" y="6485760"/>
                  <a:pt x="2457612" y="6236407"/>
                  <a:pt x="0" y="6336581"/>
                </a:cubicBezTo>
                <a:lnTo>
                  <a:pt x="0" y="6336581"/>
                </a:lnTo>
                <a:cubicBezTo>
                  <a:pt x="113992" y="4622887"/>
                  <a:pt x="118607" y="3439894"/>
                  <a:pt x="0" y="1056118"/>
                </a:cubicBezTo>
                <a:cubicBezTo>
                  <a:pt x="30110" y="472510"/>
                  <a:pt x="495717" y="96597"/>
                  <a:pt x="1056118" y="0"/>
                </a:cubicBezTo>
                <a:close/>
              </a:path>
              <a:path w="11375136" h="6336581" stroke="0" extrusionOk="0">
                <a:moveTo>
                  <a:pt x="1056118" y="0"/>
                </a:moveTo>
                <a:cubicBezTo>
                  <a:pt x="4885631" y="-33661"/>
                  <a:pt x="9887246" y="-146079"/>
                  <a:pt x="11375136" y="0"/>
                </a:cubicBezTo>
                <a:lnTo>
                  <a:pt x="11375136" y="0"/>
                </a:lnTo>
                <a:cubicBezTo>
                  <a:pt x="11409266" y="1131698"/>
                  <a:pt x="11350636" y="3722071"/>
                  <a:pt x="11375136" y="5280463"/>
                </a:cubicBezTo>
                <a:cubicBezTo>
                  <a:pt x="11332245" y="5852465"/>
                  <a:pt x="10801645" y="6360010"/>
                  <a:pt x="10319018" y="6336581"/>
                </a:cubicBezTo>
                <a:cubicBezTo>
                  <a:pt x="7282352" y="6281010"/>
                  <a:pt x="3830481" y="6196447"/>
                  <a:pt x="0" y="6336581"/>
                </a:cubicBezTo>
                <a:lnTo>
                  <a:pt x="0" y="6336581"/>
                </a:lnTo>
                <a:cubicBezTo>
                  <a:pt x="-96341" y="5762354"/>
                  <a:pt x="-121440" y="2216304"/>
                  <a:pt x="0" y="1056118"/>
                </a:cubicBezTo>
                <a:cubicBezTo>
                  <a:pt x="20750" y="468700"/>
                  <a:pt x="411489" y="28423"/>
                  <a:pt x="1056118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BE81-8031-5877-98B6-606B5D4F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8" y="532755"/>
            <a:ext cx="2093183" cy="24765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FD737F-F477-7CC3-FD1D-2EBCDB12E967}"/>
              </a:ext>
            </a:extLst>
          </p:cNvPr>
          <p:cNvGrpSpPr/>
          <p:nvPr/>
        </p:nvGrpSpPr>
        <p:grpSpPr>
          <a:xfrm>
            <a:off x="3124937" y="350583"/>
            <a:ext cx="7730838" cy="1211517"/>
            <a:chOff x="1498441" y="1887731"/>
            <a:chExt cx="6875543" cy="3430614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3A9212B-F87C-E7F5-BABB-6080527C7A6D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wedgeRoundRectCallout">
              <a:avLst>
                <a:gd name="adj1" fmla="val -56706"/>
                <a:gd name="adj2" fmla="val 49034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A82D4011-4051-B20B-C90D-7F333C8E1363}"/>
                </a:ext>
              </a:extLst>
            </p:cNvPr>
            <p:cNvSpPr txBox="1"/>
            <p:nvPr/>
          </p:nvSpPr>
          <p:spPr>
            <a:xfrm>
              <a:off x="1615665" y="1887731"/>
              <a:ext cx="6758319" cy="172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Các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dân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sinh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tại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đây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Kinh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Chăm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Thái,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Bru-Vân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,…</a:t>
              </a:r>
              <a:endPara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EACF25-5BF0-BEF4-28AC-200C6A62C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224087"/>
            <a:ext cx="8238164" cy="29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44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9BA6273-782A-A5CC-82AF-A1849D8BC787}"/>
              </a:ext>
            </a:extLst>
          </p:cNvPr>
          <p:cNvSpPr/>
          <p:nvPr/>
        </p:nvSpPr>
        <p:spPr>
          <a:xfrm>
            <a:off x="408432" y="304800"/>
            <a:ext cx="11375136" cy="6336581"/>
          </a:xfrm>
          <a:custGeom>
            <a:avLst/>
            <a:gdLst>
              <a:gd name="connsiteX0" fmla="*/ 1056118 w 11375136"/>
              <a:gd name="connsiteY0" fmla="*/ 0 h 6336581"/>
              <a:gd name="connsiteX1" fmla="*/ 11375136 w 11375136"/>
              <a:gd name="connsiteY1" fmla="*/ 0 h 6336581"/>
              <a:gd name="connsiteX2" fmla="*/ 11375136 w 11375136"/>
              <a:gd name="connsiteY2" fmla="*/ 0 h 6336581"/>
              <a:gd name="connsiteX3" fmla="*/ 11375136 w 11375136"/>
              <a:gd name="connsiteY3" fmla="*/ 5280463 h 6336581"/>
              <a:gd name="connsiteX4" fmla="*/ 10319018 w 11375136"/>
              <a:gd name="connsiteY4" fmla="*/ 6336581 h 6336581"/>
              <a:gd name="connsiteX5" fmla="*/ 0 w 11375136"/>
              <a:gd name="connsiteY5" fmla="*/ 6336581 h 6336581"/>
              <a:gd name="connsiteX6" fmla="*/ 0 w 11375136"/>
              <a:gd name="connsiteY6" fmla="*/ 6336581 h 6336581"/>
              <a:gd name="connsiteX7" fmla="*/ 0 w 11375136"/>
              <a:gd name="connsiteY7" fmla="*/ 1056118 h 6336581"/>
              <a:gd name="connsiteX8" fmla="*/ 1056118 w 11375136"/>
              <a:gd name="connsiteY8" fmla="*/ 0 h 63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5136" h="6336581" fill="none" extrusionOk="0">
                <a:moveTo>
                  <a:pt x="1056118" y="0"/>
                </a:moveTo>
                <a:cubicBezTo>
                  <a:pt x="3217431" y="-128378"/>
                  <a:pt x="7203811" y="-6353"/>
                  <a:pt x="11375136" y="0"/>
                </a:cubicBezTo>
                <a:lnTo>
                  <a:pt x="11375136" y="0"/>
                </a:lnTo>
                <a:cubicBezTo>
                  <a:pt x="11426099" y="1089339"/>
                  <a:pt x="11272760" y="4342642"/>
                  <a:pt x="11375136" y="5280463"/>
                </a:cubicBezTo>
                <a:cubicBezTo>
                  <a:pt x="11381941" y="5877080"/>
                  <a:pt x="10803719" y="6350678"/>
                  <a:pt x="10319018" y="6336581"/>
                </a:cubicBezTo>
                <a:cubicBezTo>
                  <a:pt x="5256012" y="6485760"/>
                  <a:pt x="2457612" y="6236407"/>
                  <a:pt x="0" y="6336581"/>
                </a:cubicBezTo>
                <a:lnTo>
                  <a:pt x="0" y="6336581"/>
                </a:lnTo>
                <a:cubicBezTo>
                  <a:pt x="113992" y="4622887"/>
                  <a:pt x="118607" y="3439894"/>
                  <a:pt x="0" y="1056118"/>
                </a:cubicBezTo>
                <a:cubicBezTo>
                  <a:pt x="30110" y="472510"/>
                  <a:pt x="495717" y="96597"/>
                  <a:pt x="1056118" y="0"/>
                </a:cubicBezTo>
                <a:close/>
              </a:path>
              <a:path w="11375136" h="6336581" stroke="0" extrusionOk="0">
                <a:moveTo>
                  <a:pt x="1056118" y="0"/>
                </a:moveTo>
                <a:cubicBezTo>
                  <a:pt x="4885631" y="-33661"/>
                  <a:pt x="9887246" y="-146079"/>
                  <a:pt x="11375136" y="0"/>
                </a:cubicBezTo>
                <a:lnTo>
                  <a:pt x="11375136" y="0"/>
                </a:lnTo>
                <a:cubicBezTo>
                  <a:pt x="11409266" y="1131698"/>
                  <a:pt x="11350636" y="3722071"/>
                  <a:pt x="11375136" y="5280463"/>
                </a:cubicBezTo>
                <a:cubicBezTo>
                  <a:pt x="11332245" y="5852465"/>
                  <a:pt x="10801645" y="6360010"/>
                  <a:pt x="10319018" y="6336581"/>
                </a:cubicBezTo>
                <a:cubicBezTo>
                  <a:pt x="7282352" y="6281010"/>
                  <a:pt x="3830481" y="6196447"/>
                  <a:pt x="0" y="6336581"/>
                </a:cubicBezTo>
                <a:lnTo>
                  <a:pt x="0" y="6336581"/>
                </a:lnTo>
                <a:cubicBezTo>
                  <a:pt x="-96341" y="5762354"/>
                  <a:pt x="-121440" y="2216304"/>
                  <a:pt x="0" y="1056118"/>
                </a:cubicBezTo>
                <a:cubicBezTo>
                  <a:pt x="20750" y="468700"/>
                  <a:pt x="411489" y="28423"/>
                  <a:pt x="1056118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CC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5823659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581BAC-D40E-00AA-DC5F-48E3F8D09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619125"/>
            <a:ext cx="4267200" cy="3000375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E6E175B7-8AD9-AC9C-0172-1C32905EB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829050"/>
            <a:ext cx="4343400" cy="2680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C26FB-FEC6-B70B-4B2F-C6F0EB0FF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619125"/>
            <a:ext cx="4162425" cy="3048000"/>
          </a:xfrm>
          <a:prstGeom prst="rect">
            <a:avLst/>
          </a:prstGeom>
        </p:spPr>
      </p:pic>
      <p:pic>
        <p:nvPicPr>
          <p:cNvPr id="11" name="Picture 2" descr="vanhoavietnam: Dân tộc Raglai (Nông Gia Khánh)">
            <a:extLst>
              <a:ext uri="{FF2B5EF4-FFF2-40B4-BE49-F238E27FC236}">
                <a16:creationId xmlns:a16="http://schemas.microsoft.com/office/drawing/2014/main" id="{871EB06F-99C6-7DC9-BACC-80ACC474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38575"/>
            <a:ext cx="4191000" cy="2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57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icqex0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339</Words>
  <Application>Microsoft Office PowerPoint</Application>
  <PresentationFormat>Widescreen</PresentationFormat>
  <Paragraphs>26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思源黑体 CN Medium</vt:lpstr>
      <vt:lpstr>思源黑体 CN Normal</vt:lpstr>
      <vt:lpstr>1_Office Theme</vt:lpstr>
      <vt:lpstr>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2023-11-14T02:34:42Z</dcterms:created>
  <dcterms:modified xsi:type="dcterms:W3CDTF">2025-05-06T14:24:45Z</dcterms:modified>
</cp:coreProperties>
</file>