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13" r:id="rId4"/>
  </p:sldMasterIdLst>
  <p:notesMasterIdLst>
    <p:notesMasterId r:id="rId31"/>
  </p:notesMasterIdLst>
  <p:sldIdLst>
    <p:sldId id="3268" r:id="rId5"/>
    <p:sldId id="303" r:id="rId6"/>
    <p:sldId id="306" r:id="rId7"/>
    <p:sldId id="308" r:id="rId8"/>
    <p:sldId id="307" r:id="rId9"/>
    <p:sldId id="3269" r:id="rId10"/>
    <p:sldId id="296" r:id="rId11"/>
    <p:sldId id="3271" r:id="rId12"/>
    <p:sldId id="3272" r:id="rId13"/>
    <p:sldId id="3273" r:id="rId14"/>
    <p:sldId id="3274" r:id="rId15"/>
    <p:sldId id="3276" r:id="rId16"/>
    <p:sldId id="3277" r:id="rId17"/>
    <p:sldId id="3278" r:id="rId18"/>
    <p:sldId id="3279" r:id="rId19"/>
    <p:sldId id="3280" r:id="rId20"/>
    <p:sldId id="3281" r:id="rId21"/>
    <p:sldId id="332" r:id="rId22"/>
    <p:sldId id="3282" r:id="rId23"/>
    <p:sldId id="3283" r:id="rId24"/>
    <p:sldId id="3284" r:id="rId25"/>
    <p:sldId id="3285" r:id="rId26"/>
    <p:sldId id="3286" r:id="rId27"/>
    <p:sldId id="3288" r:id="rId28"/>
    <p:sldId id="3290" r:id="rId29"/>
    <p:sldId id="3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extLst>
      <p:ext uri="{BB962C8B-B14F-4D97-AF65-F5344CB8AC3E}">
        <p14:creationId xmlns:p14="http://schemas.microsoft.com/office/powerpoint/2010/main" val="398030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1</a:t>
            </a:fld>
            <a:endParaRPr lang="en-US"/>
          </a:p>
        </p:txBody>
      </p:sp>
    </p:spTree>
    <p:extLst>
      <p:ext uri="{BB962C8B-B14F-4D97-AF65-F5344CB8AC3E}">
        <p14:creationId xmlns:p14="http://schemas.microsoft.com/office/powerpoint/2010/main" val="80686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061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92738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8666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090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26</a:t>
            </a:fld>
            <a:endParaRPr lang="en-US"/>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778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79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9994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828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63733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74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301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90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389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936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6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17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4877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360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516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92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7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093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696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708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989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47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7416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014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357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0966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297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9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72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13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598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678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26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09439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683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89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92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72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883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2380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6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1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93179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10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4494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0600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3650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5570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2940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8845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748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0269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22441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8524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215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952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22595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6501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428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720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314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3970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481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751486"/>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63698"/>
      </p:ext>
    </p:extLst>
  </p:cSld>
  <p:clrMap bg1="lt1" tx1="dk1" bg2="lt2" tx2="dk2" accent1="accent1" accent2="accent2" accent3="accent3" accent4="accent4" accent5="accent5" accent6="accent6" hlink="hlink" folHlink="folHlink"/>
  <p:sldLayoutIdLst>
    <p:sldLayoutId id="2147483711" r:id="rId1"/>
    <p:sldLayoutId id="214748371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021221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32.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20.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19.jpg"/><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2.wdp"/><Relationship Id="rId15" Type="http://schemas.openxmlformats.org/officeDocument/2006/relationships/image" Target="../media/image37.jp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4.png"/><Relationship Id="rId1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32.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32.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32.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32.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32.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14.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15.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5.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20.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19.jpg"/><Relationship Id="rId1" Type="http://schemas.openxmlformats.org/officeDocument/2006/relationships/slideLayout" Target="../slideLayouts/slideLayout50.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4.pn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a:extLst>
              <a:ext uri="{FF2B5EF4-FFF2-40B4-BE49-F238E27FC236}">
                <a16:creationId xmlns:a16="http://schemas.microsoft.com/office/drawing/2014/main" id="{DDE50EBA-096F-0C64-4128-861FCAB9C482}"/>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a:extLst>
              <a:ext uri="{FF2B5EF4-FFF2-40B4-BE49-F238E27FC236}">
                <a16:creationId xmlns:a16="http://schemas.microsoft.com/office/drawing/2014/main" id="{14B40209-A62B-BC36-00D8-67ABD2EB98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5BE99-B563-9EA2-5B2D-A9AED18F3121}"/>
              </a:ext>
            </a:extLst>
          </p:cNvPr>
          <p:cNvPicPr>
            <a:picLocks noChangeAspect="1"/>
          </p:cNvPicPr>
          <p:nvPr/>
        </p:nvPicPr>
        <p:blipFill>
          <a:blip r:embed="rId6"/>
          <a:stretch>
            <a:fillRect/>
          </a:stretch>
        </p:blipFill>
        <p:spPr>
          <a:xfrm>
            <a:off x="3298113" y="543252"/>
            <a:ext cx="6148718" cy="1618923"/>
          </a:xfrm>
          <a:prstGeom prst="rect">
            <a:avLst/>
          </a:prstGeom>
        </p:spPr>
      </p:pic>
      <p:sp>
        <p:nvSpPr>
          <p:cNvPr id="28" name="TextBox 27">
            <a:extLst>
              <a:ext uri="{FF2B5EF4-FFF2-40B4-BE49-F238E27FC236}">
                <a16:creationId xmlns:a16="http://schemas.microsoft.com/office/drawing/2014/main" id="{7A8A771C-F45A-5A39-9D75-FBC2E8A50323}"/>
              </a:ext>
            </a:extLst>
          </p:cNvPr>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extLst>
      <p:ext uri="{BB962C8B-B14F-4D97-AF65-F5344CB8AC3E}">
        <p14:creationId xmlns:p14="http://schemas.microsoft.com/office/powerpoint/2010/main" val="1898316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25" name="Google Shape;78;p4">
            <a:extLst>
              <a:ext uri="{FF2B5EF4-FFF2-40B4-BE49-F238E27FC236}">
                <a16:creationId xmlns:a16="http://schemas.microsoft.com/office/drawing/2014/main" id="{42882B51-8B48-D56B-2C1C-229857D6DB70}"/>
              </a:ext>
            </a:extLst>
          </p:cNvPr>
          <p:cNvGrpSpPr/>
          <p:nvPr/>
        </p:nvGrpSpPr>
        <p:grpSpPr>
          <a:xfrm>
            <a:off x="860830" y="1793713"/>
            <a:ext cx="3480427" cy="3712789"/>
            <a:chOff x="1712498" y="767350"/>
            <a:chExt cx="5272441" cy="5604964"/>
          </a:xfrm>
        </p:grpSpPr>
        <p:sp>
          <p:nvSpPr>
            <p:cNvPr id="1026" name="Google Shape;79;p4">
              <a:extLst>
                <a:ext uri="{FF2B5EF4-FFF2-40B4-BE49-F238E27FC236}">
                  <a16:creationId xmlns:a16="http://schemas.microsoft.com/office/drawing/2014/main" id="{12C0C3AC-A4D5-3B70-22C2-FC11E7ABB7D3}"/>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0;p4">
              <a:extLst>
                <a:ext uri="{FF2B5EF4-FFF2-40B4-BE49-F238E27FC236}">
                  <a16:creationId xmlns:a16="http://schemas.microsoft.com/office/drawing/2014/main" id="{9AF137CB-C3B6-BAEC-FC49-25F11C4957B2}"/>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1;p4">
              <a:extLst>
                <a:ext uri="{FF2B5EF4-FFF2-40B4-BE49-F238E27FC236}">
                  <a16:creationId xmlns:a16="http://schemas.microsoft.com/office/drawing/2014/main" id="{A7D1DE6E-F333-0560-7947-4B3377ED434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82;p4">
              <a:extLst>
                <a:ext uri="{FF2B5EF4-FFF2-40B4-BE49-F238E27FC236}">
                  <a16:creationId xmlns:a16="http://schemas.microsoft.com/office/drawing/2014/main" id="{D8636CAD-43A3-F7F5-F644-51111FD057FC}"/>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83;p4">
              <a:extLst>
                <a:ext uri="{FF2B5EF4-FFF2-40B4-BE49-F238E27FC236}">
                  <a16:creationId xmlns:a16="http://schemas.microsoft.com/office/drawing/2014/main" id="{464BE92E-2922-4565-2703-C3992350F51A}"/>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84;p4">
              <a:extLst>
                <a:ext uri="{FF2B5EF4-FFF2-40B4-BE49-F238E27FC236}">
                  <a16:creationId xmlns:a16="http://schemas.microsoft.com/office/drawing/2014/main" id="{E3A0FF4D-97CB-9AF4-EF2E-AA904354D468}"/>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85;p4">
              <a:extLst>
                <a:ext uri="{FF2B5EF4-FFF2-40B4-BE49-F238E27FC236}">
                  <a16:creationId xmlns:a16="http://schemas.microsoft.com/office/drawing/2014/main" id="{EB046D49-E596-1332-4F18-2B997849F461}"/>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34" name="Rectangle 22">
            <a:extLst>
              <a:ext uri="{FF2B5EF4-FFF2-40B4-BE49-F238E27FC236}">
                <a16:creationId xmlns:a16="http://schemas.microsoft.com/office/drawing/2014/main" id="{F5B37398-B591-DF9A-EAFC-CA96A43378E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a:extLst>
              <a:ext uri="{FF2B5EF4-FFF2-40B4-BE49-F238E27FC236}">
                <a16:creationId xmlns:a16="http://schemas.microsoft.com/office/drawing/2014/main" id="{E2C7C38D-84BB-7707-32FC-EC826C350F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a:extLst>
              <a:ext uri="{FF2B5EF4-FFF2-40B4-BE49-F238E27FC236}">
                <a16:creationId xmlns:a16="http://schemas.microsoft.com/office/drawing/2014/main" id="{9803683F-7D65-6EC4-19A1-49743BE2E3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a:extLst>
              <a:ext uri="{FF2B5EF4-FFF2-40B4-BE49-F238E27FC236}">
                <a16:creationId xmlns:a16="http://schemas.microsoft.com/office/drawing/2014/main" id="{259D87B6-B371-500E-3916-4C83FADE6CC2}"/>
              </a:ext>
            </a:extLst>
          </p:cNvPr>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extLst>
      <p:ext uri="{BB962C8B-B14F-4D97-AF65-F5344CB8AC3E}">
        <p14:creationId xmlns:p14="http://schemas.microsoft.com/office/powerpoint/2010/main" val="1333551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28F2407-D93C-07DB-2F7A-6E1CAA411DE4}"/>
              </a:ext>
            </a:extLst>
          </p:cNvPr>
          <p:cNvPicPr>
            <a:picLocks noChangeAspect="1"/>
          </p:cNvPicPr>
          <p:nvPr/>
        </p:nvPicPr>
        <p:blipFill>
          <a:blip r:embed="rId3"/>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38DD59E-4145-784F-A997-19936CC1BD14}"/>
              </a:ext>
            </a:extLst>
          </p:cNvPr>
          <p:cNvPicPr>
            <a:picLocks noChangeAspect="1"/>
          </p:cNvPicPr>
          <p:nvPr/>
        </p:nvPicPr>
        <p:blipFill>
          <a:blip r:embed="rId4"/>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616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a:extLst>
              <a:ext uri="{FF2B5EF4-FFF2-40B4-BE49-F238E27FC236}">
                <a16:creationId xmlns:a16="http://schemas.microsoft.com/office/drawing/2014/main" id="{512C4262-5200-B924-6284-C1A15F576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a:extLst>
              <a:ext uri="{FF2B5EF4-FFF2-40B4-BE49-F238E27FC236}">
                <a16:creationId xmlns:a16="http://schemas.microsoft.com/office/drawing/2014/main" id="{241948CC-8BF9-15BE-1FE9-5AEFC2C72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a:extLst>
              <a:ext uri="{FF2B5EF4-FFF2-40B4-BE49-F238E27FC236}">
                <a16:creationId xmlns:a16="http://schemas.microsoft.com/office/drawing/2014/main" id="{E6853852-953C-D154-9571-4D6B253BA339}"/>
              </a:ext>
            </a:extLst>
          </p:cNvPr>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a:extLst>
              <a:ext uri="{FF2B5EF4-FFF2-40B4-BE49-F238E27FC236}">
                <a16:creationId xmlns:a16="http://schemas.microsoft.com/office/drawing/2014/main" id="{C58ABAB3-BD09-4B1B-70CD-5BAF13B2E107}"/>
              </a:ext>
            </a:extLst>
          </p:cNvPr>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350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a:extLst>
              <a:ext uri="{FF2B5EF4-FFF2-40B4-BE49-F238E27FC236}">
                <a16:creationId xmlns:a16="http://schemas.microsoft.com/office/drawing/2014/main" id="{8EBBC81E-0243-48DD-71C5-A0BDAAC08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a:extLst>
              <a:ext uri="{FF2B5EF4-FFF2-40B4-BE49-F238E27FC236}">
                <a16:creationId xmlns:a16="http://schemas.microsoft.com/office/drawing/2014/main" id="{642A13F0-5A2B-C9DE-9CCA-6965DC575F9F}"/>
              </a:ext>
            </a:extLst>
          </p:cNvPr>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a:extLst>
              <a:ext uri="{FF2B5EF4-FFF2-40B4-BE49-F238E27FC236}">
                <a16:creationId xmlns:a16="http://schemas.microsoft.com/office/drawing/2014/main" id="{7D2D84C5-11E4-6120-15A1-0E721BEEF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a:extLst>
              <a:ext uri="{FF2B5EF4-FFF2-40B4-BE49-F238E27FC236}">
                <a16:creationId xmlns:a16="http://schemas.microsoft.com/office/drawing/2014/main" id="{ABDD3B4F-803F-4AF3-3492-AFF1AD4ED34E}"/>
              </a:ext>
            </a:extLst>
          </p:cNvPr>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151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98DA717E-422E-C6FB-C9A7-8FE4A366ED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23901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0224000" y="-322530"/>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31" name="Google Shape;78;p4">
            <a:extLst>
              <a:ext uri="{FF2B5EF4-FFF2-40B4-BE49-F238E27FC236}">
                <a16:creationId xmlns:a16="http://schemas.microsoft.com/office/drawing/2014/main" id="{BAEED6F0-1C96-751D-6556-0DAE0B62002B}"/>
              </a:ext>
            </a:extLst>
          </p:cNvPr>
          <p:cNvGrpSpPr/>
          <p:nvPr/>
        </p:nvGrpSpPr>
        <p:grpSpPr>
          <a:xfrm>
            <a:off x="182074" y="1864428"/>
            <a:ext cx="4740800" cy="4140600"/>
            <a:chOff x="1712498" y="767350"/>
            <a:chExt cx="5272441" cy="5604964"/>
          </a:xfrm>
        </p:grpSpPr>
        <p:sp>
          <p:nvSpPr>
            <p:cNvPr id="1033" name="Google Shape;79;p4">
              <a:extLst>
                <a:ext uri="{FF2B5EF4-FFF2-40B4-BE49-F238E27FC236}">
                  <a16:creationId xmlns:a16="http://schemas.microsoft.com/office/drawing/2014/main" id="{D8857902-344E-3F86-08FC-50D4706D18B0}"/>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80;p4">
              <a:extLst>
                <a:ext uri="{FF2B5EF4-FFF2-40B4-BE49-F238E27FC236}">
                  <a16:creationId xmlns:a16="http://schemas.microsoft.com/office/drawing/2014/main" id="{2F79346B-10E7-B7C1-3DBB-0E5590E52263}"/>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81;p4">
              <a:extLst>
                <a:ext uri="{FF2B5EF4-FFF2-40B4-BE49-F238E27FC236}">
                  <a16:creationId xmlns:a16="http://schemas.microsoft.com/office/drawing/2014/main" id="{FA61B4E3-7C0F-B3F5-8AA6-8D5156623BB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82;p4">
              <a:extLst>
                <a:ext uri="{FF2B5EF4-FFF2-40B4-BE49-F238E27FC236}">
                  <a16:creationId xmlns:a16="http://schemas.microsoft.com/office/drawing/2014/main" id="{24FBCECB-45BF-47CF-322C-75B36FE2B275}"/>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83;p4">
              <a:extLst>
                <a:ext uri="{FF2B5EF4-FFF2-40B4-BE49-F238E27FC236}">
                  <a16:creationId xmlns:a16="http://schemas.microsoft.com/office/drawing/2014/main" id="{AED047F6-C893-494E-1B74-1871A419A218}"/>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84;p4">
              <a:extLst>
                <a:ext uri="{FF2B5EF4-FFF2-40B4-BE49-F238E27FC236}">
                  <a16:creationId xmlns:a16="http://schemas.microsoft.com/office/drawing/2014/main" id="{6FA6E2B5-F19D-0CF1-2093-1EB8113384BA}"/>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85;p4">
              <a:extLst>
                <a:ext uri="{FF2B5EF4-FFF2-40B4-BE49-F238E27FC236}">
                  <a16:creationId xmlns:a16="http://schemas.microsoft.com/office/drawing/2014/main" id="{0B9F2929-127C-C876-543E-DFED9F40AF0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a:extLst>
              <a:ext uri="{FF2B5EF4-FFF2-40B4-BE49-F238E27FC236}">
                <a16:creationId xmlns:a16="http://schemas.microsoft.com/office/drawing/2014/main" id="{C3F3F181-5C4E-54D6-BDCB-5C2048A0BB4A}"/>
              </a:ext>
            </a:extLst>
          </p:cNvPr>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499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ở kinh thành Huế</a:t>
            </a: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B5BDE6-822C-9289-894A-2F1978F6B6F5}"/>
              </a:ext>
            </a:extLst>
          </p:cNvPr>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41053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028B643-AB8F-1085-C923-0D80D1F8F99A}"/>
              </a:ext>
            </a:extLst>
          </p:cNvPr>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258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464905" y="675543"/>
            <a:ext cx="7245330"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34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61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0333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 name="TextBox 6">
            <a:extLst>
              <a:ext uri="{FF2B5EF4-FFF2-40B4-BE49-F238E27FC236}">
                <a16:creationId xmlns:a16="http://schemas.microsoft.com/office/drawing/2014/main" id="{F76E4B0E-7E96-56E2-EB0D-EDF4B611B3B4}"/>
              </a:ext>
            </a:extLst>
          </p:cNvPr>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300595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DE23F3C-81F4-1391-5BE8-9D3CD66A341B}"/>
              </a:ext>
            </a:extLst>
          </p:cNvPr>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a:extLst>
              <a:ext uri="{FF2B5EF4-FFF2-40B4-BE49-F238E27FC236}">
                <a16:creationId xmlns:a16="http://schemas.microsoft.com/office/drawing/2014/main" id="{33FAF9EF-420F-E48A-2EF0-0BD81D3B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4844" y="686934"/>
            <a:ext cx="7335078" cy="478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82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5878" y="776966"/>
            <a:ext cx="7356992" cy="4595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7534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69212" y="928255"/>
            <a:ext cx="291919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070265" y="983672"/>
            <a:ext cx="2965934" cy="2798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p:blipFill>
        <p:spPr>
          <a:xfrm>
            <a:off x="3274685" y="604148"/>
            <a:ext cx="5646893" cy="3527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196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sp>
        <p:nvSpPr>
          <p:cNvPr id="2" name="Round Diagonal Corner Rectangle 5">
            <a:extLst>
              <a:ext uri="{FF2B5EF4-FFF2-40B4-BE49-F238E27FC236}">
                <a16:creationId xmlns:a16="http://schemas.microsoft.com/office/drawing/2014/main" id="{887EE9C8-3AF2-162B-30D0-6C4EABE7E97F}"/>
              </a:ext>
            </a:extLst>
          </p:cNvPr>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C5D932-B974-95B3-3D42-E98CE6C625C7}"/>
              </a:ext>
            </a:extLst>
          </p:cNvPr>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a:extLst>
              <a:ext uri="{FF2B5EF4-FFF2-40B4-BE49-F238E27FC236}">
                <a16:creationId xmlns:a16="http://schemas.microsoft.com/office/drawing/2014/main" id="{C910558B-9AD8-3A9D-B0E1-ED4AE496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545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578316" cy="1401007"/>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a:extLst>
              <a:ext uri="{FF2B5EF4-FFF2-40B4-BE49-F238E27FC236}">
                <a16:creationId xmlns:a16="http://schemas.microsoft.com/office/drawing/2014/main" id="{A36E98FB-1165-2D7A-872D-B31707433E4A}"/>
              </a:ext>
            </a:extLst>
          </p:cNvPr>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a:extLst>
              <a:ext uri="{FF2B5EF4-FFF2-40B4-BE49-F238E27FC236}">
                <a16:creationId xmlns:a16="http://schemas.microsoft.com/office/drawing/2014/main" id="{050313D9-BFDC-C0EA-8A28-E6BFC462246F}"/>
              </a:ext>
            </a:extLst>
          </p:cNvPr>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a:extLst>
              <a:ext uri="{FF2B5EF4-FFF2-40B4-BE49-F238E27FC236}">
                <a16:creationId xmlns:a16="http://schemas.microsoft.com/office/drawing/2014/main" id="{0F5A9BB9-7E35-0BF8-DC8C-B91D0EB9A72A}"/>
              </a:ext>
            </a:extLst>
          </p:cNvPr>
          <p:cNvPicPr>
            <a:picLocks noChangeAspect="1"/>
          </p:cNvPicPr>
          <p:nvPr/>
        </p:nvPicPr>
        <p:blipFill>
          <a:blip r:embed="rId6"/>
          <a:stretch>
            <a:fillRect/>
          </a:stretch>
        </p:blipFill>
        <p:spPr>
          <a:xfrm>
            <a:off x="9133366" y="3871422"/>
            <a:ext cx="2956295" cy="2226126"/>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a:extLst>
              <a:ext uri="{FF2B5EF4-FFF2-40B4-BE49-F238E27FC236}">
                <a16:creationId xmlns:a16="http://schemas.microsoft.com/office/drawing/2014/main" id="{4A3F47C9-4DFA-0FB3-04DB-55AA7863AAD7}"/>
              </a:ext>
            </a:extLst>
          </p:cNvPr>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a:extLst>
              <a:ext uri="{FF2B5EF4-FFF2-40B4-BE49-F238E27FC236}">
                <a16:creationId xmlns:a16="http://schemas.microsoft.com/office/drawing/2014/main" id="{C4AE34CD-048D-0AF1-6F5D-6D6B8604B32B}"/>
              </a:ext>
            </a:extLst>
          </p:cNvPr>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a:extLst>
              <a:ext uri="{FF2B5EF4-FFF2-40B4-BE49-F238E27FC236}">
                <a16:creationId xmlns:a16="http://schemas.microsoft.com/office/drawing/2014/main" id="{580A9084-BFC2-05C3-E775-4B4F9A654621}"/>
              </a:ext>
            </a:extLst>
          </p:cNvPr>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a:extLst>
              <a:ext uri="{FF2B5EF4-FFF2-40B4-BE49-F238E27FC236}">
                <a16:creationId xmlns:a16="http://schemas.microsoft.com/office/drawing/2014/main" id="{CCF8DDDD-D626-E9B0-A8F0-75C32F7BF5F2}"/>
              </a:ext>
            </a:extLst>
          </p:cNvPr>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1196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909</Words>
  <Application>Microsoft Office PowerPoint</Application>
  <PresentationFormat>Widescreen</PresentationFormat>
  <Paragraphs>72</Paragraphs>
  <Slides>26</Slides>
  <Notes>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等线</vt:lpstr>
      <vt:lpstr>微软雅黑</vt:lpstr>
      <vt:lpstr>Arial</vt:lpstr>
      <vt:lpstr>Calibri</vt:lpstr>
      <vt:lpstr>Cambria</vt:lpstr>
      <vt:lpstr>Georgia</vt:lpstr>
      <vt:lpstr>Handlee</vt:lpstr>
      <vt:lpstr>Tahoma</vt:lpstr>
      <vt:lpstr>Wingdings</vt:lpstr>
      <vt:lpstr>6_Office 主题</vt:lpstr>
      <vt:lpstr>Office Theme</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58</cp:revision>
  <dcterms:created xsi:type="dcterms:W3CDTF">2023-08-05T04:56:46Z</dcterms:created>
  <dcterms:modified xsi:type="dcterms:W3CDTF">2025-05-06T14:47:22Z</dcterms:modified>
</cp:coreProperties>
</file>