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5.jp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10" Type="http://schemas.openxmlformats.org/officeDocument/2006/relationships/image" Target="../media/image34.jpg"/><Relationship Id="rId4" Type="http://schemas.openxmlformats.org/officeDocument/2006/relationships/image" Target="../media/image31.jpeg"/><Relationship Id="rId9" Type="http://schemas.openxmlformats.org/officeDocument/2006/relationships/slide" Target="slide2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" action="ppaction://noaction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507</Words>
  <Application>Microsoft Office PowerPoint</Application>
  <PresentationFormat>Widescreen</PresentationFormat>
  <Paragraphs>68</Paragraphs>
  <Slides>25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Open Sans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2023-11-15T07:43:19Z</dcterms:created>
  <dcterms:modified xsi:type="dcterms:W3CDTF">2025-05-06T15:09:53Z</dcterms:modified>
</cp:coreProperties>
</file>