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3358" r:id="rId3"/>
    <p:sldId id="3299" r:id="rId4"/>
    <p:sldId id="3352" r:id="rId5"/>
    <p:sldId id="256" r:id="rId6"/>
    <p:sldId id="261" r:id="rId7"/>
    <p:sldId id="297" r:id="rId8"/>
    <p:sldId id="3320" r:id="rId9"/>
    <p:sldId id="300" r:id="rId10"/>
    <p:sldId id="3344" r:id="rId11"/>
    <p:sldId id="3345" r:id="rId12"/>
    <p:sldId id="3321" r:id="rId13"/>
    <p:sldId id="3326" r:id="rId14"/>
    <p:sldId id="3329" r:id="rId15"/>
    <p:sldId id="3337" r:id="rId16"/>
    <p:sldId id="3332" r:id="rId17"/>
    <p:sldId id="3322" r:id="rId18"/>
    <p:sldId id="3334" r:id="rId19"/>
    <p:sldId id="3354" r:id="rId20"/>
    <p:sldId id="3335" r:id="rId21"/>
    <p:sldId id="3363" r:id="rId22"/>
    <p:sldId id="3342" r:id="rId23"/>
    <p:sldId id="333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D2FF"/>
    <a:srgbClr val="76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1BAA7-E957-4FBA-849A-5D9B8BCFE7F6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4959A-D1D1-4A53-A47E-70B1D7E06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EE92B810-E2CB-0F2F-FD24-6F7414D8C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>
            <a:extLst>
              <a:ext uri="{FF2B5EF4-FFF2-40B4-BE49-F238E27FC236}">
                <a16:creationId xmlns:a16="http://schemas.microsoft.com/office/drawing/2014/main" id="{DD347C83-9A51-ACA2-959D-67A587C541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>
            <a:extLst>
              <a:ext uri="{FF2B5EF4-FFF2-40B4-BE49-F238E27FC236}">
                <a16:creationId xmlns:a16="http://schemas.microsoft.com/office/drawing/2014/main" id="{7B381522-D949-7953-0ACB-F2C208B255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722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918B-C48B-1458-437D-EF728BB70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09A85-FCD7-49DE-F090-62EC0A70E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4DF42-12E8-E57B-145C-B399C66E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E481-56D5-7474-C4A6-77C97F2F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DFD0E-BC69-9104-C86B-274FDA83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5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86A4-B9B9-CDD7-F74E-2E042FF3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CD3EB-A9D5-84AA-050F-EB5DE1B26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BAA8F-2FCF-2658-96EA-0678664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0F17-091B-EED5-EBB0-FCA416FC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07957-F326-233A-3670-52D5A70F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9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EDABD-AE01-40D6-D44A-0592891AE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52A9A-8E2E-A69F-F241-5F42E30FA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0D701-4BB3-2FB5-7E31-3FE0F738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F9357-6389-802F-8E3A-D5002C62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1ADE6-20E9-76D0-E3D5-9895B45D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5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63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CC22-5806-F949-74C8-38F94E94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27A7B-049C-CF95-33FB-26C8A262E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7B1C4-4ECC-BB85-ABA3-702FB792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2DDD9-B490-34EB-AE02-631FD03A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5FA87-72A7-E350-92D9-95E72080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2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3132-FF53-DE50-C33E-A8C333BC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F4E6C-2C91-98B6-1232-AF81032FF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99D2D-856A-EA21-9353-B4C971787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39D73-2021-3C5C-42B3-5B9C9650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203CE-23E3-2740-BD14-99190510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3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49248-28E9-376D-3288-A5B4E98D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A0314-01B0-9FEA-02C1-C7C966F96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F6EB0-C4A8-8A58-FB41-4816A15D0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2C629-AE94-F45A-2010-E550C837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B64AB-E3AF-E7EA-AD2E-D30A7B9B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518B9-EDCB-D197-6779-7097B278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5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5F43-0D59-F36F-F7FA-681E7CD5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6128D-1D9B-039E-6AAD-780F4449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C9182-CC21-87F4-8BD2-6D37E00AA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7D6B0-1B64-F92C-446A-8BBD9D6DF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3C2826-0148-15E7-54BA-E8BAB50265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DA3D2-FD39-3E24-5928-48CF1AB5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7F9C38-F584-E739-31CB-1D23DBE5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2C353-57CF-19AB-B46C-F73BD3E7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0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8CA59-55C4-B105-7C5C-1B8EC5AC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3A617-13B0-D6CC-1253-F5A9E976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DB56F-3F7E-3E11-4B06-1B8F7792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CEDA9-BC5B-5342-620E-6E7B5D64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53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006DB-DE8E-0558-D3AF-A3F95EA9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6CF6E-30E1-9F67-3510-AC66B05B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AC50B-4403-FF1A-036B-94816069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7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B12D-3561-45AA-22B0-7B998C94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E2076-29D0-191F-E726-AF6F83F22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46142-2BDA-6B72-19E7-E20E5147C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C2FD9-3168-5BF2-081B-FFE04969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0F6-5E7D-1C7C-5320-18A48E0D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65BFA-B352-01B6-DA54-E8F7737E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8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6BC65-09E9-119D-DCBA-16DED1FF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B28B44-C5CE-ACAF-0394-9D017F7EF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88852-2EDE-FCCC-8967-22EC3F35D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BD32B-08CE-50CD-7D47-41F2E8A16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6F0F0-311E-AE65-BCC6-9568995F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2FEDB-DED1-4AB4-9140-099D78A8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3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688BF-986C-3E51-0C08-F08B78C0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9D3A5-3724-C760-BE27-E1857469B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20EAA-8FF2-C370-F037-46CC2BF0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2688B-88E9-4A97-8D9C-B26096E37BE1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F95A-342E-B22A-BDBD-761A9B567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34931-D78A-D42E-1AD8-5E21B7AB0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4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with buildings and people&#10;&#10;Description automatically generated">
            <a:extLst>
              <a:ext uri="{FF2B5EF4-FFF2-40B4-BE49-F238E27FC236}">
                <a16:creationId xmlns:a16="http://schemas.microsoft.com/office/drawing/2014/main" id="{B0FE69E3-BCF4-7888-63B4-E3BB6A375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261850" cy="68746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F50934-3312-703D-8892-08D860AA9EFE}"/>
              </a:ext>
            </a:extLst>
          </p:cNvPr>
          <p:cNvSpPr/>
          <p:nvPr/>
        </p:nvSpPr>
        <p:spPr>
          <a:xfrm>
            <a:off x="3624061" y="362499"/>
            <a:ext cx="5944942" cy="19469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oogle Shape;71;p2">
            <a:extLst>
              <a:ext uri="{FF2B5EF4-FFF2-40B4-BE49-F238E27FC236}">
                <a16:creationId xmlns:a16="http://schemas.microsoft.com/office/drawing/2014/main" id="{696BF5BD-ABCF-D981-64BA-72D0930264F5}"/>
              </a:ext>
            </a:extLst>
          </p:cNvPr>
          <p:cNvGrpSpPr/>
          <p:nvPr/>
        </p:nvGrpSpPr>
        <p:grpSpPr>
          <a:xfrm rot="-985835">
            <a:off x="1446698" y="2173540"/>
            <a:ext cx="1153636" cy="2102402"/>
            <a:chOff x="5930618" y="1536098"/>
            <a:chExt cx="1609023" cy="2932306"/>
          </a:xfrm>
        </p:grpSpPr>
        <p:grpSp>
          <p:nvGrpSpPr>
            <p:cNvPr id="4" name="Google Shape;72;p2">
              <a:extLst>
                <a:ext uri="{FF2B5EF4-FFF2-40B4-BE49-F238E27FC236}">
                  <a16:creationId xmlns:a16="http://schemas.microsoft.com/office/drawing/2014/main" id="{A1E18B21-4C33-B3A9-E4FF-EB758F2D6C20}"/>
                </a:ext>
              </a:extLst>
            </p:cNvPr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" name="Google Shape;73;p2">
                <a:extLst>
                  <a:ext uri="{FF2B5EF4-FFF2-40B4-BE49-F238E27FC236}">
                    <a16:creationId xmlns:a16="http://schemas.microsoft.com/office/drawing/2014/main" id="{48F0899B-3C09-BFBA-DC87-E810B33174A4}"/>
                  </a:ext>
                </a:extLst>
              </p:cNvPr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4;p2">
                <a:extLst>
                  <a:ext uri="{FF2B5EF4-FFF2-40B4-BE49-F238E27FC236}">
                    <a16:creationId xmlns:a16="http://schemas.microsoft.com/office/drawing/2014/main" id="{430287EB-6DDC-360D-609B-1B82D39B36D8}"/>
                  </a:ext>
                </a:extLst>
              </p:cNvPr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5;p2">
                <a:extLst>
                  <a:ext uri="{FF2B5EF4-FFF2-40B4-BE49-F238E27FC236}">
                    <a16:creationId xmlns:a16="http://schemas.microsoft.com/office/drawing/2014/main" id="{944F49E7-C60B-92C8-A34C-2FDAC47AA515}"/>
                  </a:ext>
                </a:extLst>
              </p:cNvPr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6;p2">
                <a:extLst>
                  <a:ext uri="{FF2B5EF4-FFF2-40B4-BE49-F238E27FC236}">
                    <a16:creationId xmlns:a16="http://schemas.microsoft.com/office/drawing/2014/main" id="{3D4A8E54-924D-214B-D318-6DC6094E8000}"/>
                  </a:ext>
                </a:extLst>
              </p:cNvPr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7;p2">
                <a:extLst>
                  <a:ext uri="{FF2B5EF4-FFF2-40B4-BE49-F238E27FC236}">
                    <a16:creationId xmlns:a16="http://schemas.microsoft.com/office/drawing/2014/main" id="{BCF583CE-7F1B-302C-5FA9-99E44E2D0D79}"/>
                  </a:ext>
                </a:extLst>
              </p:cNvPr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8;p2">
                <a:extLst>
                  <a:ext uri="{FF2B5EF4-FFF2-40B4-BE49-F238E27FC236}">
                    <a16:creationId xmlns:a16="http://schemas.microsoft.com/office/drawing/2014/main" id="{9F01CCDC-A6D0-7672-4379-0331975E4013}"/>
                  </a:ext>
                </a:extLst>
              </p:cNvPr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9;p2">
                <a:extLst>
                  <a:ext uri="{FF2B5EF4-FFF2-40B4-BE49-F238E27FC236}">
                    <a16:creationId xmlns:a16="http://schemas.microsoft.com/office/drawing/2014/main" id="{CAAB69B4-D37F-53C7-21D8-D7D669D0690A}"/>
                  </a:ext>
                </a:extLst>
              </p:cNvPr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80;p2">
                <a:extLst>
                  <a:ext uri="{FF2B5EF4-FFF2-40B4-BE49-F238E27FC236}">
                    <a16:creationId xmlns:a16="http://schemas.microsoft.com/office/drawing/2014/main" id="{01F24280-4EE8-F3BE-DBB7-C58F62A391E9}"/>
                  </a:ext>
                </a:extLst>
              </p:cNvPr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81;p2">
                <a:extLst>
                  <a:ext uri="{FF2B5EF4-FFF2-40B4-BE49-F238E27FC236}">
                    <a16:creationId xmlns:a16="http://schemas.microsoft.com/office/drawing/2014/main" id="{344CF0CE-6F54-486C-D0F7-C77316184BE3}"/>
                  </a:ext>
                </a:extLst>
              </p:cNvPr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82;p2">
              <a:extLst>
                <a:ext uri="{FF2B5EF4-FFF2-40B4-BE49-F238E27FC236}">
                  <a16:creationId xmlns:a16="http://schemas.microsoft.com/office/drawing/2014/main" id="{71D674A6-42EB-295D-951A-C7ADC27FF624}"/>
                </a:ext>
              </a:extLst>
            </p:cNvPr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83;p2">
              <a:extLst>
                <a:ext uri="{FF2B5EF4-FFF2-40B4-BE49-F238E27FC236}">
                  <a16:creationId xmlns:a16="http://schemas.microsoft.com/office/drawing/2014/main" id="{E17B6458-8C58-0FBE-A287-49C55D368240}"/>
                </a:ext>
              </a:extLst>
            </p:cNvPr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4;p2">
              <a:extLst>
                <a:ext uri="{FF2B5EF4-FFF2-40B4-BE49-F238E27FC236}">
                  <a16:creationId xmlns:a16="http://schemas.microsoft.com/office/drawing/2014/main" id="{053CE218-7374-A723-7E76-24CF3CF67519}"/>
                </a:ext>
              </a:extLst>
            </p:cNvPr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2">
              <a:extLst>
                <a:ext uri="{FF2B5EF4-FFF2-40B4-BE49-F238E27FC236}">
                  <a16:creationId xmlns:a16="http://schemas.microsoft.com/office/drawing/2014/main" id="{8AA5BFFB-F7DC-BDFF-B245-A1896063692E}"/>
                </a:ext>
              </a:extLst>
            </p:cNvPr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86;p2">
              <a:extLst>
                <a:ext uri="{FF2B5EF4-FFF2-40B4-BE49-F238E27FC236}">
                  <a16:creationId xmlns:a16="http://schemas.microsoft.com/office/drawing/2014/main" id="{86A073E3-417C-567B-2D30-B605A701A8C9}"/>
                </a:ext>
              </a:extLst>
            </p:cNvPr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7;p2">
              <a:extLst>
                <a:ext uri="{FF2B5EF4-FFF2-40B4-BE49-F238E27FC236}">
                  <a16:creationId xmlns:a16="http://schemas.microsoft.com/office/drawing/2014/main" id="{8B430EBD-F0F6-6837-6FF5-A483ECAE47EE}"/>
                </a:ext>
              </a:extLst>
            </p:cNvPr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8;p2">
              <a:extLst>
                <a:ext uri="{FF2B5EF4-FFF2-40B4-BE49-F238E27FC236}">
                  <a16:creationId xmlns:a16="http://schemas.microsoft.com/office/drawing/2014/main" id="{511503B6-A1B9-8E8F-0748-C470A60F6CF6}"/>
                </a:ext>
              </a:extLst>
            </p:cNvPr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9;p2">
              <a:extLst>
                <a:ext uri="{FF2B5EF4-FFF2-40B4-BE49-F238E27FC236}">
                  <a16:creationId xmlns:a16="http://schemas.microsoft.com/office/drawing/2014/main" id="{0C791592-8EE9-5202-98AA-CC8781E655BB}"/>
                </a:ext>
              </a:extLst>
            </p:cNvPr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0;p2">
              <a:extLst>
                <a:ext uri="{FF2B5EF4-FFF2-40B4-BE49-F238E27FC236}">
                  <a16:creationId xmlns:a16="http://schemas.microsoft.com/office/drawing/2014/main" id="{2C0989CF-05CB-07CF-6F21-627AEF1AA664}"/>
                </a:ext>
              </a:extLst>
            </p:cNvPr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BF502D6-FCE7-315A-A2EF-1EF7D5599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060" y="376194"/>
            <a:ext cx="6725887" cy="193321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3564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EDA3C5-7D0D-5B84-9FAE-426C8906C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87" y="446080"/>
            <a:ext cx="9568070" cy="59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1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A8C60F9-84D6-9170-F55B-42440958F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D19758A1-C052-C293-86FC-3A43346D80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extLst>
              <a:ext uri="{FF2B5EF4-FFF2-40B4-BE49-F238E27FC236}">
                <a16:creationId xmlns:a16="http://schemas.microsoft.com/office/drawing/2014/main" id="{2245B153-E99C-40DD-A903-20822F5C216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extLst>
              <a:ext uri="{FF2B5EF4-FFF2-40B4-BE49-F238E27FC236}">
                <a16:creationId xmlns:a16="http://schemas.microsoft.com/office/drawing/2014/main" id="{D6184A4E-DD84-1A84-7C18-AEC47C72280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extLst>
              <a:ext uri="{FF2B5EF4-FFF2-40B4-BE49-F238E27FC236}">
                <a16:creationId xmlns:a16="http://schemas.microsoft.com/office/drawing/2014/main" id="{4BFC018F-249D-23C8-6136-C898CA78A1B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extLst>
              <a:ext uri="{FF2B5EF4-FFF2-40B4-BE49-F238E27FC236}">
                <a16:creationId xmlns:a16="http://schemas.microsoft.com/office/drawing/2014/main" id="{6548D364-8A4D-2209-6986-EEE34A6F41E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extLst>
              <a:ext uri="{FF2B5EF4-FFF2-40B4-BE49-F238E27FC236}">
                <a16:creationId xmlns:a16="http://schemas.microsoft.com/office/drawing/2014/main" id="{BECA1900-F06E-DB00-AB44-1B088ECCD0E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extLst>
              <a:ext uri="{FF2B5EF4-FFF2-40B4-BE49-F238E27FC236}">
                <a16:creationId xmlns:a16="http://schemas.microsoft.com/office/drawing/2014/main" id="{0F96096B-8F85-90AA-C659-CF85C57C620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extLst>
              <a:ext uri="{FF2B5EF4-FFF2-40B4-BE49-F238E27FC236}">
                <a16:creationId xmlns:a16="http://schemas.microsoft.com/office/drawing/2014/main" id="{42164AA0-11C8-344E-454C-0DEC358D5DD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extLst>
              <a:ext uri="{FF2B5EF4-FFF2-40B4-BE49-F238E27FC236}">
                <a16:creationId xmlns:a16="http://schemas.microsoft.com/office/drawing/2014/main" id="{BBB1D32F-F4F9-142C-0D39-92D0106B08A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986BAAD1-7764-35FE-2AB6-DE0CF4CD4F8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AC7AB196-7C58-3F3D-BE2E-8D207E345D58}"/>
              </a:ext>
            </a:extLst>
          </p:cNvPr>
          <p:cNvSpPr txBox="1"/>
          <p:nvPr/>
        </p:nvSpPr>
        <p:spPr>
          <a:xfrm>
            <a:off x="3273230" y="1176240"/>
            <a:ext cx="5988817" cy="33253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CF6830E4-E298-9FBA-1BFB-FD40A931FF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57C7CA2-AE76-F083-2C8A-435AF341007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FC1E90AB-6ACF-B64B-2BBD-A6223B41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319" y="278240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B0E5B-B610-B149-88D6-E16CE0631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1962" y="2307648"/>
            <a:ext cx="5877496" cy="79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03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AAD5C7-7CC6-85D0-23BF-015A093CB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6163" y="119516"/>
            <a:ext cx="6112146" cy="3314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4D092-E6B9-DA55-E04E-FC45D4676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516"/>
            <a:ext cx="5842127" cy="330948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EC46C-64FE-4A94-E71B-8ABA1CA19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93" y="3548516"/>
            <a:ext cx="5698434" cy="3286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B34355-9FC4-F856-394C-FC68C0B42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162" y="3525604"/>
            <a:ext cx="6112145" cy="330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à cổ Phùng Hưng">
            <a:extLst>
              <a:ext uri="{FF2B5EF4-FFF2-40B4-BE49-F238E27FC236}">
                <a16:creationId xmlns:a16="http://schemas.microsoft.com/office/drawing/2014/main" id="{D45A4468-77E8-1A84-7A99-7E5217A45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6" y="50075"/>
            <a:ext cx="6031713" cy="330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EF3AC-35EF-FF69-A146-D68DFF8C5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04" y="50075"/>
            <a:ext cx="5626830" cy="3301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6B0B82-C58C-911A-7954-10479D1E13B6}"/>
              </a:ext>
            </a:extLst>
          </p:cNvPr>
          <p:cNvSpPr txBox="1"/>
          <p:nvPr/>
        </p:nvSpPr>
        <p:spPr>
          <a:xfrm>
            <a:off x="6373505" y="2520917"/>
            <a:ext cx="3353591" cy="769441"/>
          </a:xfrm>
          <a:prstGeom prst="rect">
            <a:avLst/>
          </a:prstGeom>
          <a:solidFill>
            <a:schemeClr val="tx2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000" dirty="0" err="1">
                <a:solidFill>
                  <a:srgbClr val="FFFF00"/>
                </a:solidFill>
              </a:rPr>
              <a:t>Tầng</a:t>
            </a:r>
            <a:r>
              <a:rPr lang="en-US" sz="2000" dirty="0">
                <a:solidFill>
                  <a:srgbClr val="FFFF00"/>
                </a:solidFill>
              </a:rPr>
              <a:t> 2 </a:t>
            </a:r>
            <a:r>
              <a:rPr lang="en-US" sz="2000" dirty="0" err="1">
                <a:solidFill>
                  <a:srgbClr val="FFFF00"/>
                </a:solidFill>
              </a:rPr>
              <a:t>là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nơi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thờ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cúng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tổ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tiên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và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sinh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hoạt</a:t>
            </a:r>
            <a:r>
              <a:rPr lang="en-US" sz="2000" dirty="0">
                <a:solidFill>
                  <a:srgbClr val="FFFF00"/>
                </a:solidFill>
              </a:rPr>
              <a:t>  </a:t>
            </a:r>
            <a:r>
              <a:rPr lang="en-US" sz="2000" dirty="0" err="1">
                <a:solidFill>
                  <a:srgbClr val="FFFF00"/>
                </a:solidFill>
              </a:rPr>
              <a:t>của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gia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chủ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EEEF9E-1D9A-3279-B67C-570847587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66" y="3506086"/>
            <a:ext cx="6031713" cy="3320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448EE4-9F72-021B-7F16-9A09E70862BF}"/>
              </a:ext>
            </a:extLst>
          </p:cNvPr>
          <p:cNvSpPr txBox="1"/>
          <p:nvPr/>
        </p:nvSpPr>
        <p:spPr>
          <a:xfrm>
            <a:off x="191666" y="3658705"/>
            <a:ext cx="6181838" cy="400110"/>
          </a:xfrm>
          <a:prstGeom prst="rect">
            <a:avLst/>
          </a:prstGeom>
          <a:solidFill>
            <a:srgbClr val="FFD2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Kiến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trúc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tầng</a:t>
            </a:r>
            <a:r>
              <a:rPr lang="en-US" sz="2000" b="1" dirty="0">
                <a:solidFill>
                  <a:srgbClr val="FF0000"/>
                </a:solidFill>
              </a:rPr>
              <a:t> 2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nhìn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từ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khu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tiếp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khách</a:t>
            </a:r>
            <a:r>
              <a:rPr lang="en-US" sz="2000" b="1" dirty="0">
                <a:solidFill>
                  <a:srgbClr val="FF0000"/>
                </a:solidFill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</a:rPr>
              <a:t>tầng</a:t>
            </a:r>
            <a:r>
              <a:rPr lang="en-US" sz="20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62C198-25C6-AE6B-888C-E2424E8659B7}"/>
              </a:ext>
            </a:extLst>
          </p:cNvPr>
          <p:cNvSpPr txBox="1">
            <a:spLocks/>
          </p:cNvSpPr>
          <p:nvPr/>
        </p:nvSpPr>
        <p:spPr>
          <a:xfrm>
            <a:off x="716988" y="2921413"/>
            <a:ext cx="3930580" cy="4305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2060"/>
                </a:solidFill>
              </a:rPr>
              <a:t>Nhà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cổ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Phùng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Hưng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9BF254-A081-E7F7-00FC-D0108DE66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54" y="3485659"/>
            <a:ext cx="5615080" cy="33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88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DB725-74C6-6A04-FA5A-DE595F79B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0" y="1"/>
            <a:ext cx="5989130" cy="3316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D65D3-8484-6EDD-EBA8-57C2BE889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054" y="0"/>
            <a:ext cx="5777948" cy="3316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00371D-0D15-4D57-2D6D-49B938FD8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053" y="3541921"/>
            <a:ext cx="5777948" cy="33160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BDC1C-C697-D04B-A797-5BC1CA51E1C3}"/>
              </a:ext>
            </a:extLst>
          </p:cNvPr>
          <p:cNvSpPr txBox="1"/>
          <p:nvPr/>
        </p:nvSpPr>
        <p:spPr>
          <a:xfrm>
            <a:off x="106870" y="109181"/>
            <a:ext cx="263633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</a:rPr>
              <a:t>Nhà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cổ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Thắng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C8B61F-6AB0-4A6E-812D-F3724C8FC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70" y="3541922"/>
            <a:ext cx="5989130" cy="331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1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BF0F3-5557-93C8-5709-518BC0870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4D1E3-A313-C502-7249-19351D35F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DEE95-A6D3-ECC2-44D1-5C5C64033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D77CE-561A-EE5E-4ED0-9B451B45F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21251" cy="3348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FD8B57-52B9-CE29-3633-A152D16CF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4" y="0"/>
            <a:ext cx="6177567" cy="334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4AD323-0148-5F05-D405-F9D060AE7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8174"/>
            <a:ext cx="5821250" cy="3329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A4D7C1-8785-9E71-07B8-30D7903A2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4" y="3528173"/>
            <a:ext cx="6177566" cy="332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39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C36C11-4A7C-FE6A-A819-5B6D65CB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932" y="79420"/>
            <a:ext cx="5827160" cy="3525264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B3A71-5008-E699-0C54-56BE1525E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8" y="119269"/>
            <a:ext cx="6073202" cy="34455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4634F-E0B8-B076-9F3F-5D4360070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8" y="3710609"/>
            <a:ext cx="6073202" cy="3147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14B312-25B2-7543-A867-9072FE11EA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932" y="3710609"/>
            <a:ext cx="5901068" cy="314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48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FEAC78-1A0C-B63F-39E3-4D70E7FF7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114818" cy="3242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9D140-A451-E3EF-D60C-7ADEBF4A7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4087"/>
            <a:ext cx="5969725" cy="3178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D704E-43A8-0308-0042-0BCD7969B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1"/>
            <a:ext cx="6114818" cy="33649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544B9A-FD90-DB9F-FA03-D6CF80798ACA}"/>
              </a:ext>
            </a:extLst>
          </p:cNvPr>
          <p:cNvSpPr txBox="1"/>
          <p:nvPr/>
        </p:nvSpPr>
        <p:spPr>
          <a:xfrm>
            <a:off x="6096000" y="64087"/>
            <a:ext cx="1656522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E4C34-2C65-482B-44C2-7AA70FE0C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051" y="3429000"/>
            <a:ext cx="5651674" cy="336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7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ED6C1F-074B-DF52-C0BB-68E4AF0D3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796" y="1"/>
            <a:ext cx="5532977" cy="3493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BF911A-8293-4536-BBCE-6B595AE03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" y="0"/>
            <a:ext cx="6385190" cy="3570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44C85-24FB-49C4-74B7-F8B67AE76649}"/>
              </a:ext>
            </a:extLst>
          </p:cNvPr>
          <p:cNvSpPr txBox="1"/>
          <p:nvPr/>
        </p:nvSpPr>
        <p:spPr>
          <a:xfrm>
            <a:off x="1834597" y="0"/>
            <a:ext cx="3454792" cy="52322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Hội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Đông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9BCC8-9EDA-AC1E-D711-BEFA0FA0081C}"/>
              </a:ext>
            </a:extLst>
          </p:cNvPr>
          <p:cNvSpPr txBox="1"/>
          <p:nvPr/>
        </p:nvSpPr>
        <p:spPr>
          <a:xfrm>
            <a:off x="9355015" y="4403188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Đài</a:t>
            </a:r>
            <a:r>
              <a:rPr lang="en-US" dirty="0"/>
              <a:t> </a:t>
            </a:r>
            <a:r>
              <a:rPr lang="en-US" dirty="0" err="1"/>
              <a:t>phun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sân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711686-22FB-C9C4-A1EA-F71453BD9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6" y="3723861"/>
            <a:ext cx="6385191" cy="3134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35833-5957-EA95-1E8A-7813477D9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96" y="3723862"/>
            <a:ext cx="5532978" cy="31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41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53F3FE-1496-878D-1FCE-35B69953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10"/>
            <a:ext cx="6096000" cy="3460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4AC562-0FCB-4463-17E0-9C9EDFC408D3}"/>
              </a:ext>
            </a:extLst>
          </p:cNvPr>
          <p:cNvSpPr txBox="1"/>
          <p:nvPr/>
        </p:nvSpPr>
        <p:spPr>
          <a:xfrm>
            <a:off x="49297" y="3105834"/>
            <a:ext cx="358303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</a:rPr>
              <a:t>Hội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Hải</a:t>
            </a:r>
            <a:r>
              <a:rPr lang="en-US" sz="3600" dirty="0">
                <a:solidFill>
                  <a:srgbClr val="002060"/>
                </a:solidFill>
              </a:rPr>
              <a:t>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9904E-34A4-9155-D365-91A5C5F6E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88" y="75833"/>
            <a:ext cx="5870712" cy="3489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491047-85C6-ED50-2544-D32E90D4D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288" y="3752166"/>
            <a:ext cx="5821416" cy="3030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CC61F8-1A27-F105-E8A1-90114C34B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7" y="3752165"/>
            <a:ext cx="6046703" cy="31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27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2F1F4-8BDC-EABF-995C-D6BCDEF94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150749AA-E94E-01F5-37FC-2198247447AB}"/>
              </a:ext>
            </a:extLst>
          </p:cNvPr>
          <p:cNvGrpSpPr>
            <a:grpSpLocks noChangeAspect="1"/>
          </p:cNvGrpSpPr>
          <p:nvPr/>
        </p:nvGrpSpPr>
        <p:grpSpPr>
          <a:xfrm>
            <a:off x="39788" y="137118"/>
            <a:ext cx="12152212" cy="6583763"/>
            <a:chOff x="0" y="43020"/>
            <a:chExt cx="6350000" cy="3810000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7B4A26D9-21F8-D456-73EC-AD2A18356130}"/>
                </a:ext>
              </a:extLst>
            </p:cNvPr>
            <p:cNvSpPr/>
            <p:nvPr/>
          </p:nvSpPr>
          <p:spPr>
            <a:xfrm>
              <a:off x="0" y="4302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l="-3333" r="-333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1266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521B25-02F5-83BC-0270-3A0206232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235131"/>
            <a:ext cx="8220892" cy="61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82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450">
              <a:srgbClr val="F9D5BD"/>
            </a:gs>
            <a:gs pos="41292">
              <a:srgbClr val="FADBC7"/>
            </a:gs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1CAA2-E63C-B13D-31A6-62577BA1E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18124" y="-1683026"/>
            <a:ext cx="31557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D79B0-9B25-A1CC-B9EF-9D9E99D2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12766" y="1677669"/>
            <a:ext cx="3166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9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867705-2B10-BF28-DB5B-865660F86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EEC66-05A6-3863-2D06-22354AED91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3200" y="453893"/>
            <a:ext cx="6959600" cy="5470390"/>
          </a:xfrm>
          <a:prstGeom prst="rect">
            <a:avLst/>
          </a:prstGeom>
        </p:spPr>
      </p:pic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03A8F706-5EC1-A424-B6F6-B6310C6D0524}"/>
              </a:ext>
            </a:extLst>
          </p:cNvPr>
          <p:cNvSpPr/>
          <p:nvPr/>
        </p:nvSpPr>
        <p:spPr>
          <a:xfrm>
            <a:off x="7227195" y="453893"/>
            <a:ext cx="4761605" cy="5080995"/>
          </a:xfrm>
          <a:prstGeom prst="snip2DiagRect">
            <a:avLst>
              <a:gd name="adj1" fmla="val 6014"/>
              <a:gd name="adj2" fmla="val 1947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kern="0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CHUYỆN LỊCH SỬ</a:t>
            </a:r>
          </a:p>
          <a:p>
            <a:endParaRPr lang="en-US" sz="4400" b="1" kern="0" dirty="0">
              <a:ln w="0"/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b="1" kern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 THUYẾT </a:t>
            </a:r>
          </a:p>
          <a:p>
            <a:r>
              <a:rPr lang="en-US" sz="3200" b="1" kern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 CHÙA CẦU</a:t>
            </a:r>
            <a:endParaRPr lang="vi-VN" sz="32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3B171-3FBD-D64B-9C2F-95DD62552F53}"/>
              </a:ext>
            </a:extLst>
          </p:cNvPr>
          <p:cNvSpPr txBox="1"/>
          <p:nvPr/>
        </p:nvSpPr>
        <p:spPr>
          <a:xfrm>
            <a:off x="2118360" y="5983544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16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B8A9F-732B-8056-605F-DF98B9ABB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0DF6859-273C-A76C-68AA-E0FB779CF50A}"/>
              </a:ext>
            </a:extLst>
          </p:cNvPr>
          <p:cNvSpPr/>
          <p:nvPr/>
        </p:nvSpPr>
        <p:spPr>
          <a:xfrm rot="5029579">
            <a:off x="-1046287" y="4512763"/>
            <a:ext cx="3464175" cy="2947698"/>
          </a:xfrm>
          <a:custGeom>
            <a:avLst/>
            <a:gdLst/>
            <a:ahLst/>
            <a:cxnLst/>
            <a:rect l="l" t="t" r="r" b="b"/>
            <a:pathLst>
              <a:path w="5196263" h="4421547">
                <a:moveTo>
                  <a:pt x="0" y="0"/>
                </a:moveTo>
                <a:lnTo>
                  <a:pt x="5196262" y="0"/>
                </a:lnTo>
                <a:lnTo>
                  <a:pt x="5196262" y="4421547"/>
                </a:lnTo>
                <a:lnTo>
                  <a:pt x="0" y="4421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83585BA-CCA8-9D8E-6098-8A07EF9DC012}"/>
              </a:ext>
            </a:extLst>
          </p:cNvPr>
          <p:cNvSpPr txBox="1"/>
          <p:nvPr/>
        </p:nvSpPr>
        <p:spPr>
          <a:xfrm>
            <a:off x="455568" y="328340"/>
            <a:ext cx="7060880" cy="769441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0"/>
              </a:lnSpc>
            </a:pPr>
            <a:r>
              <a:rPr lang="en-US" sz="567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6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7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7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biết?</a:t>
            </a:r>
            <a:endParaRPr lang="en-US" sz="567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DB2834-84C2-EB24-7623-C1C6251187F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25287" y="2038376"/>
            <a:ext cx="3445565" cy="2891433"/>
          </a:xfrm>
          <a:prstGeom prst="rect">
            <a:avLst/>
          </a:prstGeom>
        </p:spPr>
      </p:pic>
      <p:sp>
        <p:nvSpPr>
          <p:cNvPr id="11" name="Cloud Callout 10">
            <a:extLst>
              <a:ext uri="{FF2B5EF4-FFF2-40B4-BE49-F238E27FC236}">
                <a16:creationId xmlns:a16="http://schemas.microsoft.com/office/drawing/2014/main" id="{C12408E7-F748-78BD-904E-DE43E5E63919}"/>
              </a:ext>
            </a:extLst>
          </p:cNvPr>
          <p:cNvSpPr/>
          <p:nvPr/>
        </p:nvSpPr>
        <p:spPr>
          <a:xfrm>
            <a:off x="3552670" y="1348516"/>
            <a:ext cx="8045765" cy="3978858"/>
          </a:xfrm>
          <a:prstGeom prst="cloudCallout">
            <a:avLst>
              <a:gd name="adj1" fmla="val -23674"/>
              <a:gd name="adj2" fmla="val 69397"/>
            </a:avLst>
          </a:prstGeom>
          <a:solidFill>
            <a:srgbClr val="FFFF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1990.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28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507" y="185473"/>
            <a:ext cx="11556986" cy="5893355"/>
            <a:chOff x="0" y="0"/>
            <a:chExt cx="4565723" cy="24406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5723" cy="2440675"/>
            </a:xfrm>
            <a:custGeom>
              <a:avLst/>
              <a:gdLst/>
              <a:ahLst/>
              <a:cxnLst/>
              <a:rect l="l" t="t" r="r" b="b"/>
              <a:pathLst>
                <a:path w="4565723" h="2440675">
                  <a:moveTo>
                    <a:pt x="24116" y="0"/>
                  </a:moveTo>
                  <a:lnTo>
                    <a:pt x="4541607" y="0"/>
                  </a:lnTo>
                  <a:cubicBezTo>
                    <a:pt x="4554926" y="0"/>
                    <a:pt x="4565723" y="10797"/>
                    <a:pt x="4565723" y="24116"/>
                  </a:cubicBezTo>
                  <a:lnTo>
                    <a:pt x="4565723" y="2416559"/>
                  </a:lnTo>
                  <a:cubicBezTo>
                    <a:pt x="4565723" y="2429878"/>
                    <a:pt x="4554926" y="2440675"/>
                    <a:pt x="4541607" y="2440675"/>
                  </a:cubicBezTo>
                  <a:lnTo>
                    <a:pt x="24116" y="2440675"/>
                  </a:lnTo>
                  <a:cubicBezTo>
                    <a:pt x="10797" y="2440675"/>
                    <a:pt x="0" y="2429878"/>
                    <a:pt x="0" y="2416559"/>
                  </a:cubicBezTo>
                  <a:lnTo>
                    <a:pt x="0" y="24116"/>
                  </a:lnTo>
                  <a:cubicBezTo>
                    <a:pt x="0" y="10797"/>
                    <a:pt x="10797" y="0"/>
                    <a:pt x="2411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D38D29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43394" y="878539"/>
            <a:ext cx="9505213" cy="5149685"/>
            <a:chOff x="0" y="4302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4302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l="-3333" r="-3333"/>
              </a:stretch>
            </a:blipFill>
          </p:spPr>
        </p:sp>
      </p:grpSp>
      <p:sp>
        <p:nvSpPr>
          <p:cNvPr id="8" name="TextBox 7"/>
          <p:cNvSpPr txBox="1"/>
          <p:nvPr/>
        </p:nvSpPr>
        <p:spPr>
          <a:xfrm>
            <a:off x="3438659" y="6132938"/>
            <a:ext cx="569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An (tỉnh Quảng Nam)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5B98DAAE-30C2-4777-ACB0-CDD8C625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404" y="263827"/>
            <a:ext cx="9096949" cy="6147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36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Em</a:t>
            </a:r>
            <a:r>
              <a:rPr lang="en-US" altLang="en-US" sz="36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altLang="en-US" sz="36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mô</a:t>
            </a:r>
            <a:r>
              <a:rPr lang="vi-VN" altLang="en-US" sz="36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tả một số nét về Phố cổ Hội An.</a:t>
            </a:r>
            <a:endParaRPr kumimoji="0" lang="en-US" altLang="en-US" sz="3600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378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CA0F509D-4ED6-BB4A-0F10-9CDDCE24C3A3}"/>
              </a:ext>
            </a:extLst>
          </p:cNvPr>
          <p:cNvGrpSpPr>
            <a:grpSpLocks noChangeAspect="1"/>
          </p:cNvGrpSpPr>
          <p:nvPr/>
        </p:nvGrpSpPr>
        <p:grpSpPr>
          <a:xfrm>
            <a:off x="39788" y="137118"/>
            <a:ext cx="12152212" cy="6583763"/>
            <a:chOff x="0" y="43020"/>
            <a:chExt cx="6350000" cy="3810000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1662FA36-9964-378B-72A4-DD8457EB109A}"/>
                </a:ext>
              </a:extLst>
            </p:cNvPr>
            <p:cNvSpPr/>
            <p:nvPr/>
          </p:nvSpPr>
          <p:spPr>
            <a:xfrm>
              <a:off x="0" y="4302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l="-3333" r="-3333"/>
              </a:stretch>
            </a:blipFill>
          </p:spPr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31255E-0588-CE98-2C0F-F9311EA9C582}"/>
              </a:ext>
            </a:extLst>
          </p:cNvPr>
          <p:cNvSpPr txBox="1"/>
          <p:nvPr/>
        </p:nvSpPr>
        <p:spPr>
          <a:xfrm>
            <a:off x="3975653" y="6136106"/>
            <a:ext cx="582704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311088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with buildings and people&#10;&#10;Description automatically generated">
            <a:extLst>
              <a:ext uri="{FF2B5EF4-FFF2-40B4-BE49-F238E27FC236}">
                <a16:creationId xmlns:a16="http://schemas.microsoft.com/office/drawing/2014/main" id="{B0FE69E3-BCF4-7888-63B4-E3BB6A375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26504"/>
            <a:ext cx="12261850" cy="6874670"/>
          </a:xfrm>
          <a:prstGeom prst="rect">
            <a:avLst/>
          </a:prstGeom>
        </p:spPr>
      </p:pic>
      <p:sp>
        <p:nvSpPr>
          <p:cNvPr id="8" name="Rectangle: Rounded Corners 25">
            <a:extLst>
              <a:ext uri="{FF2B5EF4-FFF2-40B4-BE49-F238E27FC236}">
                <a16:creationId xmlns:a16="http://schemas.microsoft.com/office/drawing/2014/main" id="{A151F58E-1489-0D36-78E8-F1862130F634}"/>
              </a:ext>
            </a:extLst>
          </p:cNvPr>
          <p:cNvSpPr/>
          <p:nvPr/>
        </p:nvSpPr>
        <p:spPr>
          <a:xfrm>
            <a:off x="68127" y="73801"/>
            <a:ext cx="9778237" cy="2867704"/>
          </a:xfrm>
          <a:custGeom>
            <a:avLst/>
            <a:gdLst>
              <a:gd name="connsiteX0" fmla="*/ 0 w 7432034"/>
              <a:gd name="connsiteY0" fmla="*/ 335664 h 2867704"/>
              <a:gd name="connsiteX1" fmla="*/ 415215 w 7432034"/>
              <a:gd name="connsiteY1" fmla="*/ 0 h 2867704"/>
              <a:gd name="connsiteX2" fmla="*/ 7016817 w 7432034"/>
              <a:gd name="connsiteY2" fmla="*/ 0 h 2867704"/>
              <a:gd name="connsiteX3" fmla="*/ 7432034 w 7432034"/>
              <a:gd name="connsiteY3" fmla="*/ 335664 h 2867704"/>
              <a:gd name="connsiteX4" fmla="*/ 7432034 w 7432034"/>
              <a:gd name="connsiteY4" fmla="*/ 2532038 h 2867704"/>
              <a:gd name="connsiteX5" fmla="*/ 7016817 w 7432034"/>
              <a:gd name="connsiteY5" fmla="*/ 2867703 h 2867704"/>
              <a:gd name="connsiteX6" fmla="*/ 415215 w 7432034"/>
              <a:gd name="connsiteY6" fmla="*/ 2867703 h 2867704"/>
              <a:gd name="connsiteX7" fmla="*/ 0 w 7432034"/>
              <a:gd name="connsiteY7" fmla="*/ 2532038 h 2867704"/>
              <a:gd name="connsiteX8" fmla="*/ 0 w 7432034"/>
              <a:gd name="connsiteY8" fmla="*/ 335664 h 2867704"/>
              <a:gd name="connsiteX0" fmla="*/ 0 w 7432034"/>
              <a:gd name="connsiteY0" fmla="*/ 335664 h 2867704"/>
              <a:gd name="connsiteX1" fmla="*/ 415215 w 7432034"/>
              <a:gd name="connsiteY1" fmla="*/ 0 h 2867704"/>
              <a:gd name="connsiteX2" fmla="*/ 7016817 w 7432034"/>
              <a:gd name="connsiteY2" fmla="*/ 0 h 2867704"/>
              <a:gd name="connsiteX3" fmla="*/ 7432034 w 7432034"/>
              <a:gd name="connsiteY3" fmla="*/ 335664 h 2867704"/>
              <a:gd name="connsiteX4" fmla="*/ 7432034 w 7432034"/>
              <a:gd name="connsiteY4" fmla="*/ 2532038 h 2867704"/>
              <a:gd name="connsiteX5" fmla="*/ 7016817 w 7432034"/>
              <a:gd name="connsiteY5" fmla="*/ 2867703 h 2867704"/>
              <a:gd name="connsiteX6" fmla="*/ 415215 w 7432034"/>
              <a:gd name="connsiteY6" fmla="*/ 2867703 h 2867704"/>
              <a:gd name="connsiteX7" fmla="*/ 0 w 7432034"/>
              <a:gd name="connsiteY7" fmla="*/ 2532038 h 2867704"/>
              <a:gd name="connsiteX8" fmla="*/ 0 w 7432034"/>
              <a:gd name="connsiteY8" fmla="*/ 335664 h 2867704"/>
              <a:gd name="connsiteX0" fmla="*/ 0 w 7432034"/>
              <a:gd name="connsiteY0" fmla="*/ 335664 h 2867704"/>
              <a:gd name="connsiteX1" fmla="*/ 415215 w 7432034"/>
              <a:gd name="connsiteY1" fmla="*/ 0 h 2867704"/>
              <a:gd name="connsiteX2" fmla="*/ 7016817 w 7432034"/>
              <a:gd name="connsiteY2" fmla="*/ 0 h 2867704"/>
              <a:gd name="connsiteX3" fmla="*/ 7432034 w 7432034"/>
              <a:gd name="connsiteY3" fmla="*/ 335664 h 2867704"/>
              <a:gd name="connsiteX4" fmla="*/ 7432034 w 7432034"/>
              <a:gd name="connsiteY4" fmla="*/ 2532038 h 2867704"/>
              <a:gd name="connsiteX5" fmla="*/ 7016817 w 7432034"/>
              <a:gd name="connsiteY5" fmla="*/ 2867703 h 2867704"/>
              <a:gd name="connsiteX6" fmla="*/ 415215 w 7432034"/>
              <a:gd name="connsiteY6" fmla="*/ 2867703 h 2867704"/>
              <a:gd name="connsiteX7" fmla="*/ 0 w 7432034"/>
              <a:gd name="connsiteY7" fmla="*/ 2532038 h 2867704"/>
              <a:gd name="connsiteX8" fmla="*/ 0 w 7432034"/>
              <a:gd name="connsiteY8" fmla="*/ 335664 h 286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2034" h="2867704" fill="none" extrusionOk="0">
                <a:moveTo>
                  <a:pt x="0" y="335664"/>
                </a:moveTo>
                <a:cubicBezTo>
                  <a:pt x="4032" y="240623"/>
                  <a:pt x="217111" y="45715"/>
                  <a:pt x="415215" y="0"/>
                </a:cubicBezTo>
                <a:cubicBezTo>
                  <a:pt x="1445391" y="79469"/>
                  <a:pt x="5262381" y="383147"/>
                  <a:pt x="7016817" y="0"/>
                </a:cubicBezTo>
                <a:cubicBezTo>
                  <a:pt x="7233349" y="-66433"/>
                  <a:pt x="7368268" y="136152"/>
                  <a:pt x="7432034" y="335664"/>
                </a:cubicBezTo>
                <a:cubicBezTo>
                  <a:pt x="7666036" y="1226475"/>
                  <a:pt x="7207427" y="1833207"/>
                  <a:pt x="7432034" y="2532038"/>
                </a:cubicBezTo>
                <a:cubicBezTo>
                  <a:pt x="7443071" y="2672976"/>
                  <a:pt x="7194162" y="2823892"/>
                  <a:pt x="7016817" y="2867703"/>
                </a:cubicBezTo>
                <a:cubicBezTo>
                  <a:pt x="5623109" y="3017184"/>
                  <a:pt x="2103562" y="3040968"/>
                  <a:pt x="415215" y="2867703"/>
                </a:cubicBezTo>
                <a:cubicBezTo>
                  <a:pt x="265414" y="2861071"/>
                  <a:pt x="-46245" y="2725295"/>
                  <a:pt x="0" y="2532038"/>
                </a:cubicBezTo>
                <a:cubicBezTo>
                  <a:pt x="128460" y="1783445"/>
                  <a:pt x="-53912" y="743860"/>
                  <a:pt x="0" y="335664"/>
                </a:cubicBezTo>
                <a:close/>
              </a:path>
              <a:path w="7432034" h="2867704" stroke="0" extrusionOk="0">
                <a:moveTo>
                  <a:pt x="0" y="335664"/>
                </a:moveTo>
                <a:cubicBezTo>
                  <a:pt x="-21782" y="200232"/>
                  <a:pt x="196243" y="-27134"/>
                  <a:pt x="415215" y="0"/>
                </a:cubicBezTo>
                <a:cubicBezTo>
                  <a:pt x="3153737" y="-65009"/>
                  <a:pt x="4530883" y="-66336"/>
                  <a:pt x="7016817" y="0"/>
                </a:cubicBezTo>
                <a:cubicBezTo>
                  <a:pt x="7182024" y="-9225"/>
                  <a:pt x="7488325" y="153231"/>
                  <a:pt x="7432034" y="335664"/>
                </a:cubicBezTo>
                <a:cubicBezTo>
                  <a:pt x="7652285" y="909423"/>
                  <a:pt x="7709172" y="2071506"/>
                  <a:pt x="7432034" y="2532038"/>
                </a:cubicBezTo>
                <a:cubicBezTo>
                  <a:pt x="7424739" y="2688708"/>
                  <a:pt x="7170529" y="2841836"/>
                  <a:pt x="7016817" y="2867703"/>
                </a:cubicBezTo>
                <a:cubicBezTo>
                  <a:pt x="6117445" y="2362230"/>
                  <a:pt x="1867272" y="3133348"/>
                  <a:pt x="415215" y="2867703"/>
                </a:cubicBezTo>
                <a:cubicBezTo>
                  <a:pt x="169632" y="2914948"/>
                  <a:pt x="-55755" y="2646944"/>
                  <a:pt x="0" y="2532038"/>
                </a:cubicBezTo>
                <a:cubicBezTo>
                  <a:pt x="48488" y="1405527"/>
                  <a:pt x="71977" y="1111277"/>
                  <a:pt x="0" y="335664"/>
                </a:cubicBezTo>
                <a:close/>
              </a:path>
              <a:path w="7432034" h="2867704" fill="none" stroke="0" extrusionOk="0">
                <a:moveTo>
                  <a:pt x="0" y="335664"/>
                </a:moveTo>
                <a:cubicBezTo>
                  <a:pt x="38432" y="175694"/>
                  <a:pt x="229446" y="17482"/>
                  <a:pt x="415215" y="0"/>
                </a:cubicBezTo>
                <a:cubicBezTo>
                  <a:pt x="1750659" y="120471"/>
                  <a:pt x="4817998" y="242235"/>
                  <a:pt x="7016817" y="0"/>
                </a:cubicBezTo>
                <a:cubicBezTo>
                  <a:pt x="7205800" y="-71726"/>
                  <a:pt x="7430641" y="102115"/>
                  <a:pt x="7432034" y="335664"/>
                </a:cubicBezTo>
                <a:cubicBezTo>
                  <a:pt x="7655761" y="1100955"/>
                  <a:pt x="7367593" y="1709261"/>
                  <a:pt x="7432034" y="2532038"/>
                </a:cubicBezTo>
                <a:cubicBezTo>
                  <a:pt x="7443109" y="2687758"/>
                  <a:pt x="7174787" y="2829900"/>
                  <a:pt x="7016817" y="2867703"/>
                </a:cubicBezTo>
                <a:cubicBezTo>
                  <a:pt x="5412164" y="2691754"/>
                  <a:pt x="1605598" y="2779769"/>
                  <a:pt x="415215" y="2867703"/>
                </a:cubicBezTo>
                <a:cubicBezTo>
                  <a:pt x="150150" y="2852306"/>
                  <a:pt x="-65732" y="2677451"/>
                  <a:pt x="0" y="2532038"/>
                </a:cubicBezTo>
                <a:cubicBezTo>
                  <a:pt x="4836" y="1934246"/>
                  <a:pt x="-32537" y="775759"/>
                  <a:pt x="0" y="335664"/>
                </a:cubicBezTo>
                <a:close/>
              </a:path>
              <a:path w="7432034" h="2867704" fill="none" stroke="0" extrusionOk="0">
                <a:moveTo>
                  <a:pt x="0" y="335664"/>
                </a:moveTo>
                <a:cubicBezTo>
                  <a:pt x="36930" y="210486"/>
                  <a:pt x="215379" y="47137"/>
                  <a:pt x="415215" y="0"/>
                </a:cubicBezTo>
                <a:cubicBezTo>
                  <a:pt x="1650331" y="150583"/>
                  <a:pt x="5129152" y="297783"/>
                  <a:pt x="7016817" y="0"/>
                </a:cubicBezTo>
                <a:cubicBezTo>
                  <a:pt x="7213886" y="-67711"/>
                  <a:pt x="7386669" y="116716"/>
                  <a:pt x="7432034" y="335664"/>
                </a:cubicBezTo>
                <a:cubicBezTo>
                  <a:pt x="7579437" y="1152170"/>
                  <a:pt x="7275274" y="1750090"/>
                  <a:pt x="7432034" y="2532038"/>
                </a:cubicBezTo>
                <a:cubicBezTo>
                  <a:pt x="7408887" y="2688920"/>
                  <a:pt x="7191438" y="2833878"/>
                  <a:pt x="7016817" y="2867703"/>
                </a:cubicBezTo>
                <a:cubicBezTo>
                  <a:pt x="5252288" y="2648294"/>
                  <a:pt x="1953084" y="2911701"/>
                  <a:pt x="415215" y="2867703"/>
                </a:cubicBezTo>
                <a:cubicBezTo>
                  <a:pt x="226081" y="2858895"/>
                  <a:pt x="-39592" y="2712284"/>
                  <a:pt x="0" y="2532038"/>
                </a:cubicBezTo>
                <a:cubicBezTo>
                  <a:pt x="116618" y="1816805"/>
                  <a:pt x="-85634" y="780126"/>
                  <a:pt x="0" y="33566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9778237"/>
                      <a:gd name="connsiteY0" fmla="*/ 335664 h 2867704"/>
                      <a:gd name="connsiteX1" fmla="*/ 546293 w 9778237"/>
                      <a:gd name="connsiteY1" fmla="*/ 0 h 2867704"/>
                      <a:gd name="connsiteX2" fmla="*/ 9231941 w 9778237"/>
                      <a:gd name="connsiteY2" fmla="*/ 0 h 2867704"/>
                      <a:gd name="connsiteX3" fmla="*/ 9778237 w 9778237"/>
                      <a:gd name="connsiteY3" fmla="*/ 335664 h 2867704"/>
                      <a:gd name="connsiteX4" fmla="*/ 9778237 w 9778237"/>
                      <a:gd name="connsiteY4" fmla="*/ 2532038 h 2867704"/>
                      <a:gd name="connsiteX5" fmla="*/ 9231941 w 9778237"/>
                      <a:gd name="connsiteY5" fmla="*/ 2867703 h 2867704"/>
                      <a:gd name="connsiteX6" fmla="*/ 546293 w 9778237"/>
                      <a:gd name="connsiteY6" fmla="*/ 2867703 h 2867704"/>
                      <a:gd name="connsiteX7" fmla="*/ 0 w 9778237"/>
                      <a:gd name="connsiteY7" fmla="*/ 2532038 h 2867704"/>
                      <a:gd name="connsiteX8" fmla="*/ 0 w 9778237"/>
                      <a:gd name="connsiteY8" fmla="*/ 335664 h 2867704"/>
                      <a:gd name="connsiteX0" fmla="*/ 0 w 9778237"/>
                      <a:gd name="connsiteY0" fmla="*/ 335664 h 2867704"/>
                      <a:gd name="connsiteX1" fmla="*/ 546293 w 9778237"/>
                      <a:gd name="connsiteY1" fmla="*/ 0 h 2867704"/>
                      <a:gd name="connsiteX2" fmla="*/ 9231941 w 9778237"/>
                      <a:gd name="connsiteY2" fmla="*/ 0 h 2867704"/>
                      <a:gd name="connsiteX3" fmla="*/ 9778237 w 9778237"/>
                      <a:gd name="connsiteY3" fmla="*/ 335664 h 2867704"/>
                      <a:gd name="connsiteX4" fmla="*/ 9778237 w 9778237"/>
                      <a:gd name="connsiteY4" fmla="*/ 2532038 h 2867704"/>
                      <a:gd name="connsiteX5" fmla="*/ 9231941 w 9778237"/>
                      <a:gd name="connsiteY5" fmla="*/ 2867703 h 2867704"/>
                      <a:gd name="connsiteX6" fmla="*/ 546293 w 9778237"/>
                      <a:gd name="connsiteY6" fmla="*/ 2867703 h 2867704"/>
                      <a:gd name="connsiteX7" fmla="*/ 0 w 9778237"/>
                      <a:gd name="connsiteY7" fmla="*/ 2532038 h 2867704"/>
                      <a:gd name="connsiteX8" fmla="*/ 0 w 9778237"/>
                      <a:gd name="connsiteY8" fmla="*/ 335664 h 2867704"/>
                      <a:gd name="connsiteX0" fmla="*/ 0 w 9778237"/>
                      <a:gd name="connsiteY0" fmla="*/ 335664 h 2867704"/>
                      <a:gd name="connsiteX1" fmla="*/ 546293 w 9778237"/>
                      <a:gd name="connsiteY1" fmla="*/ 0 h 2867704"/>
                      <a:gd name="connsiteX2" fmla="*/ 9231941 w 9778237"/>
                      <a:gd name="connsiteY2" fmla="*/ 0 h 2867704"/>
                      <a:gd name="connsiteX3" fmla="*/ 9778237 w 9778237"/>
                      <a:gd name="connsiteY3" fmla="*/ 335664 h 2867704"/>
                      <a:gd name="connsiteX4" fmla="*/ 9778237 w 9778237"/>
                      <a:gd name="connsiteY4" fmla="*/ 2532038 h 2867704"/>
                      <a:gd name="connsiteX5" fmla="*/ 9231941 w 9778237"/>
                      <a:gd name="connsiteY5" fmla="*/ 2867703 h 2867704"/>
                      <a:gd name="connsiteX6" fmla="*/ 546293 w 9778237"/>
                      <a:gd name="connsiteY6" fmla="*/ 2867703 h 2867704"/>
                      <a:gd name="connsiteX7" fmla="*/ 0 w 9778237"/>
                      <a:gd name="connsiteY7" fmla="*/ 2532038 h 2867704"/>
                      <a:gd name="connsiteX8" fmla="*/ 0 w 9778237"/>
                      <a:gd name="connsiteY8" fmla="*/ 335664 h 2867704"/>
                      <a:gd name="connsiteX0" fmla="*/ 0 w 9778237"/>
                      <a:gd name="connsiteY0" fmla="*/ 335664 h 2867704"/>
                      <a:gd name="connsiteX1" fmla="*/ 546293 w 9778237"/>
                      <a:gd name="connsiteY1" fmla="*/ 0 h 2867704"/>
                      <a:gd name="connsiteX2" fmla="*/ 9231941 w 9778237"/>
                      <a:gd name="connsiteY2" fmla="*/ 0 h 2867704"/>
                      <a:gd name="connsiteX3" fmla="*/ 9778237 w 9778237"/>
                      <a:gd name="connsiteY3" fmla="*/ 335664 h 2867704"/>
                      <a:gd name="connsiteX4" fmla="*/ 9778237 w 9778237"/>
                      <a:gd name="connsiteY4" fmla="*/ 2532038 h 2867704"/>
                      <a:gd name="connsiteX5" fmla="*/ 9231941 w 9778237"/>
                      <a:gd name="connsiteY5" fmla="*/ 2867703 h 2867704"/>
                      <a:gd name="connsiteX6" fmla="*/ 546293 w 9778237"/>
                      <a:gd name="connsiteY6" fmla="*/ 2867703 h 2867704"/>
                      <a:gd name="connsiteX7" fmla="*/ 0 w 9778237"/>
                      <a:gd name="connsiteY7" fmla="*/ 2532038 h 2867704"/>
                      <a:gd name="connsiteX8" fmla="*/ 0 w 9778237"/>
                      <a:gd name="connsiteY8" fmla="*/ 335664 h 2867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78237" h="2867704" fill="none" extrusionOk="0">
                        <a:moveTo>
                          <a:pt x="0" y="335664"/>
                        </a:moveTo>
                        <a:cubicBezTo>
                          <a:pt x="6587" y="275348"/>
                          <a:pt x="287634" y="49044"/>
                          <a:pt x="546293" y="0"/>
                        </a:cubicBezTo>
                        <a:cubicBezTo>
                          <a:pt x="1642720" y="94839"/>
                          <a:pt x="6971400" y="489555"/>
                          <a:pt x="9231941" y="0"/>
                        </a:cubicBezTo>
                        <a:cubicBezTo>
                          <a:pt x="9515323" y="-76803"/>
                          <a:pt x="9667474" y="128026"/>
                          <a:pt x="9778237" y="335664"/>
                        </a:cubicBezTo>
                        <a:cubicBezTo>
                          <a:pt x="10099225" y="1235250"/>
                          <a:pt x="9444804" y="1908020"/>
                          <a:pt x="9778237" y="2532038"/>
                        </a:cubicBezTo>
                        <a:cubicBezTo>
                          <a:pt x="9794865" y="2662280"/>
                          <a:pt x="9450324" y="2807136"/>
                          <a:pt x="9231941" y="2867703"/>
                        </a:cubicBezTo>
                        <a:cubicBezTo>
                          <a:pt x="7620614" y="3096529"/>
                          <a:pt x="2776131" y="3148064"/>
                          <a:pt x="546293" y="2867703"/>
                        </a:cubicBezTo>
                        <a:cubicBezTo>
                          <a:pt x="367368" y="2859017"/>
                          <a:pt x="-90448" y="2731149"/>
                          <a:pt x="0" y="2532038"/>
                        </a:cubicBezTo>
                        <a:cubicBezTo>
                          <a:pt x="196688" y="1731923"/>
                          <a:pt x="-80329" y="719620"/>
                          <a:pt x="0" y="335664"/>
                        </a:cubicBezTo>
                        <a:close/>
                      </a:path>
                      <a:path w="9778237" h="2867704" stroke="0" extrusionOk="0">
                        <a:moveTo>
                          <a:pt x="0" y="335664"/>
                        </a:moveTo>
                        <a:cubicBezTo>
                          <a:pt x="-46827" y="243743"/>
                          <a:pt x="253724" y="-72247"/>
                          <a:pt x="546293" y="0"/>
                        </a:cubicBezTo>
                        <a:cubicBezTo>
                          <a:pt x="4151636" y="-90640"/>
                          <a:pt x="6156510" y="199871"/>
                          <a:pt x="9231941" y="0"/>
                        </a:cubicBezTo>
                        <a:cubicBezTo>
                          <a:pt x="9446008" y="-8893"/>
                          <a:pt x="9870512" y="157163"/>
                          <a:pt x="9778237" y="335664"/>
                        </a:cubicBezTo>
                        <a:cubicBezTo>
                          <a:pt x="10164468" y="897810"/>
                          <a:pt x="10198642" y="2083324"/>
                          <a:pt x="9778237" y="2532038"/>
                        </a:cubicBezTo>
                        <a:cubicBezTo>
                          <a:pt x="9773828" y="2670292"/>
                          <a:pt x="9410697" y="2828832"/>
                          <a:pt x="9231941" y="2867703"/>
                        </a:cubicBezTo>
                        <a:cubicBezTo>
                          <a:pt x="8072281" y="2117466"/>
                          <a:pt x="2429406" y="3321400"/>
                          <a:pt x="546293" y="2867703"/>
                        </a:cubicBezTo>
                        <a:cubicBezTo>
                          <a:pt x="230094" y="2934856"/>
                          <a:pt x="-74761" y="2640168"/>
                          <a:pt x="0" y="2532038"/>
                        </a:cubicBezTo>
                        <a:cubicBezTo>
                          <a:pt x="67663" y="1351637"/>
                          <a:pt x="96916" y="1076213"/>
                          <a:pt x="0" y="335664"/>
                        </a:cubicBezTo>
                        <a:close/>
                      </a:path>
                      <a:path w="9778237" h="2867704" fill="none" stroke="0" extrusionOk="0">
                        <a:moveTo>
                          <a:pt x="0" y="335664"/>
                        </a:moveTo>
                        <a:cubicBezTo>
                          <a:pt x="84694" y="157750"/>
                          <a:pt x="333820" y="-9822"/>
                          <a:pt x="546293" y="0"/>
                        </a:cubicBezTo>
                        <a:cubicBezTo>
                          <a:pt x="2354465" y="182986"/>
                          <a:pt x="6064061" y="431393"/>
                          <a:pt x="9231941" y="0"/>
                        </a:cubicBezTo>
                        <a:cubicBezTo>
                          <a:pt x="9489124" y="-103547"/>
                          <a:pt x="9779341" y="87727"/>
                          <a:pt x="9778237" y="335664"/>
                        </a:cubicBezTo>
                        <a:cubicBezTo>
                          <a:pt x="10028072" y="1156563"/>
                          <a:pt x="9704390" y="1716699"/>
                          <a:pt x="9778237" y="2532038"/>
                        </a:cubicBezTo>
                        <a:cubicBezTo>
                          <a:pt x="9826319" y="2693237"/>
                          <a:pt x="9436311" y="2825384"/>
                          <a:pt x="9231941" y="2867703"/>
                        </a:cubicBezTo>
                        <a:cubicBezTo>
                          <a:pt x="7345352" y="2503339"/>
                          <a:pt x="1939244" y="2688611"/>
                          <a:pt x="546293" y="2867703"/>
                        </a:cubicBezTo>
                        <a:cubicBezTo>
                          <a:pt x="183721" y="2841660"/>
                          <a:pt x="-91141" y="2656794"/>
                          <a:pt x="0" y="2532038"/>
                        </a:cubicBezTo>
                        <a:cubicBezTo>
                          <a:pt x="-51791" y="1956461"/>
                          <a:pt x="-66904" y="697657"/>
                          <a:pt x="0" y="335664"/>
                        </a:cubicBezTo>
                        <a:close/>
                      </a:path>
                      <a:path w="9778237" h="2867704" fill="none" stroke="0" extrusionOk="0">
                        <a:moveTo>
                          <a:pt x="0" y="335664"/>
                        </a:moveTo>
                        <a:cubicBezTo>
                          <a:pt x="85020" y="212458"/>
                          <a:pt x="318026" y="53209"/>
                          <a:pt x="546293" y="0"/>
                        </a:cubicBezTo>
                        <a:cubicBezTo>
                          <a:pt x="1801911" y="-114521"/>
                          <a:pt x="6384079" y="357989"/>
                          <a:pt x="9231941" y="0"/>
                        </a:cubicBezTo>
                        <a:cubicBezTo>
                          <a:pt x="9495164" y="-70494"/>
                          <a:pt x="9715477" y="109285"/>
                          <a:pt x="9778237" y="335664"/>
                        </a:cubicBezTo>
                        <a:cubicBezTo>
                          <a:pt x="9890272" y="1079166"/>
                          <a:pt x="9531996" y="1811048"/>
                          <a:pt x="9778237" y="2532038"/>
                        </a:cubicBezTo>
                        <a:cubicBezTo>
                          <a:pt x="9744356" y="2680924"/>
                          <a:pt x="9479932" y="2862599"/>
                          <a:pt x="9231941" y="2867703"/>
                        </a:cubicBezTo>
                        <a:cubicBezTo>
                          <a:pt x="6805945" y="2679148"/>
                          <a:pt x="2366097" y="3155970"/>
                          <a:pt x="546293" y="2867703"/>
                        </a:cubicBezTo>
                        <a:cubicBezTo>
                          <a:pt x="311871" y="2840511"/>
                          <a:pt x="-63433" y="2746005"/>
                          <a:pt x="0" y="2532038"/>
                        </a:cubicBezTo>
                        <a:cubicBezTo>
                          <a:pt x="144079" y="1834633"/>
                          <a:pt x="-95162" y="775517"/>
                          <a:pt x="0" y="335664"/>
                        </a:cubicBezTo>
                        <a:close/>
                      </a:path>
                      <a:path w="9778237" h="2867704" fill="none" stroke="0" extrusionOk="0">
                        <a:moveTo>
                          <a:pt x="0" y="335664"/>
                        </a:moveTo>
                        <a:cubicBezTo>
                          <a:pt x="56028" y="254449"/>
                          <a:pt x="305026" y="86084"/>
                          <a:pt x="546293" y="0"/>
                        </a:cubicBezTo>
                        <a:cubicBezTo>
                          <a:pt x="2008038" y="150908"/>
                          <a:pt x="6844794" y="475902"/>
                          <a:pt x="9231941" y="0"/>
                        </a:cubicBezTo>
                        <a:cubicBezTo>
                          <a:pt x="9506679" y="-74169"/>
                          <a:pt x="9712672" y="99194"/>
                          <a:pt x="9778237" y="335664"/>
                        </a:cubicBezTo>
                        <a:cubicBezTo>
                          <a:pt x="10148084" y="1173783"/>
                          <a:pt x="9491340" y="1827000"/>
                          <a:pt x="9778237" y="2532038"/>
                        </a:cubicBezTo>
                        <a:cubicBezTo>
                          <a:pt x="9752937" y="2687402"/>
                          <a:pt x="9430684" y="2818231"/>
                          <a:pt x="9231941" y="2867703"/>
                        </a:cubicBezTo>
                        <a:cubicBezTo>
                          <a:pt x="7368155" y="2894952"/>
                          <a:pt x="2565317" y="3145887"/>
                          <a:pt x="546293" y="2867703"/>
                        </a:cubicBezTo>
                        <a:cubicBezTo>
                          <a:pt x="316676" y="2854502"/>
                          <a:pt x="-81742" y="2715828"/>
                          <a:pt x="0" y="2532038"/>
                        </a:cubicBezTo>
                        <a:cubicBezTo>
                          <a:pt x="153989" y="1837701"/>
                          <a:pt x="-133643" y="767123"/>
                          <a:pt x="0" y="3356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55678E-4AF6-0653-8C64-4EE8EDBFC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74" y="261553"/>
            <a:ext cx="9855738" cy="2679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C6CF20-DBA3-7036-DEAD-7D2A6B5B1385}"/>
              </a:ext>
            </a:extLst>
          </p:cNvPr>
          <p:cNvSpPr txBox="1"/>
          <p:nvPr/>
        </p:nvSpPr>
        <p:spPr>
          <a:xfrm>
            <a:off x="3964329" y="2359816"/>
            <a:ext cx="19441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21324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with buildings and people&#10;&#10;Description automatically generated">
            <a:extLst>
              <a:ext uri="{FF2B5EF4-FFF2-40B4-BE49-F238E27FC236}">
                <a16:creationId xmlns:a16="http://schemas.microsoft.com/office/drawing/2014/main" id="{B0FE69E3-BCF4-7888-63B4-E3BB6A375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261850" cy="687467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3BC4D3-A83B-820B-3893-9FD620E083DD}"/>
              </a:ext>
            </a:extLst>
          </p:cNvPr>
          <p:cNvSpPr/>
          <p:nvPr/>
        </p:nvSpPr>
        <p:spPr>
          <a:xfrm>
            <a:off x="438151" y="219075"/>
            <a:ext cx="11076910" cy="60222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Google Shape;783;p10">
            <a:extLst>
              <a:ext uri="{FF2B5EF4-FFF2-40B4-BE49-F238E27FC236}">
                <a16:creationId xmlns:a16="http://schemas.microsoft.com/office/drawing/2014/main" id="{7B09BF08-CD66-45BA-8480-E74C2F2F5041}"/>
              </a:ext>
            </a:extLst>
          </p:cNvPr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0" name="Google Shape;797;p10">
            <a:hlinkClick r:id="" action="ppaction://noaction"/>
            <a:extLst>
              <a:ext uri="{FF2B5EF4-FFF2-40B4-BE49-F238E27FC236}">
                <a16:creationId xmlns:a16="http://schemas.microsoft.com/office/drawing/2014/main" id="{F97F9B53-8B52-D858-135E-BB370733A98F}"/>
              </a:ext>
            </a:extLst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Google Shape;70;p2">
            <a:extLst>
              <a:ext uri="{FF2B5EF4-FFF2-40B4-BE49-F238E27FC236}">
                <a16:creationId xmlns:a16="http://schemas.microsoft.com/office/drawing/2014/main" id="{77D607B8-F78B-C6B6-8EFB-57D67C62D3B9}"/>
              </a:ext>
            </a:extLst>
          </p:cNvPr>
          <p:cNvSpPr/>
          <p:nvPr/>
        </p:nvSpPr>
        <p:spPr>
          <a:xfrm>
            <a:off x="2241200" y="420942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9" name="Google Shape;71;p2">
            <a:extLst>
              <a:ext uri="{FF2B5EF4-FFF2-40B4-BE49-F238E27FC236}">
                <a16:creationId xmlns:a16="http://schemas.microsoft.com/office/drawing/2014/main" id="{5571773F-B464-9BC8-B7C4-AF7D044E3E6B}"/>
              </a:ext>
            </a:extLst>
          </p:cNvPr>
          <p:cNvGrpSpPr/>
          <p:nvPr/>
        </p:nvGrpSpPr>
        <p:grpSpPr>
          <a:xfrm rot="-985835">
            <a:off x="1380022" y="2097341"/>
            <a:ext cx="1153636" cy="2102402"/>
            <a:chOff x="5930618" y="1536098"/>
            <a:chExt cx="1609023" cy="2932306"/>
          </a:xfrm>
        </p:grpSpPr>
        <p:grpSp>
          <p:nvGrpSpPr>
            <p:cNvPr id="30" name="Google Shape;72;p2">
              <a:extLst>
                <a:ext uri="{FF2B5EF4-FFF2-40B4-BE49-F238E27FC236}">
                  <a16:creationId xmlns:a16="http://schemas.microsoft.com/office/drawing/2014/main" id="{C8616BC0-7463-847C-1753-0409DB6DC1DF}"/>
                </a:ext>
              </a:extLst>
            </p:cNvPr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40" name="Google Shape;73;p2">
                <a:extLst>
                  <a:ext uri="{FF2B5EF4-FFF2-40B4-BE49-F238E27FC236}">
                    <a16:creationId xmlns:a16="http://schemas.microsoft.com/office/drawing/2014/main" id="{10D61AFA-4AB6-65DF-FE57-FC8C2781808C}"/>
                  </a:ext>
                </a:extLst>
              </p:cNvPr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74;p2">
                <a:extLst>
                  <a:ext uri="{FF2B5EF4-FFF2-40B4-BE49-F238E27FC236}">
                    <a16:creationId xmlns:a16="http://schemas.microsoft.com/office/drawing/2014/main" id="{08312628-E80B-79AE-32B3-56D8C3708512}"/>
                  </a:ext>
                </a:extLst>
              </p:cNvPr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75;p2">
                <a:extLst>
                  <a:ext uri="{FF2B5EF4-FFF2-40B4-BE49-F238E27FC236}">
                    <a16:creationId xmlns:a16="http://schemas.microsoft.com/office/drawing/2014/main" id="{A8349346-E704-F165-ADA5-3070C481623B}"/>
                  </a:ext>
                </a:extLst>
              </p:cNvPr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76;p2">
                <a:extLst>
                  <a:ext uri="{FF2B5EF4-FFF2-40B4-BE49-F238E27FC236}">
                    <a16:creationId xmlns:a16="http://schemas.microsoft.com/office/drawing/2014/main" id="{D19A6686-E7EE-0AA3-4260-846BD78C1137}"/>
                  </a:ext>
                </a:extLst>
              </p:cNvPr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77;p2">
                <a:extLst>
                  <a:ext uri="{FF2B5EF4-FFF2-40B4-BE49-F238E27FC236}">
                    <a16:creationId xmlns:a16="http://schemas.microsoft.com/office/drawing/2014/main" id="{E08174FF-16F1-AEA7-D648-91975EFA0C1D}"/>
                  </a:ext>
                </a:extLst>
              </p:cNvPr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78;p2">
                <a:extLst>
                  <a:ext uri="{FF2B5EF4-FFF2-40B4-BE49-F238E27FC236}">
                    <a16:creationId xmlns:a16="http://schemas.microsoft.com/office/drawing/2014/main" id="{5C3832D1-3B8E-8EE9-BA62-75B6EB337FE4}"/>
                  </a:ext>
                </a:extLst>
              </p:cNvPr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79;p2">
                <a:extLst>
                  <a:ext uri="{FF2B5EF4-FFF2-40B4-BE49-F238E27FC236}">
                    <a16:creationId xmlns:a16="http://schemas.microsoft.com/office/drawing/2014/main" id="{7053B860-E1E7-A92B-7CF1-C50BB176FA3A}"/>
                  </a:ext>
                </a:extLst>
              </p:cNvPr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80;p2">
                <a:extLst>
                  <a:ext uri="{FF2B5EF4-FFF2-40B4-BE49-F238E27FC236}">
                    <a16:creationId xmlns:a16="http://schemas.microsoft.com/office/drawing/2014/main" id="{5773CC10-8A69-54A4-9D87-F1A90E38EAE6}"/>
                  </a:ext>
                </a:extLst>
              </p:cNvPr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81;p2">
                <a:extLst>
                  <a:ext uri="{FF2B5EF4-FFF2-40B4-BE49-F238E27FC236}">
                    <a16:creationId xmlns:a16="http://schemas.microsoft.com/office/drawing/2014/main" id="{DF9A245D-E5A9-4AA9-EDF0-793ABBA2705B}"/>
                  </a:ext>
                </a:extLst>
              </p:cNvPr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82;p2">
              <a:extLst>
                <a:ext uri="{FF2B5EF4-FFF2-40B4-BE49-F238E27FC236}">
                  <a16:creationId xmlns:a16="http://schemas.microsoft.com/office/drawing/2014/main" id="{6B270268-D44F-DADC-F495-D8286DF062D1}"/>
                </a:ext>
              </a:extLst>
            </p:cNvPr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3;p2">
              <a:extLst>
                <a:ext uri="{FF2B5EF4-FFF2-40B4-BE49-F238E27FC236}">
                  <a16:creationId xmlns:a16="http://schemas.microsoft.com/office/drawing/2014/main" id="{08498090-193B-D117-0750-E6062AE9A7AD}"/>
                </a:ext>
              </a:extLst>
            </p:cNvPr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4;p2">
              <a:extLst>
                <a:ext uri="{FF2B5EF4-FFF2-40B4-BE49-F238E27FC236}">
                  <a16:creationId xmlns:a16="http://schemas.microsoft.com/office/drawing/2014/main" id="{42AC2D21-6EFB-FE0C-B162-BEB1E139347F}"/>
                </a:ext>
              </a:extLst>
            </p:cNvPr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5;p2">
              <a:extLst>
                <a:ext uri="{FF2B5EF4-FFF2-40B4-BE49-F238E27FC236}">
                  <a16:creationId xmlns:a16="http://schemas.microsoft.com/office/drawing/2014/main" id="{DB5D2319-ED38-45A7-A10E-E1B7E43A4066}"/>
                </a:ext>
              </a:extLst>
            </p:cNvPr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6;p2">
              <a:extLst>
                <a:ext uri="{FF2B5EF4-FFF2-40B4-BE49-F238E27FC236}">
                  <a16:creationId xmlns:a16="http://schemas.microsoft.com/office/drawing/2014/main" id="{9C5B1B6C-4FDA-F6D2-6FD9-2A4DBA2217D6}"/>
                </a:ext>
              </a:extLst>
            </p:cNvPr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7;p2">
              <a:extLst>
                <a:ext uri="{FF2B5EF4-FFF2-40B4-BE49-F238E27FC236}">
                  <a16:creationId xmlns:a16="http://schemas.microsoft.com/office/drawing/2014/main" id="{48996E78-3A2D-6538-C1FE-235FDD4375D2}"/>
                </a:ext>
              </a:extLst>
            </p:cNvPr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8;p2">
              <a:extLst>
                <a:ext uri="{FF2B5EF4-FFF2-40B4-BE49-F238E27FC236}">
                  <a16:creationId xmlns:a16="http://schemas.microsoft.com/office/drawing/2014/main" id="{B6FA5BA5-E9F6-61E5-8A0D-B4A2425CD5B6}"/>
                </a:ext>
              </a:extLst>
            </p:cNvPr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9;p2">
              <a:extLst>
                <a:ext uri="{FF2B5EF4-FFF2-40B4-BE49-F238E27FC236}">
                  <a16:creationId xmlns:a16="http://schemas.microsoft.com/office/drawing/2014/main" id="{1F5CDE97-F6A7-0128-48E2-5B2CA5335C12}"/>
                </a:ext>
              </a:extLst>
            </p:cNvPr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0;p2">
              <a:extLst>
                <a:ext uri="{FF2B5EF4-FFF2-40B4-BE49-F238E27FC236}">
                  <a16:creationId xmlns:a16="http://schemas.microsoft.com/office/drawing/2014/main" id="{45526204-D95D-45E7-BFD6-D4FB70C2D4E2}"/>
                </a:ext>
              </a:extLst>
            </p:cNvPr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54F48CC9-60EB-3CFA-1C62-4AEBF2C9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468" y="986329"/>
            <a:ext cx="453581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8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with buildings and people&#10;&#10;Description automatically generated">
            <a:extLst>
              <a:ext uri="{FF2B5EF4-FFF2-40B4-BE49-F238E27FC236}">
                <a16:creationId xmlns:a16="http://schemas.microsoft.com/office/drawing/2014/main" id="{B0FE69E3-BCF4-7888-63B4-E3BB6A375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261850" cy="687467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3BC4D3-A83B-820B-3893-9FD620E083DD}"/>
              </a:ext>
            </a:extLst>
          </p:cNvPr>
          <p:cNvSpPr/>
          <p:nvPr/>
        </p:nvSpPr>
        <p:spPr>
          <a:xfrm>
            <a:off x="285936" y="48517"/>
            <a:ext cx="11451344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A88517-7208-3784-1BE0-408BA58C1B3D}"/>
              </a:ext>
            </a:extLst>
          </p:cNvPr>
          <p:cNvGrpSpPr/>
          <p:nvPr/>
        </p:nvGrpSpPr>
        <p:grpSpPr>
          <a:xfrm>
            <a:off x="1135431" y="170558"/>
            <a:ext cx="10957635" cy="2016051"/>
            <a:chOff x="7571889" y="1535718"/>
            <a:chExt cx="3972629" cy="368098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47588B1-6278-CA62-8453-800E61B0CEC6}"/>
                </a:ext>
              </a:extLst>
            </p:cNvPr>
            <p:cNvSpPr/>
            <p:nvPr/>
          </p:nvSpPr>
          <p:spPr>
            <a:xfrm>
              <a:off x="7571889" y="1535718"/>
              <a:ext cx="3608633" cy="2274227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 w="28575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BA2581E1-35EC-37A1-B2F9-D215F5F26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2090" y="1586803"/>
              <a:ext cx="3942428" cy="3629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</a:pP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Quan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2,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định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trí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lí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phố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cổ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Hội</a:t>
              </a:r>
              <a:r>
                <a:rPr lang="en-US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An</a:t>
              </a:r>
              <a:r>
                <a:rPr lang="vi-VN" altLang="en-US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eaLnBrk="1" hangingPunct="1">
                <a:spcBef>
                  <a:spcPct val="20000"/>
                </a:spcBef>
              </a:pPr>
              <a:endParaRPr lang="en-US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242CC10-591A-4B1E-5965-0DC056AF9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649" y="1457043"/>
            <a:ext cx="8577328" cy="52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2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57BDF-C915-3850-FA54-B4120D9BD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with buildings and people&#10;&#10;Description automatically generated">
            <a:extLst>
              <a:ext uri="{FF2B5EF4-FFF2-40B4-BE49-F238E27FC236}">
                <a16:creationId xmlns:a16="http://schemas.microsoft.com/office/drawing/2014/main" id="{5F240830-59FA-6C97-A690-1850679CB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261850" cy="687467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48EAE5-E41E-42B0-9530-5C528EFCDC61}"/>
              </a:ext>
            </a:extLst>
          </p:cNvPr>
          <p:cNvSpPr/>
          <p:nvPr/>
        </p:nvSpPr>
        <p:spPr>
          <a:xfrm>
            <a:off x="285750" y="219075"/>
            <a:ext cx="11429999" cy="66389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8BE44C-F54F-E39F-F367-83D767664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07" y="202405"/>
            <a:ext cx="10916883" cy="66389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D71BA3A-FE8C-F1E4-E788-BF87B77221A5}"/>
              </a:ext>
            </a:extLst>
          </p:cNvPr>
          <p:cNvSpPr/>
          <p:nvPr/>
        </p:nvSpPr>
        <p:spPr>
          <a:xfrm>
            <a:off x="4318612" y="3613533"/>
            <a:ext cx="528810" cy="556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0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with buildings and people&#10;&#10;Description automatically generated">
            <a:extLst>
              <a:ext uri="{FF2B5EF4-FFF2-40B4-BE49-F238E27FC236}">
                <a16:creationId xmlns:a16="http://schemas.microsoft.com/office/drawing/2014/main" id="{B0FE69E3-BCF4-7888-63B4-E3BB6A375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261850" cy="687467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3BC4D3-A83B-820B-3893-9FD620E083DD}"/>
              </a:ext>
            </a:extLst>
          </p:cNvPr>
          <p:cNvSpPr/>
          <p:nvPr/>
        </p:nvSpPr>
        <p:spPr>
          <a:xfrm>
            <a:off x="285750" y="219075"/>
            <a:ext cx="11429999" cy="64798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3F13D9-4EB9-6684-3908-FD62A200E4B3}"/>
              </a:ext>
            </a:extLst>
          </p:cNvPr>
          <p:cNvSpPr txBox="1"/>
          <p:nvPr/>
        </p:nvSpPr>
        <p:spPr>
          <a:xfrm>
            <a:off x="755787" y="2629634"/>
            <a:ext cx="10613595" cy="39395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tin SGK,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3, 4, 5,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Bef>
                <a:spcPts val="600"/>
              </a:spcBef>
            </a:pP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</a:p>
          <a:p>
            <a:pPr algn="just">
              <a:spcBef>
                <a:spcPts val="600"/>
              </a:spcBef>
            </a:pP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SGK)..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83277" y="804231"/>
            <a:ext cx="1983993" cy="1745062"/>
            <a:chOff x="7619117" y="3430087"/>
            <a:chExt cx="3049764" cy="3489890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7619117" y="3430087"/>
              <a:ext cx="3049764" cy="3489890"/>
              <a:chOff x="-309882" y="-82880"/>
              <a:chExt cx="6969760" cy="7975600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-309882" y="-82880"/>
                <a:ext cx="6969760" cy="7975600"/>
              </a:xfrm>
              <a:custGeom>
                <a:avLst/>
                <a:gdLst/>
                <a:ahLst/>
                <a:cxnLst/>
                <a:rect l="l" t="t" r="r" b="b"/>
                <a:pathLst>
                  <a:path w="6969760" h="7975600">
                    <a:moveTo>
                      <a:pt x="1239520" y="1239520"/>
                    </a:moveTo>
                    <a:cubicBezTo>
                      <a:pt x="0" y="2479040"/>
                      <a:pt x="0" y="4489450"/>
                      <a:pt x="1239520" y="5730240"/>
                    </a:cubicBezTo>
                    <a:lnTo>
                      <a:pt x="3484880" y="7975600"/>
                    </a:lnTo>
                    <a:lnTo>
                      <a:pt x="5730240" y="5730240"/>
                    </a:lnTo>
                    <a:cubicBezTo>
                      <a:pt x="6969760" y="4490720"/>
                      <a:pt x="6969760" y="2480310"/>
                      <a:pt x="5730240" y="1239520"/>
                    </a:cubicBezTo>
                    <a:cubicBezTo>
                      <a:pt x="4489450" y="0"/>
                      <a:pt x="2480310" y="0"/>
                      <a:pt x="1239520" y="1239520"/>
                    </a:cubicBezTo>
                    <a:close/>
                  </a:path>
                </a:pathLst>
              </a:custGeom>
              <a:solidFill>
                <a:srgbClr val="F4BC6A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46063" y="380308"/>
                <a:ext cx="5895974" cy="5627483"/>
              </a:xfrm>
              <a:custGeom>
                <a:avLst/>
                <a:gdLst/>
                <a:ahLst/>
                <a:cxnLst/>
                <a:rect l="l" t="t" r="r" b="b"/>
                <a:pathLst>
                  <a:path w="5895974" h="5627483">
                    <a:moveTo>
                      <a:pt x="2947987" y="4502"/>
                    </a:moveTo>
                    <a:cubicBezTo>
                      <a:pt x="1941349" y="0"/>
                      <a:pt x="1009246" y="534451"/>
                      <a:pt x="504623" y="1405483"/>
                    </a:cubicBezTo>
                    <a:cubicBezTo>
                      <a:pt x="0" y="2276514"/>
                      <a:pt x="0" y="3350970"/>
                      <a:pt x="504623" y="4222001"/>
                    </a:cubicBezTo>
                    <a:cubicBezTo>
                      <a:pt x="1009246" y="5093032"/>
                      <a:pt x="1941349" y="5627483"/>
                      <a:pt x="2947987" y="5622982"/>
                    </a:cubicBezTo>
                    <a:cubicBezTo>
                      <a:pt x="3954625" y="5627483"/>
                      <a:pt x="4886728" y="5093032"/>
                      <a:pt x="5391351" y="4222001"/>
                    </a:cubicBezTo>
                    <a:cubicBezTo>
                      <a:pt x="5895974" y="3350970"/>
                      <a:pt x="5895974" y="2276514"/>
                      <a:pt x="5391351" y="1405483"/>
                    </a:cubicBezTo>
                    <a:cubicBezTo>
                      <a:pt x="4886728" y="534451"/>
                      <a:pt x="3954625" y="0"/>
                      <a:pt x="2947987" y="4502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665" r="-24665"/>
                </a:stretch>
              </a:blipFill>
            </p:spPr>
            <p:txBody>
              <a:bodyPr/>
              <a:lstStyle/>
              <a:p>
                <a:endParaRPr lang="vi-VN" sz="1200"/>
              </a:p>
            </p:txBody>
          </p:sp>
        </p:grpSp>
        <p:pic>
          <p:nvPicPr>
            <p:cNvPr id="13" name="Pictur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887404" y="3682721"/>
              <a:ext cx="2513192" cy="2362508"/>
            </a:xfrm>
            <a:prstGeom prst="ellipse">
              <a:avLst/>
            </a:prstGeom>
            <a:ln w="63500" cap="rnd"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4621369" y="759598"/>
            <a:ext cx="2389031" cy="1745063"/>
            <a:chOff x="12039600" y="3787210"/>
            <a:chExt cx="3049764" cy="3489890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12039600" y="3787210"/>
              <a:ext cx="3049764" cy="3489890"/>
              <a:chOff x="-309880" y="-309880"/>
              <a:chExt cx="6969760" cy="7975600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-309880" y="-309880"/>
                <a:ext cx="6969760" cy="7975600"/>
              </a:xfrm>
              <a:custGeom>
                <a:avLst/>
                <a:gdLst/>
                <a:ahLst/>
                <a:cxnLst/>
                <a:rect l="l" t="t" r="r" b="b"/>
                <a:pathLst>
                  <a:path w="6969760" h="7975600">
                    <a:moveTo>
                      <a:pt x="1239520" y="1239520"/>
                    </a:moveTo>
                    <a:cubicBezTo>
                      <a:pt x="0" y="2479040"/>
                      <a:pt x="0" y="4489450"/>
                      <a:pt x="1239520" y="5730240"/>
                    </a:cubicBezTo>
                    <a:lnTo>
                      <a:pt x="3484880" y="7975600"/>
                    </a:lnTo>
                    <a:lnTo>
                      <a:pt x="5730240" y="5730240"/>
                    </a:lnTo>
                    <a:cubicBezTo>
                      <a:pt x="6969760" y="4490720"/>
                      <a:pt x="6969760" y="2480310"/>
                      <a:pt x="5730240" y="1239520"/>
                    </a:cubicBezTo>
                    <a:cubicBezTo>
                      <a:pt x="4489450" y="0"/>
                      <a:pt x="2480310" y="0"/>
                      <a:pt x="1239520" y="1239520"/>
                    </a:cubicBezTo>
                    <a:close/>
                  </a:path>
                </a:pathLst>
              </a:custGeom>
              <a:solidFill>
                <a:srgbClr val="E2CEF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46063" y="380308"/>
                <a:ext cx="5895974" cy="5627483"/>
              </a:xfrm>
              <a:custGeom>
                <a:avLst/>
                <a:gdLst/>
                <a:ahLst/>
                <a:cxnLst/>
                <a:rect l="l" t="t" r="r" b="b"/>
                <a:pathLst>
                  <a:path w="5895974" h="5627483">
                    <a:moveTo>
                      <a:pt x="2947987" y="4502"/>
                    </a:moveTo>
                    <a:cubicBezTo>
                      <a:pt x="1941349" y="0"/>
                      <a:pt x="1009246" y="534451"/>
                      <a:pt x="504623" y="1405483"/>
                    </a:cubicBezTo>
                    <a:cubicBezTo>
                      <a:pt x="0" y="2276514"/>
                      <a:pt x="0" y="3350970"/>
                      <a:pt x="504623" y="4222001"/>
                    </a:cubicBezTo>
                    <a:cubicBezTo>
                      <a:pt x="1009246" y="5093032"/>
                      <a:pt x="1941349" y="5627483"/>
                      <a:pt x="2947987" y="5622982"/>
                    </a:cubicBezTo>
                    <a:cubicBezTo>
                      <a:pt x="3954625" y="5627483"/>
                      <a:pt x="4886728" y="5093032"/>
                      <a:pt x="5391351" y="4222001"/>
                    </a:cubicBezTo>
                    <a:cubicBezTo>
                      <a:pt x="5895974" y="3350970"/>
                      <a:pt x="5895974" y="2276514"/>
                      <a:pt x="5391351" y="1405483"/>
                    </a:cubicBezTo>
                    <a:cubicBezTo>
                      <a:pt x="4886728" y="534451"/>
                      <a:pt x="3954625" y="0"/>
                      <a:pt x="2947987" y="4502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81859" r="-81859"/>
                </a:stretch>
              </a:blipFill>
            </p:spPr>
            <p:txBody>
              <a:bodyPr/>
              <a:lstStyle/>
              <a:p>
                <a:endParaRPr lang="vi-VN" sz="1200"/>
              </a:p>
            </p:txBody>
          </p:sp>
        </p:grpSp>
        <p:pic>
          <p:nvPicPr>
            <p:cNvPr id="18" name="Picture 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378615" y="4089216"/>
              <a:ext cx="2388403" cy="2462243"/>
            </a:xfrm>
            <a:prstGeom prst="ellipse">
              <a:avLst/>
            </a:prstGeom>
            <a:ln w="635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8229601" y="884572"/>
            <a:ext cx="2389031" cy="1620090"/>
            <a:chOff x="2466522" y="3575482"/>
            <a:chExt cx="3049764" cy="3489890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466522" y="3575482"/>
              <a:ext cx="3049764" cy="3489890"/>
              <a:chOff x="-309880" y="-309880"/>
              <a:chExt cx="6969760" cy="7975600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-309880" y="-309880"/>
                <a:ext cx="6969760" cy="7975600"/>
              </a:xfrm>
              <a:custGeom>
                <a:avLst/>
                <a:gdLst/>
                <a:ahLst/>
                <a:cxnLst/>
                <a:rect l="l" t="t" r="r" b="b"/>
                <a:pathLst>
                  <a:path w="6969760" h="7975600">
                    <a:moveTo>
                      <a:pt x="1239520" y="1239520"/>
                    </a:moveTo>
                    <a:cubicBezTo>
                      <a:pt x="0" y="2479040"/>
                      <a:pt x="0" y="4489450"/>
                      <a:pt x="1239520" y="5730240"/>
                    </a:cubicBezTo>
                    <a:lnTo>
                      <a:pt x="3484880" y="7975600"/>
                    </a:lnTo>
                    <a:lnTo>
                      <a:pt x="5730240" y="5730240"/>
                    </a:lnTo>
                    <a:cubicBezTo>
                      <a:pt x="6969760" y="4490720"/>
                      <a:pt x="6969760" y="2480310"/>
                      <a:pt x="5730240" y="1239520"/>
                    </a:cubicBezTo>
                    <a:cubicBezTo>
                      <a:pt x="4489450" y="0"/>
                      <a:pt x="2480310" y="0"/>
                      <a:pt x="1239520" y="1239520"/>
                    </a:cubicBezTo>
                    <a:close/>
                  </a:path>
                </a:pathLst>
              </a:custGeom>
              <a:solidFill>
                <a:srgbClr val="DF8787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246063" y="380308"/>
                <a:ext cx="5895974" cy="5627483"/>
              </a:xfrm>
              <a:custGeom>
                <a:avLst/>
                <a:gdLst/>
                <a:ahLst/>
                <a:cxnLst/>
                <a:rect l="l" t="t" r="r" b="b"/>
                <a:pathLst>
                  <a:path w="5895974" h="5627483">
                    <a:moveTo>
                      <a:pt x="2947987" y="4502"/>
                    </a:moveTo>
                    <a:cubicBezTo>
                      <a:pt x="1941349" y="0"/>
                      <a:pt x="1009246" y="534451"/>
                      <a:pt x="504623" y="1405483"/>
                    </a:cubicBezTo>
                    <a:cubicBezTo>
                      <a:pt x="0" y="2276514"/>
                      <a:pt x="0" y="3350970"/>
                      <a:pt x="504623" y="4222001"/>
                    </a:cubicBezTo>
                    <a:cubicBezTo>
                      <a:pt x="1009246" y="5093032"/>
                      <a:pt x="1941349" y="5627483"/>
                      <a:pt x="2947987" y="5622982"/>
                    </a:cubicBezTo>
                    <a:cubicBezTo>
                      <a:pt x="3954625" y="5627483"/>
                      <a:pt x="4886728" y="5093032"/>
                      <a:pt x="5391351" y="4222001"/>
                    </a:cubicBezTo>
                    <a:cubicBezTo>
                      <a:pt x="5895974" y="3350970"/>
                      <a:pt x="5895974" y="2276514"/>
                      <a:pt x="5391351" y="1405483"/>
                    </a:cubicBezTo>
                    <a:cubicBezTo>
                      <a:pt x="4886728" y="534451"/>
                      <a:pt x="3954625" y="0"/>
                      <a:pt x="2947987" y="4502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4572" r="-24572"/>
                </a:stretch>
              </a:blipFill>
            </p:spPr>
            <p:txBody>
              <a:bodyPr/>
              <a:lstStyle/>
              <a:p>
                <a:endParaRPr lang="vi-VN" sz="1200"/>
              </a:p>
            </p:txBody>
          </p:sp>
        </p:grpSp>
        <p:pic>
          <p:nvPicPr>
            <p:cNvPr id="23" name="Picture 2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709786" y="3908771"/>
              <a:ext cx="2501259" cy="2547982"/>
            </a:xfrm>
            <a:prstGeom prst="ellipse">
              <a:avLst/>
            </a:prstGeom>
            <a:ln w="63500" cap="rnd"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35000">
                    <a:schemeClr val="accent2">
                      <a:lumMod val="0"/>
                      <a:lumOff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8E55EA-1A39-B3AF-597C-7590846E5BF5}"/>
              </a:ext>
            </a:extLst>
          </p:cNvPr>
          <p:cNvSpPr txBox="1">
            <a:spLocks/>
          </p:cNvSpPr>
          <p:nvPr/>
        </p:nvSpPr>
        <p:spPr>
          <a:xfrm>
            <a:off x="755787" y="45099"/>
            <a:ext cx="11198087" cy="714500"/>
          </a:xfrm>
          <a:prstGeom prst="rect">
            <a:avLst/>
          </a:prstGeom>
          <a:solidFill>
            <a:srgbClr val="76E3FF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93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1396</TotalTime>
  <Words>217</Words>
  <Application>Microsoft Office PowerPoint</Application>
  <PresentationFormat>Widescreen</PresentationFormat>
  <Paragraphs>26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微软雅黑</vt:lpstr>
      <vt:lpstr>Arial</vt:lpstr>
      <vt:lpstr>Calibri</vt:lpstr>
      <vt:lpstr>Calibri Light</vt:lpstr>
      <vt:lpstr>Cambria</vt:lpstr>
      <vt:lpstr>Georgia</vt:lpstr>
      <vt:lpstr>Handlee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136</cp:revision>
  <cp:lastPrinted>2025-02-20T14:23:53Z</cp:lastPrinted>
  <dcterms:created xsi:type="dcterms:W3CDTF">2023-11-14T11:45:06Z</dcterms:created>
  <dcterms:modified xsi:type="dcterms:W3CDTF">2025-05-06T14:53:30Z</dcterms:modified>
</cp:coreProperties>
</file>