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92" r:id="rId3"/>
    <p:sldId id="258" r:id="rId4"/>
    <p:sldId id="259" r:id="rId5"/>
    <p:sldId id="261" r:id="rId6"/>
    <p:sldId id="262" r:id="rId7"/>
    <p:sldId id="263" r:id="rId8"/>
    <p:sldId id="264" r:id="rId9"/>
    <p:sldId id="286" r:id="rId10"/>
    <p:sldId id="312" r:id="rId11"/>
    <p:sldId id="288" r:id="rId12"/>
    <p:sldId id="291" r:id="rId13"/>
    <p:sldId id="293" r:id="rId14"/>
    <p:sldId id="314" r:id="rId15"/>
    <p:sldId id="313" r:id="rId16"/>
    <p:sldId id="315" r:id="rId17"/>
    <p:sldId id="31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4</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63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2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1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1667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F2E4114-D210-7646-CE9A-FB775A3FB3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 id="2147483698" r:id="rId14"/>
    <p:sldLayoutId id="2147483699"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37.gif"/><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hyperlink" Target="https://www.facebook.com/nkpowerskills" TargetMode="External"/><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6.png"/><Relationship Id="rId10" Type="http://schemas.openxmlformats.org/officeDocument/2006/relationships/image" Target="../media/image25.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486</Words>
  <Application>Microsoft Office PowerPoint</Application>
  <PresentationFormat>Widescreen</PresentationFormat>
  <Paragraphs>62</Paragraphs>
  <Slides>17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等线</vt:lpstr>
      <vt:lpstr>等线 Light</vt:lpstr>
      <vt:lpstr>.VnBlack</vt:lpstr>
      <vt:lpstr>Arial</vt:lpstr>
      <vt:lpstr>Calibri</vt:lpstr>
      <vt:lpstr>Cambria</vt:lpstr>
      <vt:lpstr>iCiel Cadena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28</cp:revision>
  <dcterms:created xsi:type="dcterms:W3CDTF">2023-09-27T11:21:18Z</dcterms:created>
  <dcterms:modified xsi:type="dcterms:W3CDTF">2025-05-06T14:06:57Z</dcterms:modified>
  <cp:category>9Slide.vn</cp:category>
</cp:coreProperties>
</file>