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23" r:id="rId4"/>
  </p:sldMasterIdLst>
  <p:notesMasterIdLst>
    <p:notesMasterId r:id="rId26"/>
  </p:notesMasterIdLst>
  <p:sldIdLst>
    <p:sldId id="3265" r:id="rId5"/>
    <p:sldId id="3293" r:id="rId6"/>
    <p:sldId id="260" r:id="rId7"/>
    <p:sldId id="333" r:id="rId8"/>
    <p:sldId id="335" r:id="rId9"/>
    <p:sldId id="334" r:id="rId10"/>
    <p:sldId id="3270" r:id="rId11"/>
    <p:sldId id="296" r:id="rId12"/>
    <p:sldId id="3271" r:id="rId13"/>
    <p:sldId id="3281" r:id="rId14"/>
    <p:sldId id="332" r:id="rId15"/>
    <p:sldId id="3288" r:id="rId16"/>
    <p:sldId id="3290" r:id="rId17"/>
    <p:sldId id="3295" r:id="rId18"/>
    <p:sldId id="3294" r:id="rId19"/>
    <p:sldId id="3296" r:id="rId20"/>
    <p:sldId id="3297" r:id="rId21"/>
    <p:sldId id="3298" r:id="rId22"/>
    <p:sldId id="3289" r:id="rId23"/>
    <p:sldId id="3299" r:id="rId24"/>
    <p:sldId id="33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584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09103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54671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87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227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174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113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16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404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703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4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255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740205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67.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67.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2.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9.png"/><Relationship Id="rId5" Type="http://schemas.openxmlformats.org/officeDocument/2006/relationships/slideLayout" Target="../slideLayouts/slideLayout67.xml"/><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7.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6.jpg"/><Relationship Id="rId1" Type="http://schemas.openxmlformats.org/officeDocument/2006/relationships/slideLayout" Target="../slideLayouts/slideLayout48.xml"/><Relationship Id="rId6" Type="http://schemas.openxmlformats.org/officeDocument/2006/relationships/image" Target="../media/image29.png"/><Relationship Id="rId11" Type="http://schemas.openxmlformats.org/officeDocument/2006/relationships/image" Target="../media/image32.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1.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517214" y="3536010"/>
            <a:ext cx="6986622" cy="1176630"/>
          </a:xfrm>
          <a:prstGeom prst="rect">
            <a:avLst/>
          </a:prstGeom>
        </p:spPr>
      </p:pic>
      <p:pic>
        <p:nvPicPr>
          <p:cNvPr id="10" name="Picture 9">
            <a:extLst>
              <a:ext uri="{FF2B5EF4-FFF2-40B4-BE49-F238E27FC236}">
                <a16:creationId xmlns:a16="http://schemas.microsoft.com/office/drawing/2014/main" id="{B1B340DC-33E3-CA58-35C5-C24FB64DFE0F}"/>
              </a:ext>
            </a:extLst>
          </p:cNvPr>
          <p:cNvPicPr>
            <a:picLocks noChangeAspect="1"/>
          </p:cNvPicPr>
          <p:nvPr/>
        </p:nvPicPr>
        <p:blipFill>
          <a:blip r:embed="rId6"/>
          <a:stretch>
            <a:fillRect/>
          </a:stretch>
        </p:blipFill>
        <p:spPr>
          <a:xfrm>
            <a:off x="6926470" y="4555185"/>
            <a:ext cx="2530059" cy="1176630"/>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66039D-FBEB-FC9A-7AB2-5F3580BCF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1095</Words>
  <Application>Microsoft Office PowerPoint</Application>
  <PresentationFormat>Widescreen</PresentationFormat>
  <Paragraphs>92</Paragraphs>
  <Slides>21</Slides>
  <Notes>9</Notes>
  <HiddenSlides>0</HiddenSlides>
  <MMClips>12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微软雅黑</vt:lpstr>
      <vt:lpstr>Arial</vt:lpstr>
      <vt:lpstr>Calibri</vt:lpstr>
      <vt:lpstr>Cambria</vt:lpstr>
      <vt:lpstr>Chau Philomene One</vt:lpstr>
      <vt:lpstr>Georgia</vt:lpstr>
      <vt:lpstr>Handlee</vt:lpstr>
      <vt:lpstr>Open Sans</vt:lpstr>
      <vt:lpstr>Signika Negative</vt:lpstr>
      <vt:lpstr>Tahoma</vt:lpstr>
      <vt:lpstr>Times New Roman</vt:lpstr>
      <vt:lpstr>6_Office 主题</vt:lpstr>
      <vt:lpstr>1_Office Theme</vt:lpstr>
      <vt:lpstr>1_Simple Light</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2023-11-14T08:52:16Z</dcterms:created>
  <dcterms:modified xsi:type="dcterms:W3CDTF">2025-05-06T14:37:06Z</dcterms:modified>
</cp:coreProperties>
</file>