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21" r:id="rId4"/>
    <p:sldMasterId id="2147483726" r:id="rId5"/>
    <p:sldMasterId id="2147483738" r:id="rId6"/>
  </p:sldMasterIdLst>
  <p:notesMasterIdLst>
    <p:notesMasterId r:id="rId30"/>
  </p:notesMasterIdLst>
  <p:sldIdLst>
    <p:sldId id="257" r:id="rId7"/>
    <p:sldId id="309" r:id="rId8"/>
    <p:sldId id="324" r:id="rId9"/>
    <p:sldId id="325" r:id="rId10"/>
    <p:sldId id="376" r:id="rId11"/>
    <p:sldId id="377" r:id="rId12"/>
    <p:sldId id="378" r:id="rId13"/>
    <p:sldId id="311" r:id="rId14"/>
    <p:sldId id="316" r:id="rId15"/>
    <p:sldId id="317" r:id="rId16"/>
    <p:sldId id="380" r:id="rId17"/>
    <p:sldId id="379" r:id="rId18"/>
    <p:sldId id="297" r:id="rId19"/>
    <p:sldId id="381" r:id="rId20"/>
    <p:sldId id="312" r:id="rId21"/>
    <p:sldId id="382" r:id="rId22"/>
    <p:sldId id="383" r:id="rId23"/>
    <p:sldId id="384" r:id="rId24"/>
    <p:sldId id="322" r:id="rId25"/>
    <p:sldId id="266" r:id="rId26"/>
    <p:sldId id="269" r:id="rId27"/>
    <p:sldId id="385" r:id="rId28"/>
    <p:sldId id="3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71BB-E5AB-418E-9A7A-57755AEBAB4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D2A7A-EC79-44CF-AFA2-34BAFEF4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5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7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5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8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0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3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579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6365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9120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5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3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88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843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9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5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0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6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0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36590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33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003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5967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03688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72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7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61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55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13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17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36307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06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8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36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5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8876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77676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7857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5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3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0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7395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35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7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287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6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3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3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062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27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76" y="0"/>
            <a:ext cx="1225867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65" y="1569224"/>
            <a:ext cx="9667062" cy="3640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B72D3D-91B6-300B-44E2-A504D551C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07"/>
            <a:ext cx="1271304" cy="125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A8113-1CB5-EFE0-C20F-90186B877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72" y="625175"/>
            <a:ext cx="4468755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hoàn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phiếu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B458C-C8D1-104B-39E2-4CD7BD8D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762124"/>
            <a:ext cx="8943975" cy="2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95129"/>
              </p:ext>
            </p:extLst>
          </p:nvPr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B630907-C0CC-A56E-A9F5-AD89E4F5BF57}"/>
              </a:ext>
            </a:extLst>
          </p:cNvPr>
          <p:cNvSpPr txBox="1"/>
          <p:nvPr/>
        </p:nvSpPr>
        <p:spPr>
          <a:xfrm>
            <a:off x="2524125" y="1333500"/>
            <a:ext cx="501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83856-2162-37F9-ADD4-3E883437792E}"/>
              </a:ext>
            </a:extLst>
          </p:cNvPr>
          <p:cNvSpPr txBox="1"/>
          <p:nvPr/>
        </p:nvSpPr>
        <p:spPr>
          <a:xfrm>
            <a:off x="2009774" y="17716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rệt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D357C-83B8-898B-01A5-6005AD4E28A0}"/>
              </a:ext>
            </a:extLst>
          </p:cNvPr>
          <p:cNvSpPr txBox="1"/>
          <p:nvPr/>
        </p:nvSpPr>
        <p:spPr>
          <a:xfrm>
            <a:off x="866774" y="21907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E0A25-B0CA-A496-1838-FC197F2B0EE7}"/>
              </a:ext>
            </a:extLst>
          </p:cNvPr>
          <p:cNvSpPr txBox="1"/>
          <p:nvPr/>
        </p:nvSpPr>
        <p:spPr>
          <a:xfrm>
            <a:off x="7648575" y="3667125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784F4-3237-D890-3747-8C7A445F4376}"/>
              </a:ext>
            </a:extLst>
          </p:cNvPr>
          <p:cNvSpPr txBox="1"/>
          <p:nvPr/>
        </p:nvSpPr>
        <p:spPr>
          <a:xfrm>
            <a:off x="7686675" y="41338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74234-52FD-BF39-5C8B-A1769F096067}"/>
              </a:ext>
            </a:extLst>
          </p:cNvPr>
          <p:cNvSpPr txBox="1"/>
          <p:nvPr/>
        </p:nvSpPr>
        <p:spPr>
          <a:xfrm>
            <a:off x="6715125" y="457200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55C94D-5780-C9A1-6AA2-A14FDBCDE3D0}"/>
              </a:ext>
            </a:extLst>
          </p:cNvPr>
          <p:cNvSpPr txBox="1"/>
          <p:nvPr/>
        </p:nvSpPr>
        <p:spPr>
          <a:xfrm>
            <a:off x="6743700" y="50482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47333-ED7A-208B-50BB-F93245F422E6}"/>
              </a:ext>
            </a:extLst>
          </p:cNvPr>
          <p:cNvSpPr txBox="1"/>
          <p:nvPr/>
        </p:nvSpPr>
        <p:spPr>
          <a:xfrm>
            <a:off x="7391399" y="5514975"/>
            <a:ext cx="288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D39B7-0089-63A8-05D3-31A44D531769}"/>
              </a:ext>
            </a:extLst>
          </p:cNvPr>
          <p:cNvSpPr txBox="1"/>
          <p:nvPr/>
        </p:nvSpPr>
        <p:spPr>
          <a:xfrm>
            <a:off x="6457950" y="5972175"/>
            <a:ext cx="423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Đặc điểm khí hậu ở Tây Nguyên</a:t>
            </a:r>
            <a:r>
              <a:rPr lang="en-US" sz="2800" b="1" dirty="0">
                <a:solidFill>
                  <a:srgbClr val="003399"/>
                </a:solidFill>
              </a:rPr>
              <a:t>: </a:t>
            </a:r>
            <a:r>
              <a:rPr lang="vi-VN" sz="2800" b="1" dirty="0">
                <a:solidFill>
                  <a:srgbClr val="003399"/>
                </a:solidFill>
              </a:rPr>
              <a:t>nhiệt độ cao quanh năm, trung bình trên 20℃;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Có hai mùa rõ rệt: mùa mưa (từ tháng 5 đến tháng 11) và mùa khô (từ tháng 12 đến tháng 4 năm sau);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094906" y="3202153"/>
            <a:ext cx="6458669" cy="122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đất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000376" y="1552575"/>
            <a:ext cx="5800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 thông tin, em hãy cho biết tên và đặc điểm của loại đất chính ở vùng Tây Nguyên.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496676" cy="173664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 Tây Nguyên có đất đỏ badan là chủ yếu. Đất giàu chất dinh dưỡng, thích hợp để trồng các cây công nghiệp như: cà phê, hồ tiêu, cao su,...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a đất đỏ - Báo Lâm Đồng điện tử">
            <a:extLst>
              <a:ext uri="{FF2B5EF4-FFF2-40B4-BE49-F238E27FC236}">
                <a16:creationId xmlns:a16="http://schemas.microsoft.com/office/drawing/2014/main" id="{A456F624-B3DB-DE6E-EE4C-57E7426C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47888"/>
            <a:ext cx="6248400" cy="40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Tây Nguyên không mở rộng diện tích cây cao su - Tuổi Trẻ Online">
            <a:extLst>
              <a:ext uri="{FF2B5EF4-FFF2-40B4-BE49-F238E27FC236}">
                <a16:creationId xmlns:a16="http://schemas.microsoft.com/office/drawing/2014/main" id="{449FFCE1-7F4A-7E6C-C77C-6050DC18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12184" b="2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hồ tiêu xuất khẩu ở các tỉnh Tây Nguyên theo hướng bền vững |  Tạp chí Kinh tế và Dự báo">
            <a:extLst>
              <a:ext uri="{FF2B5EF4-FFF2-40B4-BE49-F238E27FC236}">
                <a16:creationId xmlns:a16="http://schemas.microsoft.com/office/drawing/2014/main" id="{84EE5E52-E34D-CE87-4894-7F21A8166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10717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ạo dư địa mới cho ngành hàng cà phê - Nhịp sống kinh tế Việt Nam &amp;  Thế giới">
            <a:extLst>
              <a:ext uri="{FF2B5EF4-FFF2-40B4-BE49-F238E27FC236}">
                <a16:creationId xmlns:a16="http://schemas.microsoft.com/office/drawing/2014/main" id="{CC4B691A-779B-FE59-A8F6-B1FA3078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5538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372932B7-DE7E-9073-6F36-941AEF4E1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Trò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: </a:t>
            </a:r>
          </a:p>
          <a:p>
            <a:pPr algn="ctr"/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Ai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nhanh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hơn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2476500" y="2100728"/>
            <a:ext cx="7410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các nhóm.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phút, nhóm nào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999996"/>
            <a:ext cx="2507845" cy="2661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937" y="3781424"/>
            <a:ext cx="2276625" cy="2880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20A8F7-E887-C232-9529-BB235E57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120" y="828242"/>
            <a:ext cx="367011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18C5C3C-7A3F-355C-3E1E-1633A1D9E7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286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720ED-3A55-04E8-8B4E-0533F0295E7D}"/>
              </a:ext>
            </a:extLst>
          </p:cNvPr>
          <p:cNvSpPr txBox="1"/>
          <p:nvPr/>
        </p:nvSpPr>
        <p:spPr>
          <a:xfrm>
            <a:off x="3581400" y="13811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7EA40-08F1-D2B7-D1BD-CE72F885D2C3}"/>
              </a:ext>
            </a:extLst>
          </p:cNvPr>
          <p:cNvSpPr txBox="1"/>
          <p:nvPr/>
        </p:nvSpPr>
        <p:spPr>
          <a:xfrm>
            <a:off x="5829300" y="179070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66644-A748-44BF-2D79-3937325F1455}"/>
              </a:ext>
            </a:extLst>
          </p:cNvPr>
          <p:cNvSpPr txBox="1"/>
          <p:nvPr/>
        </p:nvSpPr>
        <p:spPr>
          <a:xfrm>
            <a:off x="4124325" y="31718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104F8-70AA-9A9F-D03B-5AF7FF6FC87E}"/>
              </a:ext>
            </a:extLst>
          </p:cNvPr>
          <p:cNvSpPr txBox="1"/>
          <p:nvPr/>
        </p:nvSpPr>
        <p:spPr>
          <a:xfrm>
            <a:off x="3400425" y="421005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7A9FF-3519-47C7-5F5D-7AA4B1C20E69}"/>
              </a:ext>
            </a:extLst>
          </p:cNvPr>
          <p:cNvSpPr txBox="1"/>
          <p:nvPr/>
        </p:nvSpPr>
        <p:spPr>
          <a:xfrm>
            <a:off x="6162675" y="42957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1 500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0C7383-66D3-7291-919D-097C035A0C61}"/>
              </a:ext>
            </a:extLst>
          </p:cNvPr>
          <p:cNvSpPr txBox="1"/>
          <p:nvPr/>
        </p:nvSpPr>
        <p:spPr>
          <a:xfrm>
            <a:off x="3962400" y="54006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1 000 m</a:t>
            </a:r>
          </a:p>
        </p:txBody>
      </p:sp>
    </p:spTree>
    <p:extLst>
      <p:ext uri="{BB962C8B-B14F-4D97-AF65-F5344CB8AC3E}">
        <p14:creationId xmlns:p14="http://schemas.microsoft.com/office/powerpoint/2010/main" val="27018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/>
      <p:bldP spid="5" grpId="0"/>
      <p:bldP spid="10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8E9C3B-C877-6FAD-D813-FB21086A471F}"/>
              </a:ext>
            </a:extLst>
          </p:cNvPr>
          <p:cNvSpPr txBox="1"/>
          <p:nvPr/>
        </p:nvSpPr>
        <p:spPr>
          <a:xfrm rot="20684009">
            <a:off x="802105" y="1580195"/>
            <a:ext cx="40907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KHỞI </a:t>
            </a:r>
          </a:p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ĐỘNG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3B6B00-A0BD-3F22-9534-87A57FEA2490}"/>
              </a:ext>
            </a:extLst>
          </p:cNvPr>
          <p:cNvSpPr txBox="1"/>
          <p:nvPr/>
        </p:nvSpPr>
        <p:spPr>
          <a:xfrm>
            <a:off x="7644464" y="815253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ĐỐ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13990C7-199C-1907-27D8-B5F61330321C}"/>
              </a:ext>
            </a:extLst>
          </p:cNvPr>
          <p:cNvSpPr txBox="1"/>
          <p:nvPr/>
        </p:nvSpPr>
        <p:spPr>
          <a:xfrm>
            <a:off x="6470878" y="3333738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BẠN</a:t>
            </a:r>
          </a:p>
        </p:txBody>
      </p: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1AF9845-98F8-255E-B7CD-A2BCDDF3F4F4}"/>
              </a:ext>
            </a:extLst>
          </p:cNvPr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Luật</a:t>
            </a:r>
            <a:r>
              <a:rPr lang="en-US" sz="5333" b="1" kern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endParaRPr lang="en-US" sz="5333" b="1" kern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BA594B-3408-507D-7B2E-12EE4ABDEE56}"/>
              </a:ext>
            </a:extLst>
          </p:cNvPr>
          <p:cNvSpPr txBox="1"/>
          <p:nvPr/>
        </p:nvSpPr>
        <p:spPr>
          <a:xfrm>
            <a:off x="1586435" y="1696985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bảng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con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B4CF4F2-E43F-FFB6-F34F-0C3689A50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4D3CED04-A9FA-16F8-AC71-887C8F358112}"/>
              </a:ext>
            </a:extLst>
          </p:cNvPr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202CD80-CF6E-EA16-A600-517FEC144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376" r="48989"/>
            <a:stretch/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2BB3DBB5-8995-2C3A-2D84-6A0DA4C62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A0127C2F-5665-B8B2-1DED-870C6A6DA3F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71F6741-3DFB-6684-ECD4-5842C6E92A62}"/>
              </a:ext>
            </a:extLst>
          </p:cNvPr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DA9EE57-C795-7C83-E9C1-28DCABFF7739}"/>
              </a:ext>
            </a:extLst>
          </p:cNvPr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DF3129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không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3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7705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Kể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tên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các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tỉnh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thuộc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vùng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Tây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Nguyên</a:t>
            </a:r>
            <a:endParaRPr lang="en-US" sz="4800" b="1" kern="0" dirty="0">
              <a:solidFill>
                <a:srgbClr val="964618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314377" y="4545847"/>
              <a:ext cx="2478008" cy="71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Kom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Tum, Gia Lai,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Lăk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Nông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Lâm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Đồng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giáp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với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93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vùng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giáp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Duyên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Trung, Nam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Bộ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108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Kon Tum,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Pleiku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Đắk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FFFF00"/>
                  </a:solidFill>
                  <a:latin typeface="Calibri"/>
                  <a:ea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Lâm Viên, Di Linh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b)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khí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hậu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614</Words>
  <Application>Microsoft Office PowerPoint</Application>
  <PresentationFormat>Widescreen</PresentationFormat>
  <Paragraphs>71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#9Slide05 SVNClementine</vt:lpstr>
      <vt:lpstr>Arial</vt:lpstr>
      <vt:lpstr>Calibri</vt:lpstr>
      <vt:lpstr>Calibri Light</vt:lpstr>
      <vt:lpstr>Cambria</vt:lpstr>
      <vt:lpstr>iCiel Altus</vt:lpstr>
      <vt:lpstr>Inter</vt:lpstr>
      <vt:lpstr>Orelega One</vt:lpstr>
      <vt:lpstr>SVN-Poky's</vt:lpstr>
      <vt:lpstr>印品黑体</vt:lpstr>
      <vt:lpstr>1_Office Theme</vt:lpstr>
      <vt:lpstr>Office 主题​​</vt:lpstr>
      <vt:lpstr>3_Office Theme</vt:lpstr>
      <vt:lpstr>Organic Poultry Farm MK Campaign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2023-11-15T04:53:12Z</dcterms:created>
  <dcterms:modified xsi:type="dcterms:W3CDTF">2025-05-06T15:02:47Z</dcterms:modified>
</cp:coreProperties>
</file>