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3" r:id="rId3"/>
    <p:sldMasterId id="2147483677" r:id="rId4"/>
    <p:sldMasterId id="2147483680" r:id="rId5"/>
  </p:sldMasterIdLst>
  <p:notesMasterIdLst>
    <p:notesMasterId r:id="rId23"/>
  </p:notesMasterIdLst>
  <p:sldIdLst>
    <p:sldId id="866" r:id="rId6"/>
    <p:sldId id="261" r:id="rId7"/>
    <p:sldId id="314" r:id="rId8"/>
    <p:sldId id="315" r:id="rId9"/>
    <p:sldId id="316" r:id="rId10"/>
    <p:sldId id="317" r:id="rId11"/>
    <p:sldId id="893" r:id="rId12"/>
    <p:sldId id="260" r:id="rId13"/>
    <p:sldId id="874" r:id="rId14"/>
    <p:sldId id="877" r:id="rId15"/>
    <p:sldId id="882" r:id="rId16"/>
    <p:sldId id="894" r:id="rId17"/>
    <p:sldId id="892" r:id="rId18"/>
    <p:sldId id="880" r:id="rId19"/>
    <p:sldId id="889" r:id="rId20"/>
    <p:sldId id="895" r:id="rId21"/>
    <p:sldId id="8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78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C4D87B-1BD2-492E-84E5-322107E9BA28}"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4B59A-2E2D-42A4-99DB-2A8B56A1ECA7}" type="slidenum">
              <a:rPr lang="en-US" smtClean="0"/>
              <a:t>‹#›</a:t>
            </a:fld>
            <a:endParaRPr lang="en-US"/>
          </a:p>
        </p:txBody>
      </p:sp>
    </p:spTree>
    <p:extLst>
      <p:ext uri="{BB962C8B-B14F-4D97-AF65-F5344CB8AC3E}">
        <p14:creationId xmlns:p14="http://schemas.microsoft.com/office/powerpoint/2010/main" val="3341053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DED4D6-296F-4982-ADBB-413C6ACABA2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0536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8A78B-DE6C-4D4E-AC85-95679614AE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FC066-6102-4FC5-9D62-166A0DFAC04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A74CA6-135B-4D0F-9556-E9AD52831D5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5/6/2025</a:t>
            </a:fld>
            <a:endParaRPr lang="en-US"/>
          </a:p>
        </p:txBody>
      </p:sp>
      <p:sp>
        <p:nvSpPr>
          <p:cNvPr id="5" name="Footer Placeholder 4">
            <a:extLst>
              <a:ext uri="{FF2B5EF4-FFF2-40B4-BE49-F238E27FC236}">
                <a16:creationId xmlns:a16="http://schemas.microsoft.com/office/drawing/2014/main" id="{E16C530C-B145-4475-9EC7-14C25B4F9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B492BD-278D-4914-A0B2-89A410D7A8A0}"/>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4274466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FCA6-EF3F-438C-9BAA-EA2A98399C2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443298B-8E66-4F37-B26D-959C62AE2E4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0D6F50-E9A5-4089-9F7A-B0F990211E9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C224BC-45D5-49A0-93D6-1FB1662226C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AB49C3-D64E-41B5-A411-18DC6D2D4D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5983DD-E036-4A8A-94E7-6EEE1801BB4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5/6/2025</a:t>
            </a:fld>
            <a:endParaRPr lang="en-US"/>
          </a:p>
        </p:txBody>
      </p:sp>
      <p:sp>
        <p:nvSpPr>
          <p:cNvPr id="8" name="Footer Placeholder 7">
            <a:extLst>
              <a:ext uri="{FF2B5EF4-FFF2-40B4-BE49-F238E27FC236}">
                <a16:creationId xmlns:a16="http://schemas.microsoft.com/office/drawing/2014/main" id="{A5B44B36-3DEB-4825-B46A-957C3C8084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BABCB38-489A-42C7-B112-18EF161915E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739632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1226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893CC-9C4B-4A01-A671-74864C7E45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4CF0C7-79B2-49E6-8470-7F48AFA8B96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D81B4E8-E647-4FBC-8068-ADC3E613E5CD}"/>
              </a:ext>
            </a:extLst>
          </p:cNvPr>
          <p:cNvSpPr>
            <a:spLocks noGrp="1"/>
          </p:cNvSpPr>
          <p:nvPr>
            <p:ph type="dt" sz="half" idx="10"/>
          </p:nvPr>
        </p:nvSpPr>
        <p:spPr>
          <a:xfrm>
            <a:off x="838200" y="6356350"/>
            <a:ext cx="2743200" cy="365125"/>
          </a:xfrm>
          <a:prstGeom prst="rect">
            <a:avLst/>
          </a:prstGeom>
        </p:spPr>
        <p:txBody>
          <a:bodyPr/>
          <a:lstStyle/>
          <a:p>
            <a:fld id="{00C2A790-7E1A-44D3-AB8E-63BB44F5EBE7}" type="datetimeFigureOut">
              <a:rPr lang="en-US" smtClean="0"/>
              <a:t>5/6/2025</a:t>
            </a:fld>
            <a:endParaRPr lang="en-US"/>
          </a:p>
        </p:txBody>
      </p:sp>
      <p:sp>
        <p:nvSpPr>
          <p:cNvPr id="5" name="Footer Placeholder 4">
            <a:extLst>
              <a:ext uri="{FF2B5EF4-FFF2-40B4-BE49-F238E27FC236}">
                <a16:creationId xmlns:a16="http://schemas.microsoft.com/office/drawing/2014/main" id="{BE1C82E9-02ED-4BE0-9837-ACDD049B99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17C3AD-4C01-408B-9F65-19F3C26BE6B4}"/>
              </a:ext>
            </a:extLst>
          </p:cNvPr>
          <p:cNvSpPr>
            <a:spLocks noGrp="1"/>
          </p:cNvSpPr>
          <p:nvPr>
            <p:ph type="sldNum" sz="quarter" idx="12"/>
          </p:nvPr>
        </p:nvSpPr>
        <p:spPr>
          <a:xfrm>
            <a:off x="8610600" y="6356350"/>
            <a:ext cx="2743200" cy="365125"/>
          </a:xfrm>
          <a:prstGeom prst="rect">
            <a:avLst/>
          </a:prstGeom>
        </p:spPr>
        <p:txBody>
          <a:bodyPr/>
          <a:lstStyle/>
          <a:p>
            <a:fld id="{AE101647-3FC2-4F27-BE27-ED8D1325FFB8}" type="slidenum">
              <a:rPr lang="en-US" smtClean="0"/>
              <a:t>‹#›</a:t>
            </a:fld>
            <a:endParaRPr lang="en-US"/>
          </a:p>
        </p:txBody>
      </p:sp>
    </p:spTree>
    <p:extLst>
      <p:ext uri="{BB962C8B-B14F-4D97-AF65-F5344CB8AC3E}">
        <p14:creationId xmlns:p14="http://schemas.microsoft.com/office/powerpoint/2010/main" val="796773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C7D3-1546-4F2F-9E84-AA42563CD0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6FAA33A-3F55-4014-BB16-2C5D93FED7C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DB1F78-36B0-47FB-97F8-094123A5626C}"/>
              </a:ext>
            </a:extLst>
          </p:cNvPr>
          <p:cNvSpPr>
            <a:spLocks noGrp="1"/>
          </p:cNvSpPr>
          <p:nvPr>
            <p:ph type="dt" sz="half" idx="10"/>
          </p:nvPr>
        </p:nvSpPr>
        <p:spPr>
          <a:xfrm>
            <a:off x="838200" y="6356350"/>
            <a:ext cx="2743200" cy="365125"/>
          </a:xfrm>
          <a:prstGeom prst="rect">
            <a:avLst/>
          </a:prstGeom>
        </p:spPr>
        <p:txBody>
          <a:bodyPr/>
          <a:lstStyle/>
          <a:p>
            <a:fld id="{00C2A790-7E1A-44D3-AB8E-63BB44F5EBE7}" type="datetimeFigureOut">
              <a:rPr lang="en-US" smtClean="0"/>
              <a:t>5/6/2025</a:t>
            </a:fld>
            <a:endParaRPr lang="en-US"/>
          </a:p>
        </p:txBody>
      </p:sp>
      <p:sp>
        <p:nvSpPr>
          <p:cNvPr id="5" name="Footer Placeholder 4">
            <a:extLst>
              <a:ext uri="{FF2B5EF4-FFF2-40B4-BE49-F238E27FC236}">
                <a16:creationId xmlns:a16="http://schemas.microsoft.com/office/drawing/2014/main" id="{EF783BDA-3AC2-4471-AFC9-B95D7D70B0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395B0A-C909-4A14-8FCA-D82612539CED}"/>
              </a:ext>
            </a:extLst>
          </p:cNvPr>
          <p:cNvSpPr>
            <a:spLocks noGrp="1"/>
          </p:cNvSpPr>
          <p:nvPr>
            <p:ph type="sldNum" sz="quarter" idx="12"/>
          </p:nvPr>
        </p:nvSpPr>
        <p:spPr>
          <a:xfrm>
            <a:off x="8610600" y="6356350"/>
            <a:ext cx="2743200" cy="365125"/>
          </a:xfrm>
          <a:prstGeom prst="rect">
            <a:avLst/>
          </a:prstGeom>
        </p:spPr>
        <p:txBody>
          <a:bodyPr/>
          <a:lstStyle/>
          <a:p>
            <a:fld id="{AE101647-3FC2-4F27-BE27-ED8D1325FFB8}" type="slidenum">
              <a:rPr lang="en-US" smtClean="0"/>
              <a:t>‹#›</a:t>
            </a:fld>
            <a:endParaRPr lang="en-US"/>
          </a:p>
        </p:txBody>
      </p:sp>
    </p:spTree>
    <p:extLst>
      <p:ext uri="{BB962C8B-B14F-4D97-AF65-F5344CB8AC3E}">
        <p14:creationId xmlns:p14="http://schemas.microsoft.com/office/powerpoint/2010/main" val="3814357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213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0F9D9-EE37-4116-AAEE-94DF5E7238C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107F60-F43E-4320-9B96-B0974357917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A9FFDF-20D4-4BE9-9FF9-1BD1076225E3}"/>
              </a:ext>
            </a:extLst>
          </p:cNvPr>
          <p:cNvSpPr>
            <a:spLocks noGrp="1"/>
          </p:cNvSpPr>
          <p:nvPr>
            <p:ph type="dt" sz="half" idx="10"/>
          </p:nvPr>
        </p:nvSpPr>
        <p:spPr>
          <a:xfrm>
            <a:off x="838200" y="6356350"/>
            <a:ext cx="2743200" cy="365125"/>
          </a:xfrm>
          <a:prstGeom prst="rect">
            <a:avLst/>
          </a:prstGeom>
        </p:spPr>
        <p:txBody>
          <a:bodyPr/>
          <a:lstStyle/>
          <a:p>
            <a:fld id="{E27F0E8E-BA09-44CB-9172-458A5FAEF977}" type="datetimeFigureOut">
              <a:rPr lang="en-US" smtClean="0"/>
              <a:t>5/6/2025</a:t>
            </a:fld>
            <a:endParaRPr lang="en-US"/>
          </a:p>
        </p:txBody>
      </p:sp>
      <p:sp>
        <p:nvSpPr>
          <p:cNvPr id="5" name="Footer Placeholder 4">
            <a:extLst>
              <a:ext uri="{FF2B5EF4-FFF2-40B4-BE49-F238E27FC236}">
                <a16:creationId xmlns:a16="http://schemas.microsoft.com/office/drawing/2014/main" id="{65573699-3B29-4E2C-AE28-860C127C70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BB5BD96-0E1C-490A-B20B-C6B0EB5842B6}"/>
              </a:ext>
            </a:extLst>
          </p:cNvPr>
          <p:cNvSpPr>
            <a:spLocks noGrp="1"/>
          </p:cNvSpPr>
          <p:nvPr>
            <p:ph type="sldNum" sz="quarter" idx="12"/>
          </p:nvPr>
        </p:nvSpPr>
        <p:spPr>
          <a:xfrm>
            <a:off x="8610600" y="6356350"/>
            <a:ext cx="2743200" cy="365125"/>
          </a:xfrm>
          <a:prstGeom prst="rect">
            <a:avLst/>
          </a:prstGeom>
        </p:spPr>
        <p:txBody>
          <a:bodyPr/>
          <a:lstStyle/>
          <a:p>
            <a:fld id="{153FEB6B-A93C-4E9B-8491-0D8463C0DAB2}" type="slidenum">
              <a:rPr lang="en-US" smtClean="0"/>
              <a:t>‹#›</a:t>
            </a:fld>
            <a:endParaRPr lang="en-US"/>
          </a:p>
        </p:txBody>
      </p:sp>
    </p:spTree>
    <p:extLst>
      <p:ext uri="{BB962C8B-B14F-4D97-AF65-F5344CB8AC3E}">
        <p14:creationId xmlns:p14="http://schemas.microsoft.com/office/powerpoint/2010/main" val="2286281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5/6/2025</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733063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5/6/2025</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984287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5/6/2025</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496973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5/6/2025</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883734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4258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5/6/2025</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834199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5/6/2025</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650894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5/6/2025</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0985206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5/6/2025</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215700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5/6/2025</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923382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5/6/2025</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174402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838200" y="6356350"/>
            <a:ext cx="2743200" cy="365125"/>
          </a:xfrm>
          <a:prstGeom prst="rect">
            <a:avLst/>
          </a:prstGeom>
        </p:spPr>
        <p:txBody>
          <a:bodyPr/>
          <a:lstStyle/>
          <a:p>
            <a:fld id="{232AA6FD-C31D-4B79-9945-180E4AA05245}" type="datetimeFigureOut">
              <a:rPr lang="en-US" smtClean="0"/>
              <a:t>5/6/2025</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8610600" y="6356350"/>
            <a:ext cx="2743200" cy="365125"/>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404753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F216D-FD03-4EA1-83B1-A624C055C18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1537319-EF5B-45FA-BEAB-F333E9256BCB}"/>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5/6/2025</a:t>
            </a:fld>
            <a:endParaRPr lang="en-US"/>
          </a:p>
        </p:txBody>
      </p:sp>
      <p:sp>
        <p:nvSpPr>
          <p:cNvPr id="4" name="Footer Placeholder 3">
            <a:extLst>
              <a:ext uri="{FF2B5EF4-FFF2-40B4-BE49-F238E27FC236}">
                <a16:creationId xmlns:a16="http://schemas.microsoft.com/office/drawing/2014/main" id="{E31930A6-07E8-471C-8997-4991F54771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CEC0DD0-11CC-4A48-8BF4-F3DC85913A6C}"/>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2478810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1C506-34D1-48D5-B665-2FCAAA8DDB7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808F126-459D-4D4E-9D51-C3C886E5E8BE}"/>
              </a:ext>
            </a:extLst>
          </p:cNvPr>
          <p:cNvSpPr>
            <a:spLocks noGrp="1"/>
          </p:cNvSpPr>
          <p:nvPr>
            <p:ph type="dt" sz="half" idx="10"/>
          </p:nvPr>
        </p:nvSpPr>
        <p:spPr>
          <a:xfrm>
            <a:off x="838200" y="6356350"/>
            <a:ext cx="2743200" cy="365125"/>
          </a:xfrm>
          <a:prstGeom prst="rect">
            <a:avLst/>
          </a:prstGeom>
        </p:spPr>
        <p:txBody>
          <a:bodyPr/>
          <a:lstStyle/>
          <a:p>
            <a:fld id="{FF2D9610-53CB-464C-90BC-394D9C4A5C5D}" type="datetimeFigureOut">
              <a:rPr lang="en-US" smtClean="0"/>
              <a:t>5/6/2025</a:t>
            </a:fld>
            <a:endParaRPr lang="en-US"/>
          </a:p>
        </p:txBody>
      </p:sp>
      <p:sp>
        <p:nvSpPr>
          <p:cNvPr id="4" name="Footer Placeholder 3">
            <a:extLst>
              <a:ext uri="{FF2B5EF4-FFF2-40B4-BE49-F238E27FC236}">
                <a16:creationId xmlns:a16="http://schemas.microsoft.com/office/drawing/2014/main" id="{2EC1B90D-BEBC-4040-9700-3507F9ABE5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D191E4-887B-4E5A-B8EC-C9B61FE3EA15}"/>
              </a:ext>
            </a:extLst>
          </p:cNvPr>
          <p:cNvSpPr>
            <a:spLocks noGrp="1"/>
          </p:cNvSpPr>
          <p:nvPr>
            <p:ph type="sldNum" sz="quarter" idx="12"/>
          </p:nvPr>
        </p:nvSpPr>
        <p:spPr>
          <a:xfrm>
            <a:off x="8610600" y="6356350"/>
            <a:ext cx="2743200" cy="365125"/>
          </a:xfrm>
          <a:prstGeom prst="rect">
            <a:avLst/>
          </a:prstGeom>
        </p:spPr>
        <p:txBody>
          <a:bodyPr/>
          <a:lstStyle/>
          <a:p>
            <a:fld id="{6A08D05B-D4CF-46F5-B9ED-7594BD46695A}" type="slidenum">
              <a:rPr lang="en-US" smtClean="0"/>
              <a:t>‹#›</a:t>
            </a:fld>
            <a:endParaRPr lang="en-US"/>
          </a:p>
        </p:txBody>
      </p:sp>
    </p:spTree>
    <p:extLst>
      <p:ext uri="{BB962C8B-B14F-4D97-AF65-F5344CB8AC3E}">
        <p14:creationId xmlns:p14="http://schemas.microsoft.com/office/powerpoint/2010/main" val="1418227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005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DDCE7-D05A-4A3B-937F-9E5BC07113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EB45DA-5189-4FF7-92E9-46A03E5BDF1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D87DBD4-589E-44EC-AD24-22F56DE505EB}"/>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5/6/2025</a:t>
            </a:fld>
            <a:endParaRPr lang="en-US"/>
          </a:p>
        </p:txBody>
      </p:sp>
      <p:sp>
        <p:nvSpPr>
          <p:cNvPr id="5" name="Footer Placeholder 4">
            <a:extLst>
              <a:ext uri="{FF2B5EF4-FFF2-40B4-BE49-F238E27FC236}">
                <a16:creationId xmlns:a16="http://schemas.microsoft.com/office/drawing/2014/main" id="{C32187C3-ACD8-4102-AE62-006EED2A88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5F1A5F-CADE-4F36-A754-86C133AE549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691369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0D34A-BE41-4EEA-837E-3C98791E5BC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8E7963A-9AE7-41BD-8D3F-C994B5B78F7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8FC01B-4972-44A2-8D35-CDCC9681360E}"/>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5/6/2025</a:t>
            </a:fld>
            <a:endParaRPr lang="en-US"/>
          </a:p>
        </p:txBody>
      </p:sp>
      <p:sp>
        <p:nvSpPr>
          <p:cNvPr id="5" name="Footer Placeholder 4">
            <a:extLst>
              <a:ext uri="{FF2B5EF4-FFF2-40B4-BE49-F238E27FC236}">
                <a16:creationId xmlns:a16="http://schemas.microsoft.com/office/drawing/2014/main" id="{58C9F9B8-9E07-44E6-A358-2DEB22AFD2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9C1376-F23F-426A-8C27-4FD6B2E27A02}"/>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107793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72F6-5B1B-4A90-921B-10636BF2F0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03D065-2845-4AA6-9B51-9DD0B9D1613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68BB8C-7379-4826-BBA7-3436D3CA9451}"/>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5/6/2025</a:t>
            </a:fld>
            <a:endParaRPr lang="en-US"/>
          </a:p>
        </p:txBody>
      </p:sp>
      <p:sp>
        <p:nvSpPr>
          <p:cNvPr id="5" name="Footer Placeholder 4">
            <a:extLst>
              <a:ext uri="{FF2B5EF4-FFF2-40B4-BE49-F238E27FC236}">
                <a16:creationId xmlns:a16="http://schemas.microsoft.com/office/drawing/2014/main" id="{E0914E52-2B7C-4F2C-BB4F-0DCA0AAF9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ACDC3-228E-40DA-B28F-900E980C540E}"/>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332815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E3AB-2DC2-405A-8FB8-7FED475413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B8B69FC-EB07-4657-81C0-5E7ACD8DED5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460D5D-C0C7-4386-918E-56D2EB5A3BB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DA89BD-B084-4400-AEDF-66F922A12393}"/>
              </a:ext>
            </a:extLst>
          </p:cNvPr>
          <p:cNvSpPr>
            <a:spLocks noGrp="1"/>
          </p:cNvSpPr>
          <p:nvPr>
            <p:ph type="dt" sz="half" idx="10"/>
          </p:nvPr>
        </p:nvSpPr>
        <p:spPr>
          <a:xfrm>
            <a:off x="838200" y="6356350"/>
            <a:ext cx="2743200" cy="365125"/>
          </a:xfrm>
          <a:prstGeom prst="rect">
            <a:avLst/>
          </a:prstGeom>
        </p:spPr>
        <p:txBody>
          <a:bodyPr/>
          <a:lstStyle/>
          <a:p>
            <a:fld id="{981C2C8A-B5D7-4554-A5EA-A6A778D22DAA}" type="datetimeFigureOut">
              <a:rPr lang="en-US" smtClean="0"/>
              <a:t>5/6/2025</a:t>
            </a:fld>
            <a:endParaRPr lang="en-US"/>
          </a:p>
        </p:txBody>
      </p:sp>
      <p:sp>
        <p:nvSpPr>
          <p:cNvPr id="6" name="Footer Placeholder 5">
            <a:extLst>
              <a:ext uri="{FF2B5EF4-FFF2-40B4-BE49-F238E27FC236}">
                <a16:creationId xmlns:a16="http://schemas.microsoft.com/office/drawing/2014/main" id="{249C2178-AE22-4656-B1BF-1B54AB3CB5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04832B4-340D-4EFC-AB87-16B0B75C4060}"/>
              </a:ext>
            </a:extLst>
          </p:cNvPr>
          <p:cNvSpPr>
            <a:spLocks noGrp="1"/>
          </p:cNvSpPr>
          <p:nvPr>
            <p:ph type="sldNum" sz="quarter" idx="12"/>
          </p:nvPr>
        </p:nvSpPr>
        <p:spPr>
          <a:xfrm>
            <a:off x="8610600" y="6356350"/>
            <a:ext cx="2743200" cy="365125"/>
          </a:xfrm>
          <a:prstGeom prst="rect">
            <a:avLst/>
          </a:prstGeom>
        </p:spPr>
        <p:txBody>
          <a:bodyPr/>
          <a:lstStyle/>
          <a:p>
            <a:fld id="{77B1BF2C-D5A4-4BC5-865E-90C0099FB50D}" type="slidenum">
              <a:rPr lang="en-US" smtClean="0"/>
              <a:t>‹#›</a:t>
            </a:fld>
            <a:endParaRPr lang="en-US"/>
          </a:p>
        </p:txBody>
      </p:sp>
    </p:spTree>
    <p:extLst>
      <p:ext uri="{BB962C8B-B14F-4D97-AF65-F5344CB8AC3E}">
        <p14:creationId xmlns:p14="http://schemas.microsoft.com/office/powerpoint/2010/main" val="87679043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3.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14648442-2886-4265-9DD7-7787DAD23E47}"/>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30137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E28838D-D89B-BAB0-6715-E1D74417572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9">
            <a:extLst>
              <a:ext uri="{FF2B5EF4-FFF2-40B4-BE49-F238E27FC236}">
                <a16:creationId xmlns:a16="http://schemas.microsoft.com/office/drawing/2014/main" id="{B33AB6A6-FBD3-4B78-80A6-EB2D2449A52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7376"/>
            <a:ext cx="12192000" cy="6858000"/>
          </a:xfrm>
          <a:prstGeom prst="rect">
            <a:avLst/>
          </a:prstGeom>
        </p:spPr>
      </p:pic>
    </p:spTree>
    <p:extLst>
      <p:ext uri="{BB962C8B-B14F-4D97-AF65-F5344CB8AC3E}">
        <p14:creationId xmlns:p14="http://schemas.microsoft.com/office/powerpoint/2010/main" val="180745901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6984F2AD-78FD-F2C6-B5F2-759689F2CFC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Rectangle 6">
            <a:extLst>
              <a:ext uri="{FF2B5EF4-FFF2-40B4-BE49-F238E27FC236}">
                <a16:creationId xmlns:a16="http://schemas.microsoft.com/office/drawing/2014/main" id="{F96A67E6-6AE2-4518-8EA0-320B365074E8}"/>
              </a:ext>
            </a:extLst>
          </p:cNvPr>
          <p:cNvSpPr/>
          <p:nvPr userDrawn="1"/>
        </p:nvSpPr>
        <p:spPr>
          <a:xfrm>
            <a:off x="0" y="0"/>
            <a:ext cx="12192000" cy="6857999"/>
          </a:xfrm>
          <a:prstGeom prst="rect">
            <a:avLst/>
          </a:prstGeom>
          <a:solidFill>
            <a:srgbClr val="764A3D"/>
          </a:solidFill>
          <a:ln>
            <a:solidFill>
              <a:srgbClr val="764A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4416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E90DB5A-7414-A3B4-1C3C-A028AE28D52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9" name="Rectangle 8">
            <a:extLst>
              <a:ext uri="{FF2B5EF4-FFF2-40B4-BE49-F238E27FC236}">
                <a16:creationId xmlns:a16="http://schemas.microsoft.com/office/drawing/2014/main" id="{9373E86E-AB44-4A01-B27E-261759EEC28C}"/>
              </a:ext>
            </a:extLst>
          </p:cNvPr>
          <p:cNvSpPr/>
          <p:nvPr userDrawn="1"/>
        </p:nvSpPr>
        <p:spPr>
          <a:xfrm>
            <a:off x="0" y="0"/>
            <a:ext cx="12201625" cy="6960358"/>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80;p7">
            <a:extLst>
              <a:ext uri="{FF2B5EF4-FFF2-40B4-BE49-F238E27FC236}">
                <a16:creationId xmlns:a16="http://schemas.microsoft.com/office/drawing/2014/main" id="{733DD187-CEA0-497B-B6B5-876A074D2811}"/>
              </a:ext>
            </a:extLst>
          </p:cNvPr>
          <p:cNvSpPr/>
          <p:nvPr userDrawn="1"/>
        </p:nvSpPr>
        <p:spPr>
          <a:xfrm flipH="1">
            <a:off x="-9625" y="3402995"/>
            <a:ext cx="12201625" cy="3455005"/>
          </a:xfrm>
          <a:custGeom>
            <a:avLst/>
            <a:gdLst/>
            <a:ahLst/>
            <a:cxnLst/>
            <a:rect l="l" t="t" r="r" b="b"/>
            <a:pathLst>
              <a:path w="12201625" h="3420797" extrusionOk="0">
                <a:moveTo>
                  <a:pt x="0" y="0"/>
                </a:moveTo>
                <a:cubicBezTo>
                  <a:pt x="1050792" y="529990"/>
                  <a:pt x="1804979" y="1955131"/>
                  <a:pt x="3152376" y="1589971"/>
                </a:cubicBezTo>
                <a:cubicBezTo>
                  <a:pt x="4499773" y="1224811"/>
                  <a:pt x="4983363" y="706400"/>
                  <a:pt x="6394317" y="1794127"/>
                </a:cubicBezTo>
                <a:cubicBezTo>
                  <a:pt x="7805271" y="2881854"/>
                  <a:pt x="8257928" y="1723553"/>
                  <a:pt x="9225813" y="1994665"/>
                </a:cubicBezTo>
                <a:cubicBezTo>
                  <a:pt x="10193698" y="2265777"/>
                  <a:pt x="11022264" y="3129649"/>
                  <a:pt x="12201625" y="3420797"/>
                </a:cubicBezTo>
                <a:lnTo>
                  <a:pt x="0" y="3420797"/>
                </a:lnTo>
                <a:lnTo>
                  <a:pt x="0" y="0"/>
                </a:lnTo>
                <a:close/>
              </a:path>
            </a:pathLst>
          </a:custGeom>
          <a:solidFill>
            <a:srgbClr val="000000">
              <a:alpha val="95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701898615"/>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03527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9.jpg"/><Relationship Id="rId7" Type="http://schemas.openxmlformats.org/officeDocument/2006/relationships/slide" Target="slide5.xml"/><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slide" Target="slide4.xml"/><Relationship Id="rId11" Type="http://schemas.microsoft.com/office/2007/relationships/hdphoto" Target="../media/hdphoto2.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g"/><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g"/><Relationship Id="rId1" Type="http://schemas.openxmlformats.org/officeDocument/2006/relationships/slideLayout" Target="../slideLayouts/slideLayout17.xml"/><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jpg"/><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AE9C1308-FAB6-ED69-EDD3-B57908700D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3490E97-9158-CF5C-7CC2-C7E4D4C9B8F7}"/>
              </a:ext>
            </a:extLst>
          </p:cNvPr>
          <p:cNvPicPr>
            <a:picLocks noChangeAspect="1"/>
          </p:cNvPicPr>
          <p:nvPr/>
        </p:nvPicPr>
        <p:blipFill>
          <a:blip r:embed="rId3"/>
          <a:stretch>
            <a:fillRect/>
          </a:stretch>
        </p:blipFill>
        <p:spPr>
          <a:xfrm>
            <a:off x="980619" y="2467236"/>
            <a:ext cx="10516511" cy="2761727"/>
          </a:xfrm>
          <a:prstGeom prst="rect">
            <a:avLst/>
          </a:prstGeom>
        </p:spPr>
      </p:pic>
      <p:pic>
        <p:nvPicPr>
          <p:cNvPr id="6" name="Picture 5">
            <a:extLst>
              <a:ext uri="{FF2B5EF4-FFF2-40B4-BE49-F238E27FC236}">
                <a16:creationId xmlns:a16="http://schemas.microsoft.com/office/drawing/2014/main" id="{B63028BB-4EAF-41A3-9642-34B9398070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8326"/>
            <a:ext cx="3552018" cy="3552018"/>
          </a:xfrm>
          <a:prstGeom prst="rect">
            <a:avLst/>
          </a:prstGeom>
        </p:spPr>
      </p:pic>
      <p:pic>
        <p:nvPicPr>
          <p:cNvPr id="9" name="Picture 8">
            <a:extLst>
              <a:ext uri="{FF2B5EF4-FFF2-40B4-BE49-F238E27FC236}">
                <a16:creationId xmlns:a16="http://schemas.microsoft.com/office/drawing/2014/main" id="{E4C3B68C-A6B5-B03B-ED86-9E3983307ABA}"/>
              </a:ext>
            </a:extLst>
          </p:cNvPr>
          <p:cNvPicPr>
            <a:picLocks noChangeAspect="1"/>
          </p:cNvPicPr>
          <p:nvPr/>
        </p:nvPicPr>
        <p:blipFill>
          <a:blip r:embed="rId5"/>
          <a:stretch>
            <a:fillRect/>
          </a:stretch>
        </p:blipFill>
        <p:spPr>
          <a:xfrm>
            <a:off x="197992" y="1107915"/>
            <a:ext cx="2956816" cy="755970"/>
          </a:xfrm>
          <a:prstGeom prst="rect">
            <a:avLst/>
          </a:prstGeom>
        </p:spPr>
      </p:pic>
    </p:spTree>
    <p:extLst>
      <p:ext uri="{BB962C8B-B14F-4D97-AF65-F5344CB8AC3E}">
        <p14:creationId xmlns:p14="http://schemas.microsoft.com/office/powerpoint/2010/main" val="3707037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0" name="Rectangle 9">
            <a:extLst>
              <a:ext uri="{FF2B5EF4-FFF2-40B4-BE49-F238E27FC236}">
                <a16:creationId xmlns:a16="http://schemas.microsoft.com/office/drawing/2014/main" id="{863122DA-1CDC-48B2-B81B-75613BBD4DD6}"/>
              </a:ext>
            </a:extLst>
          </p:cNvPr>
          <p:cNvSpPr/>
          <p:nvPr/>
        </p:nvSpPr>
        <p:spPr>
          <a:xfrm>
            <a:off x="398006" y="216722"/>
            <a:ext cx="11504960" cy="6184077"/>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8516AC5-7A73-3EFD-605A-C6C64CB6C0A7}"/>
              </a:ext>
            </a:extLst>
          </p:cNvPr>
          <p:cNvSpPr/>
          <p:nvPr/>
        </p:nvSpPr>
        <p:spPr>
          <a:xfrm>
            <a:off x="3923071" y="1078277"/>
            <a:ext cx="7855974" cy="3778858"/>
          </a:xfrm>
          <a:prstGeom prst="roundRect">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20000"/>
              </a:lnSpc>
            </a:pPr>
            <a:r>
              <a:rPr lang="vi-VN" sz="3600" dirty="0">
                <a:solidFill>
                  <a:srgbClr val="000000"/>
                </a:solidFill>
                <a:latin typeface="Cambria" panose="02040503050406030204" pitchFamily="18" charset="0"/>
                <a:ea typeface="Cambria" panose="02040503050406030204" pitchFamily="18" charset="0"/>
              </a:rPr>
              <a:t>Tây Nguyên là vùng đất giàu truyền thống yêu nước. Các phong trào đấu tranh yêu nước nổ ra sớm, tập hợp được đông đảo đồng bào các dân tộc ở vùng Tây Nguyên tham gia.</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29728A4-9BFC-12F5-0C72-10601799C4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48929" y="761988"/>
            <a:ext cx="6096012" cy="6096012"/>
          </a:xfrm>
          <a:prstGeom prst="rect">
            <a:avLst/>
          </a:prstGeom>
        </p:spPr>
      </p:pic>
    </p:spTree>
    <p:extLst>
      <p:ext uri="{BB962C8B-B14F-4D97-AF65-F5344CB8AC3E}">
        <p14:creationId xmlns:p14="http://schemas.microsoft.com/office/powerpoint/2010/main" val="1068598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772F00-8A60-47B4-804C-5574A026255D}"/>
              </a:ext>
            </a:extLst>
          </p:cNvPr>
          <p:cNvSpPr/>
          <p:nvPr/>
        </p:nvSpPr>
        <p:spPr>
          <a:xfrm>
            <a:off x="196277" y="216047"/>
            <a:ext cx="11781234" cy="6365375"/>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22B8718-C20B-44DC-A371-DFC4CB4360A1}"/>
              </a:ext>
            </a:extLst>
          </p:cNvPr>
          <p:cNvSpPr txBox="1"/>
          <p:nvPr/>
        </p:nvSpPr>
        <p:spPr>
          <a:xfrm>
            <a:off x="255380" y="1908441"/>
            <a:ext cx="5373895" cy="3170099"/>
          </a:xfrm>
          <a:prstGeom prst="rect">
            <a:avLst/>
          </a:prstGeom>
          <a:noFill/>
        </p:spPr>
        <p:txBody>
          <a:bodyPr wrap="square">
            <a:spAutoFit/>
          </a:bodyPr>
          <a:lstStyle/>
          <a:p>
            <a:pPr lvl="0" algn="just"/>
            <a:r>
              <a:rPr lang="vi-VN" sz="4000" dirty="0">
                <a:solidFill>
                  <a:sysClr val="windowText" lastClr="000000"/>
                </a:solidFill>
                <a:latin typeface="Cambria" panose="02040503050406030204" pitchFamily="18" charset="0"/>
                <a:ea typeface="Cambria" panose="02040503050406030204" pitchFamily="18" charset="0"/>
                <a:cs typeface="#9Slide03 Arima Madurai ExtraBo" panose="00000900000000000000" pitchFamily="2" charset="0"/>
              </a:rPr>
              <a:t>Kể lại một số câu chuyện lịch sử về truyền thống yêu nước và cách mạng của đồng bào Tây Nguyên.</a:t>
            </a:r>
            <a:endParaRPr kumimoji="0" lang="en-US" sz="40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9Slide03 Arima Madurai ExtraBo" panose="00000900000000000000" pitchFamily="2" charset="0"/>
            </a:endParaRPr>
          </a:p>
        </p:txBody>
      </p:sp>
      <p:pic>
        <p:nvPicPr>
          <p:cNvPr id="6" name="Picture 5">
            <a:extLst>
              <a:ext uri="{FF2B5EF4-FFF2-40B4-BE49-F238E27FC236}">
                <a16:creationId xmlns:a16="http://schemas.microsoft.com/office/drawing/2014/main" id="{8CEAAC13-171A-5EF9-A4BE-2EB12D9AA81A}"/>
              </a:ext>
            </a:extLst>
          </p:cNvPr>
          <p:cNvPicPr>
            <a:picLocks noChangeAspect="1"/>
          </p:cNvPicPr>
          <p:nvPr/>
        </p:nvPicPr>
        <p:blipFill>
          <a:blip r:embed="rId2"/>
          <a:stretch>
            <a:fillRect/>
          </a:stretch>
        </p:blipFill>
        <p:spPr>
          <a:xfrm>
            <a:off x="5741965" y="1276350"/>
            <a:ext cx="6078559" cy="4300537"/>
          </a:xfrm>
          <a:prstGeom prst="rect">
            <a:avLst/>
          </a:prstGeom>
        </p:spPr>
      </p:pic>
    </p:spTree>
    <p:extLst>
      <p:ext uri="{BB962C8B-B14F-4D97-AF65-F5344CB8AC3E}">
        <p14:creationId xmlns:p14="http://schemas.microsoft.com/office/powerpoint/2010/main" val="1962683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h Hùng Núp">
            <a:hlinkClick r:id="" action="ppaction://media"/>
            <a:extLst>
              <a:ext uri="{FF2B5EF4-FFF2-40B4-BE49-F238E27FC236}">
                <a16:creationId xmlns:a16="http://schemas.microsoft.com/office/drawing/2014/main" id="{9846C8E1-FCC2-FB6A-B05D-19CEAC44B34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192001" cy="6893719"/>
          </a:xfrm>
          <a:prstGeom prst="rect">
            <a:avLst/>
          </a:prstGeom>
        </p:spPr>
      </p:pic>
    </p:spTree>
    <p:extLst>
      <p:ext uri="{BB962C8B-B14F-4D97-AF65-F5344CB8AC3E}">
        <p14:creationId xmlns:p14="http://schemas.microsoft.com/office/powerpoint/2010/main" val="416351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0370" y="478977"/>
            <a:ext cx="6096012" cy="6096012"/>
          </a:xfrm>
          <a:prstGeom prst="rect">
            <a:avLst/>
          </a:prstGeom>
        </p:spPr>
      </p:pic>
      <p:pic>
        <p:nvPicPr>
          <p:cNvPr id="3" name="Picture 2">
            <a:extLst>
              <a:ext uri="{FF2B5EF4-FFF2-40B4-BE49-F238E27FC236}">
                <a16:creationId xmlns:a16="http://schemas.microsoft.com/office/drawing/2014/main" id="{E173E251-092B-8BCA-8893-DF92386580BE}"/>
              </a:ext>
            </a:extLst>
          </p:cNvPr>
          <p:cNvPicPr>
            <a:picLocks noChangeAspect="1"/>
          </p:cNvPicPr>
          <p:nvPr/>
        </p:nvPicPr>
        <p:blipFill>
          <a:blip r:embed="rId8"/>
          <a:stretch>
            <a:fillRect/>
          </a:stretch>
        </p:blipFill>
        <p:spPr>
          <a:xfrm>
            <a:off x="5205631" y="1269352"/>
            <a:ext cx="5870957" cy="2097206"/>
          </a:xfrm>
          <a:prstGeom prst="rect">
            <a:avLst/>
          </a:prstGeom>
        </p:spPr>
      </p:pic>
    </p:spTree>
    <p:extLst>
      <p:ext uri="{BB962C8B-B14F-4D97-AF65-F5344CB8AC3E}">
        <p14:creationId xmlns:p14="http://schemas.microsoft.com/office/powerpoint/2010/main" val="1283513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1991210" y="656313"/>
            <a:ext cx="9757533" cy="5347524"/>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77473" y="2833221"/>
              <a:ext cx="5274866"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Tinh thần yêu nước của đồng bào Tây Nguyên được thể hiện qua những hành động nào của các nhân vật lịch sử N'Trang Lơng, Đinh Núp?</a:t>
              </a:r>
              <a:endParaRPr kumimoji="0" lang="en-US"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663561" y="761988"/>
            <a:ext cx="6096012" cy="6096012"/>
          </a:xfrm>
          <a:prstGeom prst="rect">
            <a:avLst/>
          </a:prstGeom>
        </p:spPr>
      </p:pic>
    </p:spTree>
    <p:extLst>
      <p:ext uri="{BB962C8B-B14F-4D97-AF65-F5344CB8AC3E}">
        <p14:creationId xmlns:p14="http://schemas.microsoft.com/office/powerpoint/2010/main" val="4193549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A97A77-C05A-0A0F-502B-7BE9801BAAEE}"/>
              </a:ext>
            </a:extLst>
          </p:cNvPr>
          <p:cNvGrpSpPr/>
          <p:nvPr/>
        </p:nvGrpSpPr>
        <p:grpSpPr>
          <a:xfrm>
            <a:off x="570272" y="0"/>
            <a:ext cx="11178472" cy="6479457"/>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30989" y="2896967"/>
              <a:ext cx="5294601" cy="53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vi-VN" alt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1CE36FBB-EB74-A0C0-CFBF-1701C5CEFB5D}"/>
              </a:ext>
            </a:extLst>
          </p:cNvPr>
          <p:cNvSpPr txBox="1"/>
          <p:nvPr/>
        </p:nvSpPr>
        <p:spPr>
          <a:xfrm>
            <a:off x="747252" y="816078"/>
            <a:ext cx="7226708" cy="5349541"/>
          </a:xfrm>
          <a:prstGeom prst="rect">
            <a:avLst/>
          </a:prstGeom>
          <a:noFill/>
        </p:spPr>
        <p:txBody>
          <a:bodyPr wrap="square" rtlCol="0">
            <a:spAutoFit/>
          </a:bodyPr>
          <a:lstStyle/>
          <a:p>
            <a:pPr marL="0" marR="0" algn="just">
              <a:lnSpc>
                <a:spcPct val="120000"/>
              </a:lnSpc>
              <a:spcBef>
                <a:spcPts val="0"/>
              </a:spcBef>
              <a:spcAft>
                <a:spcPts val="0"/>
              </a:spcAft>
            </a:pPr>
            <a:r>
              <a:rPr lang="en-US" sz="3600" i="1" dirty="0">
                <a:effectLst/>
                <a:latin typeface="Cambria" panose="02040503050406030204" pitchFamily="18" charset="0"/>
                <a:ea typeface="Cambria" panose="02040503050406030204" pitchFamily="18" charset="0"/>
              </a:rPr>
              <a:t>Anh </a:t>
            </a:r>
            <a:r>
              <a:rPr lang="en-US" sz="3600" i="1" dirty="0" err="1">
                <a:effectLst/>
                <a:latin typeface="Cambria" panose="02040503050406030204" pitchFamily="18" charset="0"/>
                <a:ea typeface="Cambria" panose="02040503050406030204" pitchFamily="18" charset="0"/>
              </a:rPr>
              <a:t>hùng</a:t>
            </a:r>
            <a:r>
              <a:rPr lang="en-US" sz="3600" i="1" dirty="0">
                <a:effectLst/>
                <a:latin typeface="Cambria" panose="02040503050406030204" pitchFamily="18" charset="0"/>
                <a:ea typeface="Cambria" panose="02040503050406030204" pitchFamily="18" charset="0"/>
              </a:rPr>
              <a:t> N’ Trang Long </a:t>
            </a:r>
            <a:r>
              <a:rPr lang="en-US" sz="3600" i="1" dirty="0" err="1">
                <a:effectLst/>
                <a:latin typeface="Cambria" panose="02040503050406030204" pitchFamily="18" charset="0"/>
                <a:ea typeface="Cambria" panose="02040503050406030204" pitchFamily="18" charset="0"/>
              </a:rPr>
              <a:t>lãnh</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đạo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cuộc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khởi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nghĩa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chống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thực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Pháp</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kéo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dài</a:t>
            </a:r>
            <a:r>
              <a:rPr lang="en-US" sz="3600" i="1" dirty="0">
                <a:effectLst/>
                <a:latin typeface="Cambria" panose="02040503050406030204" pitchFamily="18" charset="0"/>
                <a:ea typeface="Cambria" panose="02040503050406030204" pitchFamily="18" charset="0"/>
              </a:rPr>
              <a:t> 24 </a:t>
            </a:r>
            <a:r>
              <a:rPr lang="en-US" sz="3600" i="1" dirty="0" err="1">
                <a:effectLst/>
                <a:latin typeface="Cambria" panose="02040503050406030204" pitchFamily="18" charset="0"/>
                <a:ea typeface="Cambria" panose="02040503050406030204" pitchFamily="18" charset="0"/>
              </a:rPr>
              <a:t>năm</a:t>
            </a:r>
            <a:r>
              <a:rPr lang="en-US" sz="3600" i="1" dirty="0">
                <a:effectLst/>
                <a:latin typeface="Cambria" panose="02040503050406030204" pitchFamily="18" charset="0"/>
                <a:ea typeface="Cambria" panose="02040503050406030204" pitchFamily="18" charset="0"/>
              </a:rPr>
              <a:t> (1911 – 1935), </a:t>
            </a:r>
            <a:r>
              <a:rPr lang="en-US" sz="3600" i="1" dirty="0" err="1">
                <a:effectLst/>
                <a:latin typeface="Cambria" panose="02040503050406030204" pitchFamily="18" charset="0"/>
                <a:ea typeface="Cambria" panose="02040503050406030204" pitchFamily="18" charset="0"/>
              </a:rPr>
              <a:t>đã</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hút</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đông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đảo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đồng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bào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tộc</a:t>
            </a:r>
            <a:r>
              <a:rPr lang="en-US" sz="3600" i="1" dirty="0">
                <a:effectLst/>
                <a:latin typeface="Cambria" panose="02040503050406030204" pitchFamily="18" charset="0"/>
                <a:ea typeface="Cambria" panose="02040503050406030204" pitchFamily="18" charset="0"/>
              </a:rPr>
              <a:t> ở </a:t>
            </a:r>
            <a:r>
              <a:rPr lang="en-US" sz="3600" i="1" dirty="0" err="1">
                <a:effectLst/>
                <a:latin typeface="Cambria" panose="02040503050406030204" pitchFamily="18" charset="0"/>
                <a:ea typeface="Cambria" panose="02040503050406030204" pitchFamily="18" charset="0"/>
              </a:rPr>
              <a:t>Tây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Nguyên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tham</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gia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Cuộc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khởi</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nghĩa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lan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rộng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gây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nhiều</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khó</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khăn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cho</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việc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chiếm</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đóng</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của</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thực</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dân</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Pháp</a:t>
            </a:r>
            <a:r>
              <a:rPr lang="en-US" sz="3600" i="1" dirty="0">
                <a:effectLst/>
                <a:latin typeface="Cambria" panose="02040503050406030204" pitchFamily="18" charset="0"/>
                <a:ea typeface="Cambria" panose="02040503050406030204" pitchFamily="18" charset="0"/>
              </a:rPr>
              <a:t> ở </a:t>
            </a:r>
            <a:r>
              <a:rPr lang="en-US" sz="3600" i="1" dirty="0" err="1">
                <a:effectLst/>
                <a:latin typeface="Cambria" panose="02040503050406030204" pitchFamily="18" charset="0"/>
                <a:ea typeface="Cambria" panose="02040503050406030204" pitchFamily="18" charset="0"/>
              </a:rPr>
              <a:t>Tây</a:t>
            </a:r>
            <a:r>
              <a:rPr lang="en-US" sz="3600" i="1" dirty="0">
                <a:effectLst/>
                <a:latin typeface="Cambria" panose="02040503050406030204" pitchFamily="18" charset="0"/>
                <a:ea typeface="Cambria" panose="02040503050406030204" pitchFamily="18" charset="0"/>
              </a:rPr>
              <a:t> </a:t>
            </a:r>
            <a:r>
              <a:rPr lang="en-US" sz="3600" i="1" dirty="0" err="1">
                <a:effectLst/>
                <a:latin typeface="Cambria" panose="02040503050406030204" pitchFamily="18" charset="0"/>
                <a:ea typeface="Cambria" panose="02040503050406030204" pitchFamily="18" charset="0"/>
              </a:rPr>
              <a:t>Nguyên</a:t>
            </a:r>
            <a:r>
              <a:rPr lang="en-US" sz="3600" i="1"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6DD4113-4A01-857C-F2A6-7F1A62449FC2}"/>
              </a:ext>
            </a:extLst>
          </p:cNvPr>
          <p:cNvPicPr>
            <a:picLocks noChangeAspect="1"/>
          </p:cNvPicPr>
          <p:nvPr/>
        </p:nvPicPr>
        <p:blipFill>
          <a:blip r:embed="rId2"/>
          <a:stretch>
            <a:fillRect/>
          </a:stretch>
        </p:blipFill>
        <p:spPr>
          <a:xfrm>
            <a:off x="8345896" y="734961"/>
            <a:ext cx="3248025" cy="4876800"/>
          </a:xfrm>
          <a:prstGeom prst="rect">
            <a:avLst/>
          </a:prstGeom>
        </p:spPr>
      </p:pic>
    </p:spTree>
    <p:extLst>
      <p:ext uri="{BB962C8B-B14F-4D97-AF65-F5344CB8AC3E}">
        <p14:creationId xmlns:p14="http://schemas.microsoft.com/office/powerpoint/2010/main" val="4062163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CA97A77-C05A-0A0F-502B-7BE9801BAAEE}"/>
              </a:ext>
            </a:extLst>
          </p:cNvPr>
          <p:cNvGrpSpPr/>
          <p:nvPr/>
        </p:nvGrpSpPr>
        <p:grpSpPr>
          <a:xfrm>
            <a:off x="570272" y="0"/>
            <a:ext cx="11178472" cy="6479457"/>
            <a:chOff x="731488" y="2201334"/>
            <a:chExt cx="6094037" cy="5347524"/>
          </a:xfrm>
        </p:grpSpPr>
        <p:sp>
          <p:nvSpPr>
            <p:cNvPr id="10" name="Rectangle 9">
              <a:extLst>
                <a:ext uri="{FF2B5EF4-FFF2-40B4-BE49-F238E27FC236}">
                  <a16:creationId xmlns:a16="http://schemas.microsoft.com/office/drawing/2014/main" id="{863122DA-1CDC-48B2-B81B-75613BBD4DD6}"/>
                </a:ext>
              </a:extLst>
            </p:cNvPr>
            <p:cNvSpPr/>
            <p:nvPr/>
          </p:nvSpPr>
          <p:spPr>
            <a:xfrm>
              <a:off x="731488" y="2201334"/>
              <a:ext cx="6094037" cy="5347524"/>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1430989" y="2896967"/>
              <a:ext cx="5294601" cy="53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endParaRPr kumimoji="0" lang="vi-VN" alt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3" name="TextBox 2">
            <a:extLst>
              <a:ext uri="{FF2B5EF4-FFF2-40B4-BE49-F238E27FC236}">
                <a16:creationId xmlns:a16="http://schemas.microsoft.com/office/drawing/2014/main" id="{1CE36FBB-EB74-A0C0-CFBF-1701C5CEFB5D}"/>
              </a:ext>
            </a:extLst>
          </p:cNvPr>
          <p:cNvSpPr txBox="1"/>
          <p:nvPr/>
        </p:nvSpPr>
        <p:spPr>
          <a:xfrm>
            <a:off x="747252" y="816078"/>
            <a:ext cx="7226708" cy="5356338"/>
          </a:xfrm>
          <a:prstGeom prst="rect">
            <a:avLst/>
          </a:prstGeom>
          <a:noFill/>
        </p:spPr>
        <p:txBody>
          <a:bodyPr wrap="square" rtlCol="0">
            <a:spAutoFit/>
          </a:bodyPr>
          <a:lstStyle/>
          <a:p>
            <a:pPr lvl="0" algn="just">
              <a:lnSpc>
                <a:spcPct val="120000"/>
              </a:lnSpc>
            </a:pPr>
            <a:r>
              <a:rPr lang="vi-VN" sz="3200" i="1" dirty="0">
                <a:solidFill>
                  <a:prstClr val="black"/>
                </a:solidFill>
                <a:latin typeface="Cambria" panose="02040503050406030204" pitchFamily="18" charset="0"/>
                <a:ea typeface="Cambria" panose="02040503050406030204" pitchFamily="18" charset="0"/>
              </a:rPr>
              <a:t>Anh hùng Đinh Núp: Năm 1935 một lần quân Pháp kéo về làng bắt phu, dân làng lánh hết vào rừng chỉ còn một mình anh ở lại. Đinh Núp dùng nỏ phục kích bắn lính pháp chảy máu để chứng minh cho dân làng rằng lính Pháp cũng là người và có thể chống lại được. Ông đã lãnh đạo buôn làng đứng lên chống giặc, lập nhiều chiến công.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62AD9B5-B6FE-087C-1564-6A6B7F065604}"/>
              </a:ext>
            </a:extLst>
          </p:cNvPr>
          <p:cNvPicPr>
            <a:picLocks noChangeAspect="1"/>
          </p:cNvPicPr>
          <p:nvPr/>
        </p:nvPicPr>
        <p:blipFill>
          <a:blip r:embed="rId2"/>
          <a:stretch>
            <a:fillRect/>
          </a:stretch>
        </p:blipFill>
        <p:spPr>
          <a:xfrm>
            <a:off x="8067675" y="1007841"/>
            <a:ext cx="3349744" cy="5116734"/>
          </a:xfrm>
          <a:prstGeom prst="rect">
            <a:avLst/>
          </a:prstGeom>
        </p:spPr>
      </p:pic>
    </p:spTree>
    <p:extLst>
      <p:ext uri="{BB962C8B-B14F-4D97-AF65-F5344CB8AC3E}">
        <p14:creationId xmlns:p14="http://schemas.microsoft.com/office/powerpoint/2010/main" val="1662137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grpSp>
        <p:nvGrpSpPr>
          <p:cNvPr id="2" name="Group 1">
            <a:extLst>
              <a:ext uri="{FF2B5EF4-FFF2-40B4-BE49-F238E27FC236}">
                <a16:creationId xmlns:a16="http://schemas.microsoft.com/office/drawing/2014/main" id="{ACA97A77-C05A-0A0F-502B-7BE9801BAAEE}"/>
              </a:ext>
            </a:extLst>
          </p:cNvPr>
          <p:cNvGrpSpPr/>
          <p:nvPr/>
        </p:nvGrpSpPr>
        <p:grpSpPr>
          <a:xfrm>
            <a:off x="5073445" y="484423"/>
            <a:ext cx="6176435" cy="4942983"/>
            <a:chOff x="680113" y="2029444"/>
            <a:chExt cx="5833848" cy="1974997"/>
          </a:xfrm>
        </p:grpSpPr>
        <p:sp>
          <p:nvSpPr>
            <p:cNvPr id="10" name="Rectangle 9">
              <a:extLst>
                <a:ext uri="{FF2B5EF4-FFF2-40B4-BE49-F238E27FC236}">
                  <a16:creationId xmlns:a16="http://schemas.microsoft.com/office/drawing/2014/main" id="{863122DA-1CDC-48B2-B81B-75613BBD4DD6}"/>
                </a:ext>
              </a:extLst>
            </p:cNvPr>
            <p:cNvSpPr/>
            <p:nvPr/>
          </p:nvSpPr>
          <p:spPr>
            <a:xfrm>
              <a:off x="680113" y="2029444"/>
              <a:ext cx="5833848" cy="1974997"/>
            </a:xfrm>
            <a:prstGeom prst="rect">
              <a:avLst/>
            </a:prstGeom>
            <a:solidFill>
              <a:srgbClr val="FA868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 Box 13">
              <a:extLst>
                <a:ext uri="{FF2B5EF4-FFF2-40B4-BE49-F238E27FC236}">
                  <a16:creationId xmlns:a16="http://schemas.microsoft.com/office/drawing/2014/main" id="{8F5067DF-A01C-4715-9FB3-1F6626976F93}"/>
                </a:ext>
              </a:extLst>
            </p:cNvPr>
            <p:cNvSpPr txBox="1">
              <a:spLocks noChangeArrowheads="1"/>
            </p:cNvSpPr>
            <p:nvPr/>
          </p:nvSpPr>
          <p:spPr bwMode="auto">
            <a:xfrm>
              <a:off x="680113" y="2201334"/>
              <a:ext cx="5833848" cy="1758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Tinh thần yêu nước của 2 anh hùng dân tộc N’ Trang Long, Đinh Núp cũng chính là tinh thần yêu nước của đồng bào dân tộc Tây Nguyên nói chung.</a:t>
              </a:r>
              <a:endParaRPr kumimoji="0" lang="en-US"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68FF38AF-30B8-EC63-2FCF-83B86EA17C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10370" y="478977"/>
            <a:ext cx="6096012" cy="6096012"/>
          </a:xfrm>
          <a:prstGeom prst="rect">
            <a:avLst/>
          </a:prstGeom>
        </p:spPr>
      </p:pic>
    </p:spTree>
    <p:extLst>
      <p:ext uri="{BB962C8B-B14F-4D97-AF65-F5344CB8AC3E}">
        <p14:creationId xmlns:p14="http://schemas.microsoft.com/office/powerpoint/2010/main" val="892421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2"/>
          <a:stretch>
            <a:fillRect/>
          </a:stretch>
        </p:blipFill>
        <p:spPr>
          <a:xfrm>
            <a:off x="1" y="0"/>
            <a:ext cx="12192000" cy="6858000"/>
          </a:xfrm>
          <a:prstGeom prst="rect">
            <a:avLst/>
          </a:prstGeom>
        </p:spPr>
      </p:pic>
      <p:pic>
        <p:nvPicPr>
          <p:cNvPr id="3" name="Picture 2">
            <a:extLst>
              <a:ext uri="{FF2B5EF4-FFF2-40B4-BE49-F238E27FC236}">
                <a16:creationId xmlns:a16="http://schemas.microsoft.com/office/drawing/2014/main" id="{30533156-FBD0-8869-42B8-09240E2D1B8B}"/>
              </a:ext>
            </a:extLst>
          </p:cNvPr>
          <p:cNvPicPr>
            <a:picLocks noChangeAspect="1"/>
          </p:cNvPicPr>
          <p:nvPr/>
        </p:nvPicPr>
        <p:blipFill>
          <a:blip r:embed="rId3"/>
          <a:stretch>
            <a:fillRect/>
          </a:stretch>
        </p:blipFill>
        <p:spPr>
          <a:xfrm>
            <a:off x="2510854" y="1542203"/>
            <a:ext cx="7303641" cy="1944793"/>
          </a:xfrm>
          <a:prstGeom prst="rect">
            <a:avLst/>
          </a:prstGeom>
        </p:spPr>
      </p:pic>
    </p:spTree>
    <p:extLst>
      <p:ext uri="{BB962C8B-B14F-4D97-AF65-F5344CB8AC3E}">
        <p14:creationId xmlns:p14="http://schemas.microsoft.com/office/powerpoint/2010/main" val="3324540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101254" y="4592097"/>
            <a:ext cx="1784318" cy="2386525"/>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7452942" y="4592097"/>
            <a:ext cx="1784318" cy="2386525"/>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789335" y="2476364"/>
            <a:ext cx="1784318" cy="2386525"/>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5817566" y="5130244"/>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8168076" y="512396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7529240" y="2991699"/>
            <a:ext cx="3235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3</a:t>
            </a:r>
          </a:p>
        </p:txBody>
      </p:sp>
      <p:pic>
        <p:nvPicPr>
          <p:cNvPr id="4" name="Hình ảnh 3" descr="Ảnh có chứa văn bản, búp bê, mẫu họa&#10;&#10;Mô tả được tạo tự động">
            <a:hlinkClick r:id="rId9"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716312" y="2633125"/>
            <a:ext cx="4131681" cy="4730537"/>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2139526" y="725715"/>
            <a:ext cx="3678040" cy="22352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9Slide05 SVNClementine" panose="020F0502020204030203" pitchFamily="34" charset="0"/>
              <a:ea typeface="+mn-ea"/>
              <a:cs typeface="+mn-cs"/>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2260750" y="993430"/>
            <a:ext cx="3419445"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hoạch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bông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hoa</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hiểu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nhé</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2"/>
          <a:stretch>
            <a:fillRect/>
          </a:stretch>
        </p:blipFill>
        <p:spPr>
          <a:xfrm>
            <a:off x="5993413" y="9128"/>
            <a:ext cx="5907536" cy="2121592"/>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p:bldP spid="13" grpId="0"/>
      <p:bldP spid="14" grpId="0"/>
      <p:bldP spid="17" grpId="0" animBg="1"/>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593560" y="612849"/>
            <a:ext cx="11004880" cy="1348141"/>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1. </a:t>
              </a:r>
              <a:r>
                <a:rPr kumimoji="0" lang="vi-VN" sz="32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Mô tả một số nét chính về nhà ở và nhà sinh hoạt cộng đồng các dân tộc vùng Tây Nguyên.</a:t>
              </a:r>
              <a:endParaRPr kumimoji="0" lang="en-US" sz="32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870005" y="2819400"/>
            <a:ext cx="10627193" cy="2832598"/>
          </a:xfrm>
          <a:custGeom>
            <a:avLst/>
            <a:gdLst>
              <a:gd name="connsiteX0" fmla="*/ 0 w 10627193"/>
              <a:gd name="connsiteY0" fmla="*/ 326672 h 3488593"/>
              <a:gd name="connsiteX1" fmla="*/ 326672 w 10627193"/>
              <a:gd name="connsiteY1" fmla="*/ 0 h 3488593"/>
              <a:gd name="connsiteX2" fmla="*/ 10300521 w 10627193"/>
              <a:gd name="connsiteY2" fmla="*/ 0 h 3488593"/>
              <a:gd name="connsiteX3" fmla="*/ 10627193 w 10627193"/>
              <a:gd name="connsiteY3" fmla="*/ 326672 h 3488593"/>
              <a:gd name="connsiteX4" fmla="*/ 10627193 w 10627193"/>
              <a:gd name="connsiteY4" fmla="*/ 3161921 h 3488593"/>
              <a:gd name="connsiteX5" fmla="*/ 10300521 w 10627193"/>
              <a:gd name="connsiteY5" fmla="*/ 3488593 h 3488593"/>
              <a:gd name="connsiteX6" fmla="*/ 326672 w 10627193"/>
              <a:gd name="connsiteY6" fmla="*/ 3488593 h 3488593"/>
              <a:gd name="connsiteX7" fmla="*/ 0 w 10627193"/>
              <a:gd name="connsiteY7" fmla="*/ 3161921 h 3488593"/>
              <a:gd name="connsiteX8" fmla="*/ 0 w 10627193"/>
              <a:gd name="connsiteY8" fmla="*/ 326672 h 348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3488593" fill="none" extrusionOk="0">
                <a:moveTo>
                  <a:pt x="0" y="326672"/>
                </a:moveTo>
                <a:cubicBezTo>
                  <a:pt x="-11898" y="144332"/>
                  <a:pt x="169928" y="19360"/>
                  <a:pt x="326672" y="0"/>
                </a:cubicBezTo>
                <a:cubicBezTo>
                  <a:pt x="2317352" y="130954"/>
                  <a:pt x="7049287" y="43574"/>
                  <a:pt x="10300521" y="0"/>
                </a:cubicBezTo>
                <a:cubicBezTo>
                  <a:pt x="10493102" y="18738"/>
                  <a:pt x="10641587" y="163887"/>
                  <a:pt x="10627193" y="326672"/>
                </a:cubicBezTo>
                <a:cubicBezTo>
                  <a:pt x="10476754" y="1033916"/>
                  <a:pt x="10713072" y="2077140"/>
                  <a:pt x="10627193" y="3161921"/>
                </a:cubicBezTo>
                <a:cubicBezTo>
                  <a:pt x="10610804" y="3345028"/>
                  <a:pt x="10463867" y="3476815"/>
                  <a:pt x="10300521" y="3488593"/>
                </a:cubicBezTo>
                <a:cubicBezTo>
                  <a:pt x="6596653" y="3643790"/>
                  <a:pt x="2456285" y="3651613"/>
                  <a:pt x="326672" y="3488593"/>
                </a:cubicBezTo>
                <a:cubicBezTo>
                  <a:pt x="148841" y="3453625"/>
                  <a:pt x="-11713" y="3349176"/>
                  <a:pt x="0" y="3161921"/>
                </a:cubicBezTo>
                <a:cubicBezTo>
                  <a:pt x="64656" y="2375349"/>
                  <a:pt x="-17807" y="1045645"/>
                  <a:pt x="0" y="326672"/>
                </a:cubicBezTo>
                <a:close/>
              </a:path>
              <a:path w="10627193" h="3488593" stroke="0" extrusionOk="0">
                <a:moveTo>
                  <a:pt x="0" y="326672"/>
                </a:moveTo>
                <a:cubicBezTo>
                  <a:pt x="-7925" y="141368"/>
                  <a:pt x="117777" y="10689"/>
                  <a:pt x="326672" y="0"/>
                </a:cubicBezTo>
                <a:cubicBezTo>
                  <a:pt x="3184443" y="132882"/>
                  <a:pt x="6565578" y="-84951"/>
                  <a:pt x="10300521" y="0"/>
                </a:cubicBezTo>
                <a:cubicBezTo>
                  <a:pt x="10472180" y="8552"/>
                  <a:pt x="10622033" y="174775"/>
                  <a:pt x="10627193" y="326672"/>
                </a:cubicBezTo>
                <a:cubicBezTo>
                  <a:pt x="10647380" y="1655939"/>
                  <a:pt x="10779673" y="2142419"/>
                  <a:pt x="10627193" y="3161921"/>
                </a:cubicBezTo>
                <a:cubicBezTo>
                  <a:pt x="10641460" y="3344030"/>
                  <a:pt x="10493234" y="3463286"/>
                  <a:pt x="10300521" y="3488593"/>
                </a:cubicBezTo>
                <a:cubicBezTo>
                  <a:pt x="8346823" y="3576232"/>
                  <a:pt x="4673868" y="3415914"/>
                  <a:pt x="326672" y="3488593"/>
                </a:cubicBezTo>
                <a:cubicBezTo>
                  <a:pt x="143556" y="3462845"/>
                  <a:pt x="-18985" y="3368721"/>
                  <a:pt x="0" y="3161921"/>
                </a:cubicBezTo>
                <a:cubicBezTo>
                  <a:pt x="-38581" y="1783118"/>
                  <a:pt x="63341" y="1438323"/>
                  <a:pt x="0" y="326672"/>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custGeom>
                    <a:avLst/>
                    <a:gdLst>
                      <a:gd name="connsiteX0" fmla="*/ 0 w 10627193"/>
                      <a:gd name="connsiteY0" fmla="*/ 265244 h 2832598"/>
                      <a:gd name="connsiteX1" fmla="*/ 265244 w 10627193"/>
                      <a:gd name="connsiteY1" fmla="*/ 0 h 2832598"/>
                      <a:gd name="connsiteX2" fmla="*/ 10361949 w 10627193"/>
                      <a:gd name="connsiteY2" fmla="*/ 0 h 2832598"/>
                      <a:gd name="connsiteX3" fmla="*/ 10627193 w 10627193"/>
                      <a:gd name="connsiteY3" fmla="*/ 265244 h 2832598"/>
                      <a:gd name="connsiteX4" fmla="*/ 10627193 w 10627193"/>
                      <a:gd name="connsiteY4" fmla="*/ 2567354 h 2832598"/>
                      <a:gd name="connsiteX5" fmla="*/ 10361949 w 10627193"/>
                      <a:gd name="connsiteY5" fmla="*/ 2832598 h 2832598"/>
                      <a:gd name="connsiteX6" fmla="*/ 265244 w 10627193"/>
                      <a:gd name="connsiteY6" fmla="*/ 2832598 h 2832598"/>
                      <a:gd name="connsiteX7" fmla="*/ 0 w 10627193"/>
                      <a:gd name="connsiteY7" fmla="*/ 2567354 h 2832598"/>
                      <a:gd name="connsiteX8" fmla="*/ 0 w 10627193"/>
                      <a:gd name="connsiteY8" fmla="*/ 265244 h 283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27193" h="2832598" fill="none" extrusionOk="0">
                        <a:moveTo>
                          <a:pt x="0" y="265244"/>
                        </a:moveTo>
                        <a:cubicBezTo>
                          <a:pt x="-11154" y="116950"/>
                          <a:pt x="124185" y="4441"/>
                          <a:pt x="265244" y="0"/>
                        </a:cubicBezTo>
                        <a:cubicBezTo>
                          <a:pt x="2402520" y="130954"/>
                          <a:pt x="7340031" y="43574"/>
                          <a:pt x="10361949" y="0"/>
                        </a:cubicBezTo>
                        <a:cubicBezTo>
                          <a:pt x="10514682" y="9617"/>
                          <a:pt x="10643117" y="138260"/>
                          <a:pt x="10627193" y="265244"/>
                        </a:cubicBezTo>
                        <a:cubicBezTo>
                          <a:pt x="10476754" y="665284"/>
                          <a:pt x="10713072" y="1833473"/>
                          <a:pt x="10627193" y="2567354"/>
                        </a:cubicBezTo>
                        <a:cubicBezTo>
                          <a:pt x="10600721" y="2718191"/>
                          <a:pt x="10498759" y="2825919"/>
                          <a:pt x="10361949" y="2832598"/>
                        </a:cubicBezTo>
                        <a:cubicBezTo>
                          <a:pt x="7824430" y="2987795"/>
                          <a:pt x="2339988" y="2995618"/>
                          <a:pt x="265244" y="2832598"/>
                        </a:cubicBezTo>
                        <a:cubicBezTo>
                          <a:pt x="120881" y="2803831"/>
                          <a:pt x="-10957" y="2720242"/>
                          <a:pt x="0" y="2567354"/>
                        </a:cubicBezTo>
                        <a:cubicBezTo>
                          <a:pt x="64656" y="2009784"/>
                          <a:pt x="-17807" y="1372246"/>
                          <a:pt x="0" y="265244"/>
                        </a:cubicBezTo>
                        <a:close/>
                      </a:path>
                      <a:path w="10627193" h="2832598" stroke="0" extrusionOk="0">
                        <a:moveTo>
                          <a:pt x="0" y="265244"/>
                        </a:moveTo>
                        <a:cubicBezTo>
                          <a:pt x="-6281" y="114880"/>
                          <a:pt x="94237" y="9202"/>
                          <a:pt x="265244" y="0"/>
                        </a:cubicBezTo>
                        <a:cubicBezTo>
                          <a:pt x="2617642" y="132882"/>
                          <a:pt x="7540204" y="-84951"/>
                          <a:pt x="10361949" y="0"/>
                        </a:cubicBezTo>
                        <a:cubicBezTo>
                          <a:pt x="10493112" y="14967"/>
                          <a:pt x="10626614" y="121956"/>
                          <a:pt x="10627193" y="265244"/>
                        </a:cubicBezTo>
                        <a:cubicBezTo>
                          <a:pt x="10647380" y="581101"/>
                          <a:pt x="10779673" y="2012154"/>
                          <a:pt x="10627193" y="2567354"/>
                        </a:cubicBezTo>
                        <a:cubicBezTo>
                          <a:pt x="10652188" y="2716809"/>
                          <a:pt x="10517555" y="2813837"/>
                          <a:pt x="10361949" y="2832598"/>
                        </a:cubicBezTo>
                        <a:cubicBezTo>
                          <a:pt x="8029062" y="2920237"/>
                          <a:pt x="3163572" y="2759919"/>
                          <a:pt x="265244" y="2832598"/>
                        </a:cubicBezTo>
                        <a:cubicBezTo>
                          <a:pt x="117015" y="2816011"/>
                          <a:pt x="-8975" y="2726316"/>
                          <a:pt x="0" y="2567354"/>
                        </a:cubicBezTo>
                        <a:cubicBezTo>
                          <a:pt x="-38581" y="2254360"/>
                          <a:pt x="63341" y="1288089"/>
                          <a:pt x="0" y="2652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FF3300"/>
                </a:solidFill>
                <a:latin typeface="Calibri" panose="020F0502020204030204" pitchFamily="34" charset="0"/>
                <a:cs typeface="Calibri" panose="020F0502020204030204" pitchFamily="34" charset="0"/>
              </a:rPr>
              <a:t>Đồng bào Tây Nguyên thường ở nhà sàn. Mỗi buôn làng có một ngôi nhà chung được xây dựng ở trung tâm là không gian sinh hoạt chung của cộng đồng. (nhà rông, nhà dài).</a:t>
            </a:r>
            <a:endParaRPr kumimoji="0" lang="vi-VN" sz="4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613729" y="709165"/>
            <a:ext cx="10504093" cy="1309059"/>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mn-cs"/>
                </a:rPr>
                <a:t>2. </a:t>
              </a:r>
              <a:r>
                <a:rPr kumimoji="0" lang="vi-VN" sz="3600" b="1" i="0" u="none" strike="noStrike" kern="1200" cap="none" spc="0" normalizeH="0" baseline="0" noProof="0" dirty="0">
                  <a:ln>
                    <a:noFill/>
                  </a:ln>
                  <a:solidFill>
                    <a:srgbClr val="006600"/>
                  </a:solidFill>
                  <a:effectLst/>
                  <a:uLnTx/>
                  <a:uFillTx/>
                  <a:latin typeface="Calibri" panose="020F0502020204030204"/>
                  <a:ea typeface="+mn-ea"/>
                  <a:cs typeface="+mn-cs"/>
                </a:rPr>
                <a:t>Kể về một lễ hội của đồng bào các dân tộc vùng Tây Nguyên mà em biết.</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6" name="Rectangle: Rounded Corners 24">
            <a:extLst>
              <a:ext uri="{FF2B5EF4-FFF2-40B4-BE49-F238E27FC236}">
                <a16:creationId xmlns:a16="http://schemas.microsoft.com/office/drawing/2014/main" id="{101A571B-6341-C56C-5967-38F19C5725B9}"/>
              </a:ext>
            </a:extLst>
          </p:cNvPr>
          <p:cNvSpPr/>
          <p:nvPr/>
        </p:nvSpPr>
        <p:spPr>
          <a:xfrm>
            <a:off x="978195" y="2904321"/>
            <a:ext cx="10116269" cy="2496354"/>
          </a:xfrm>
          <a:custGeom>
            <a:avLst/>
            <a:gdLst>
              <a:gd name="connsiteX0" fmla="*/ 0 w 10116269"/>
              <a:gd name="connsiteY0" fmla="*/ 261197 h 2789376"/>
              <a:gd name="connsiteX1" fmla="*/ 261197 w 10116269"/>
              <a:gd name="connsiteY1" fmla="*/ 0 h 2789376"/>
              <a:gd name="connsiteX2" fmla="*/ 9855072 w 10116269"/>
              <a:gd name="connsiteY2" fmla="*/ 0 h 2789376"/>
              <a:gd name="connsiteX3" fmla="*/ 10116269 w 10116269"/>
              <a:gd name="connsiteY3" fmla="*/ 261197 h 2789376"/>
              <a:gd name="connsiteX4" fmla="*/ 10116269 w 10116269"/>
              <a:gd name="connsiteY4" fmla="*/ 2528179 h 2789376"/>
              <a:gd name="connsiteX5" fmla="*/ 9855072 w 10116269"/>
              <a:gd name="connsiteY5" fmla="*/ 2789376 h 2789376"/>
              <a:gd name="connsiteX6" fmla="*/ 261197 w 10116269"/>
              <a:gd name="connsiteY6" fmla="*/ 2789376 h 2789376"/>
              <a:gd name="connsiteX7" fmla="*/ 0 w 10116269"/>
              <a:gd name="connsiteY7" fmla="*/ 2528179 h 2789376"/>
              <a:gd name="connsiteX8" fmla="*/ 0 w 10116269"/>
              <a:gd name="connsiteY8" fmla="*/ 261197 h 278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789376" fill="none" extrusionOk="0">
                <a:moveTo>
                  <a:pt x="0" y="261197"/>
                </a:moveTo>
                <a:cubicBezTo>
                  <a:pt x="-18463" y="113956"/>
                  <a:pt x="128821" y="9715"/>
                  <a:pt x="261197" y="0"/>
                </a:cubicBezTo>
                <a:cubicBezTo>
                  <a:pt x="1874327" y="130954"/>
                  <a:pt x="6948798" y="43574"/>
                  <a:pt x="9855072" y="0"/>
                </a:cubicBezTo>
                <a:cubicBezTo>
                  <a:pt x="10000497" y="1803"/>
                  <a:pt x="10127824" y="131096"/>
                  <a:pt x="10116269" y="261197"/>
                </a:cubicBezTo>
                <a:cubicBezTo>
                  <a:pt x="9965830" y="1111586"/>
                  <a:pt x="10202148" y="1419650"/>
                  <a:pt x="10116269" y="2528179"/>
                </a:cubicBezTo>
                <a:cubicBezTo>
                  <a:pt x="10101907" y="2674792"/>
                  <a:pt x="9991681" y="2784101"/>
                  <a:pt x="9855072" y="2789376"/>
                </a:cubicBezTo>
                <a:cubicBezTo>
                  <a:pt x="7132240" y="2944573"/>
                  <a:pt x="4441365" y="2952396"/>
                  <a:pt x="261197" y="2789376"/>
                </a:cubicBezTo>
                <a:cubicBezTo>
                  <a:pt x="117511" y="2781680"/>
                  <a:pt x="-8967" y="2677670"/>
                  <a:pt x="0" y="2528179"/>
                </a:cubicBezTo>
                <a:cubicBezTo>
                  <a:pt x="64656" y="1414093"/>
                  <a:pt x="-17807" y="1094818"/>
                  <a:pt x="0" y="261197"/>
                </a:cubicBezTo>
                <a:close/>
              </a:path>
              <a:path w="10116269" h="2789376" stroke="0" extrusionOk="0">
                <a:moveTo>
                  <a:pt x="0" y="261197"/>
                </a:moveTo>
                <a:cubicBezTo>
                  <a:pt x="-17565" y="106108"/>
                  <a:pt x="94872" y="8283"/>
                  <a:pt x="261197" y="0"/>
                </a:cubicBezTo>
                <a:cubicBezTo>
                  <a:pt x="4833698" y="132882"/>
                  <a:pt x="5404144" y="-84951"/>
                  <a:pt x="9855072" y="0"/>
                </a:cubicBezTo>
                <a:cubicBezTo>
                  <a:pt x="9990369" y="8748"/>
                  <a:pt x="10111883" y="141184"/>
                  <a:pt x="10116269" y="261197"/>
                </a:cubicBezTo>
                <a:cubicBezTo>
                  <a:pt x="10136456" y="716311"/>
                  <a:pt x="10268749" y="1565368"/>
                  <a:pt x="10116269" y="2528179"/>
                </a:cubicBezTo>
                <a:cubicBezTo>
                  <a:pt x="10136698" y="2674857"/>
                  <a:pt x="10002015" y="2783843"/>
                  <a:pt x="9855072" y="2789376"/>
                </a:cubicBezTo>
                <a:cubicBezTo>
                  <a:pt x="5084907" y="2877015"/>
                  <a:pt x="1338567" y="2716697"/>
                  <a:pt x="261197" y="2789376"/>
                </a:cubicBezTo>
                <a:cubicBezTo>
                  <a:pt x="113983" y="2761158"/>
                  <a:pt x="-8322" y="2683999"/>
                  <a:pt x="0" y="2528179"/>
                </a:cubicBezTo>
                <a:cubicBezTo>
                  <a:pt x="-38581" y="1445244"/>
                  <a:pt x="63341" y="1104451"/>
                  <a:pt x="0" y="261197"/>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custGeom>
                    <a:avLst/>
                    <a:gdLst>
                      <a:gd name="connsiteX0" fmla="*/ 0 w 10116269"/>
                      <a:gd name="connsiteY0" fmla="*/ 233759 h 2496354"/>
                      <a:gd name="connsiteX1" fmla="*/ 233759 w 10116269"/>
                      <a:gd name="connsiteY1" fmla="*/ 0 h 2496354"/>
                      <a:gd name="connsiteX2" fmla="*/ 9882510 w 10116269"/>
                      <a:gd name="connsiteY2" fmla="*/ 0 h 2496354"/>
                      <a:gd name="connsiteX3" fmla="*/ 10116269 w 10116269"/>
                      <a:gd name="connsiteY3" fmla="*/ 233759 h 2496354"/>
                      <a:gd name="connsiteX4" fmla="*/ 10116269 w 10116269"/>
                      <a:gd name="connsiteY4" fmla="*/ 2262595 h 2496354"/>
                      <a:gd name="connsiteX5" fmla="*/ 9882510 w 10116269"/>
                      <a:gd name="connsiteY5" fmla="*/ 2496354 h 2496354"/>
                      <a:gd name="connsiteX6" fmla="*/ 233759 w 10116269"/>
                      <a:gd name="connsiteY6" fmla="*/ 2496354 h 2496354"/>
                      <a:gd name="connsiteX7" fmla="*/ 0 w 10116269"/>
                      <a:gd name="connsiteY7" fmla="*/ 2262595 h 2496354"/>
                      <a:gd name="connsiteX8" fmla="*/ 0 w 10116269"/>
                      <a:gd name="connsiteY8" fmla="*/ 233759 h 24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6269" h="2496354" fill="none" extrusionOk="0">
                        <a:moveTo>
                          <a:pt x="0" y="233759"/>
                        </a:moveTo>
                        <a:cubicBezTo>
                          <a:pt x="-8597" y="103267"/>
                          <a:pt x="115819" y="9128"/>
                          <a:pt x="233759" y="0"/>
                        </a:cubicBezTo>
                        <a:cubicBezTo>
                          <a:pt x="2130193" y="130954"/>
                          <a:pt x="5426682" y="43574"/>
                          <a:pt x="9882510" y="0"/>
                        </a:cubicBezTo>
                        <a:cubicBezTo>
                          <a:pt x="10023230" y="17896"/>
                          <a:pt x="10127794" y="118775"/>
                          <a:pt x="10116269" y="233759"/>
                        </a:cubicBezTo>
                        <a:cubicBezTo>
                          <a:pt x="9965830" y="769771"/>
                          <a:pt x="10202148" y="1685233"/>
                          <a:pt x="10116269" y="2262595"/>
                        </a:cubicBezTo>
                        <a:cubicBezTo>
                          <a:pt x="10101567" y="2394111"/>
                          <a:pt x="9999409" y="2487934"/>
                          <a:pt x="9882510" y="2496354"/>
                        </a:cubicBezTo>
                        <a:cubicBezTo>
                          <a:pt x="5179317" y="2651551"/>
                          <a:pt x="4291481" y="2659374"/>
                          <a:pt x="233759" y="2496354"/>
                        </a:cubicBezTo>
                        <a:cubicBezTo>
                          <a:pt x="105763" y="2481396"/>
                          <a:pt x="-1561" y="2392609"/>
                          <a:pt x="0" y="2262595"/>
                        </a:cubicBezTo>
                        <a:cubicBezTo>
                          <a:pt x="64656" y="1799607"/>
                          <a:pt x="-17807" y="1142696"/>
                          <a:pt x="0" y="233759"/>
                        </a:cubicBezTo>
                        <a:close/>
                      </a:path>
                      <a:path w="10116269" h="2496354" stroke="0" extrusionOk="0">
                        <a:moveTo>
                          <a:pt x="0" y="233759"/>
                        </a:moveTo>
                        <a:cubicBezTo>
                          <a:pt x="-13549" y="96300"/>
                          <a:pt x="86632" y="6765"/>
                          <a:pt x="233759" y="0"/>
                        </a:cubicBezTo>
                        <a:cubicBezTo>
                          <a:pt x="5016175" y="132882"/>
                          <a:pt x="6395017" y="-84951"/>
                          <a:pt x="9882510" y="0"/>
                        </a:cubicBezTo>
                        <a:cubicBezTo>
                          <a:pt x="10005391" y="6075"/>
                          <a:pt x="10112512" y="125425"/>
                          <a:pt x="10116269" y="233759"/>
                        </a:cubicBezTo>
                        <a:cubicBezTo>
                          <a:pt x="10136456" y="513521"/>
                          <a:pt x="10268749" y="1726506"/>
                          <a:pt x="10116269" y="2262595"/>
                        </a:cubicBezTo>
                        <a:cubicBezTo>
                          <a:pt x="10135149" y="2393937"/>
                          <a:pt x="10013209" y="2493067"/>
                          <a:pt x="9882510" y="2496354"/>
                        </a:cubicBezTo>
                        <a:cubicBezTo>
                          <a:pt x="8344873" y="2583993"/>
                          <a:pt x="4261739" y="2423675"/>
                          <a:pt x="233759" y="2496354"/>
                        </a:cubicBezTo>
                        <a:cubicBezTo>
                          <a:pt x="102045" y="2471446"/>
                          <a:pt x="-8160" y="2403037"/>
                          <a:pt x="0" y="2262595"/>
                        </a:cubicBezTo>
                        <a:cubicBezTo>
                          <a:pt x="-38581" y="1638394"/>
                          <a:pt x="63341" y="601192"/>
                          <a:pt x="0" y="2337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6000" b="1" dirty="0">
                <a:solidFill>
                  <a:srgbClr val="7030A0"/>
                </a:solidFill>
                <a:latin typeface="Calibri" panose="020F0502020204030204" pitchFamily="34" charset="0"/>
                <a:cs typeface="Calibri" panose="020F0502020204030204" pitchFamily="34" charset="0"/>
              </a:rPr>
              <a:t>Lễ hội đua voi, Lễ tạ ơn cha mẹ, Lễ hội Cồng chiêng.</a:t>
            </a:r>
            <a:endParaRPr kumimoji="0" lang="en-US" sz="6000" b="1"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
        <p:nvSpPr>
          <p:cNvPr id="46" name="Nút Hành động: Lùi hoặc Trước 45">
            <a:hlinkClick r:id="rId4" action="ppaction://hlinksldjump"/>
            <a:extLst>
              <a:ext uri="{FF2B5EF4-FFF2-40B4-BE49-F238E27FC236}">
                <a16:creationId xmlns:a16="http://schemas.microsoft.com/office/drawing/2014/main" id="{7F380605-4F4B-78CB-9EB6-8D93FAE31233}"/>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10933043" y="5897217"/>
            <a:ext cx="781879" cy="679007"/>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603834" y="304801"/>
            <a:ext cx="10831303" cy="1637241"/>
            <a:chOff x="308203" y="2095950"/>
            <a:chExt cx="12870924" cy="1641340"/>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960217" y="2095950"/>
              <a:ext cx="12218910" cy="1641340"/>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custGeom>
                      <a:avLst/>
                      <a:gdLst>
                        <a:gd name="connsiteX0" fmla="*/ 0 w 10282612"/>
                        <a:gd name="connsiteY0" fmla="*/ 399831 h 1637241"/>
                        <a:gd name="connsiteX1" fmla="*/ 243150 w 10282612"/>
                        <a:gd name="connsiteY1" fmla="*/ 0 h 1637241"/>
                        <a:gd name="connsiteX2" fmla="*/ 10039461 w 10282612"/>
                        <a:gd name="connsiteY2" fmla="*/ 0 h 1637241"/>
                        <a:gd name="connsiteX3" fmla="*/ 10282612 w 10282612"/>
                        <a:gd name="connsiteY3" fmla="*/ 399831 h 1637241"/>
                        <a:gd name="connsiteX4" fmla="*/ 10282612 w 10282612"/>
                        <a:gd name="connsiteY4" fmla="*/ 1237409 h 1637241"/>
                        <a:gd name="connsiteX5" fmla="*/ 10039461 w 10282612"/>
                        <a:gd name="connsiteY5" fmla="*/ 1637241 h 1637241"/>
                        <a:gd name="connsiteX6" fmla="*/ 243150 w 10282612"/>
                        <a:gd name="connsiteY6" fmla="*/ 1637241 h 1637241"/>
                        <a:gd name="connsiteX7" fmla="*/ 0 w 10282612"/>
                        <a:gd name="connsiteY7" fmla="*/ 1237409 h 1637241"/>
                        <a:gd name="connsiteX8" fmla="*/ 0 w 10282612"/>
                        <a:gd name="connsiteY8" fmla="*/ 399831 h 1637241"/>
                        <a:gd name="connsiteX0" fmla="*/ 0 w 10282612"/>
                        <a:gd name="connsiteY0" fmla="*/ 399831 h 1637241"/>
                        <a:gd name="connsiteX1" fmla="*/ 243150 w 10282612"/>
                        <a:gd name="connsiteY1" fmla="*/ 0 h 1637241"/>
                        <a:gd name="connsiteX2" fmla="*/ 10039461 w 10282612"/>
                        <a:gd name="connsiteY2" fmla="*/ 0 h 1637241"/>
                        <a:gd name="connsiteX3" fmla="*/ 10282612 w 10282612"/>
                        <a:gd name="connsiteY3" fmla="*/ 399831 h 1637241"/>
                        <a:gd name="connsiteX4" fmla="*/ 10282612 w 10282612"/>
                        <a:gd name="connsiteY4" fmla="*/ 1237409 h 1637241"/>
                        <a:gd name="connsiteX5" fmla="*/ 10039461 w 10282612"/>
                        <a:gd name="connsiteY5" fmla="*/ 1637241 h 1637241"/>
                        <a:gd name="connsiteX6" fmla="*/ 243150 w 10282612"/>
                        <a:gd name="connsiteY6" fmla="*/ 1637241 h 1637241"/>
                        <a:gd name="connsiteX7" fmla="*/ 0 w 10282612"/>
                        <a:gd name="connsiteY7" fmla="*/ 1237409 h 1637241"/>
                        <a:gd name="connsiteX8" fmla="*/ 0 w 10282612"/>
                        <a:gd name="connsiteY8" fmla="*/ 399831 h 1637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82612" h="1637241" fill="none" extrusionOk="0">
                          <a:moveTo>
                            <a:pt x="0" y="399831"/>
                          </a:moveTo>
                          <a:cubicBezTo>
                            <a:pt x="-4114" y="200738"/>
                            <a:pt x="91916" y="-16389"/>
                            <a:pt x="243150" y="0"/>
                          </a:cubicBezTo>
                          <a:cubicBezTo>
                            <a:pt x="3080261" y="14249"/>
                            <a:pt x="7559970" y="-270236"/>
                            <a:pt x="10039461" y="0"/>
                          </a:cubicBezTo>
                          <a:cubicBezTo>
                            <a:pt x="10201967" y="9227"/>
                            <a:pt x="10261254" y="158875"/>
                            <a:pt x="10282612" y="399831"/>
                          </a:cubicBezTo>
                          <a:cubicBezTo>
                            <a:pt x="10335579" y="637829"/>
                            <a:pt x="10262228" y="973339"/>
                            <a:pt x="10282612" y="1237409"/>
                          </a:cubicBezTo>
                          <a:cubicBezTo>
                            <a:pt x="10295286" y="1444881"/>
                            <a:pt x="10194623" y="1612499"/>
                            <a:pt x="10039461" y="1637241"/>
                          </a:cubicBezTo>
                          <a:cubicBezTo>
                            <a:pt x="8009687" y="1719200"/>
                            <a:pt x="2857409" y="1451253"/>
                            <a:pt x="243150" y="1637241"/>
                          </a:cubicBezTo>
                          <a:cubicBezTo>
                            <a:pt x="57438" y="1621018"/>
                            <a:pt x="-41328" y="1457492"/>
                            <a:pt x="0" y="1237409"/>
                          </a:cubicBezTo>
                          <a:cubicBezTo>
                            <a:pt x="-5924" y="915195"/>
                            <a:pt x="7206" y="586226"/>
                            <a:pt x="0" y="399831"/>
                          </a:cubicBezTo>
                          <a:close/>
                        </a:path>
                        <a:path w="10282612" h="1637241" stroke="0" extrusionOk="0">
                          <a:moveTo>
                            <a:pt x="0" y="399831"/>
                          </a:moveTo>
                          <a:cubicBezTo>
                            <a:pt x="-19941" y="140954"/>
                            <a:pt x="98102" y="1362"/>
                            <a:pt x="243150" y="0"/>
                          </a:cubicBezTo>
                          <a:cubicBezTo>
                            <a:pt x="1340791" y="-169007"/>
                            <a:pt x="8998635" y="180741"/>
                            <a:pt x="10039461" y="0"/>
                          </a:cubicBezTo>
                          <a:cubicBezTo>
                            <a:pt x="10171927" y="-26850"/>
                            <a:pt x="10259340" y="177522"/>
                            <a:pt x="10282612" y="399831"/>
                          </a:cubicBezTo>
                          <a:cubicBezTo>
                            <a:pt x="10205418" y="697821"/>
                            <a:pt x="10283587" y="971115"/>
                            <a:pt x="10282612" y="1237409"/>
                          </a:cubicBezTo>
                          <a:cubicBezTo>
                            <a:pt x="10289839" y="1440511"/>
                            <a:pt x="10183302" y="1622363"/>
                            <a:pt x="10039461" y="1637241"/>
                          </a:cubicBezTo>
                          <a:cubicBezTo>
                            <a:pt x="6154335" y="1566342"/>
                            <a:pt x="4273847" y="1698621"/>
                            <a:pt x="243150" y="1637241"/>
                          </a:cubicBezTo>
                          <a:cubicBezTo>
                            <a:pt x="114076" y="1642342"/>
                            <a:pt x="-22703" y="1499986"/>
                            <a:pt x="0" y="1237409"/>
                          </a:cubicBezTo>
                          <a:cubicBezTo>
                            <a:pt x="-22889" y="961591"/>
                            <a:pt x="-26581" y="576664"/>
                            <a:pt x="0" y="399831"/>
                          </a:cubicBezTo>
                          <a:close/>
                        </a:path>
                        <a:path w="10282612" h="1637241" fill="none" stroke="0" extrusionOk="0">
                          <a:moveTo>
                            <a:pt x="0" y="399831"/>
                          </a:moveTo>
                          <a:cubicBezTo>
                            <a:pt x="-6067" y="187907"/>
                            <a:pt x="94976" y="-10869"/>
                            <a:pt x="243150" y="0"/>
                          </a:cubicBezTo>
                          <a:cubicBezTo>
                            <a:pt x="3346671" y="-14230"/>
                            <a:pt x="7669029" y="-174563"/>
                            <a:pt x="10039461" y="0"/>
                          </a:cubicBezTo>
                          <a:cubicBezTo>
                            <a:pt x="10168607" y="-4281"/>
                            <a:pt x="10251798" y="154249"/>
                            <a:pt x="10282612" y="399831"/>
                          </a:cubicBezTo>
                          <a:cubicBezTo>
                            <a:pt x="10367682" y="671257"/>
                            <a:pt x="10288536" y="891561"/>
                            <a:pt x="10282612" y="1237409"/>
                          </a:cubicBezTo>
                          <a:cubicBezTo>
                            <a:pt x="10298391" y="1439049"/>
                            <a:pt x="10163882" y="1619007"/>
                            <a:pt x="10039461" y="1637241"/>
                          </a:cubicBezTo>
                          <a:cubicBezTo>
                            <a:pt x="8560196" y="2116363"/>
                            <a:pt x="2578173" y="1493330"/>
                            <a:pt x="243150" y="1637241"/>
                          </a:cubicBezTo>
                          <a:cubicBezTo>
                            <a:pt x="80643" y="1636446"/>
                            <a:pt x="-26531" y="1464835"/>
                            <a:pt x="0" y="1237409"/>
                          </a:cubicBezTo>
                          <a:cubicBezTo>
                            <a:pt x="-12497" y="966628"/>
                            <a:pt x="-7433" y="594343"/>
                            <a:pt x="0" y="39983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25200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3. Em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hãy</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nêu</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đặc</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điểm</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nhà</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ở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vùng</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Tây</a:t>
              </a:r>
              <a:r>
                <a:rPr kumimoji="0" lang="en-US" sz="3600" b="1" i="0" u="none" strike="noStrike" kern="1200" cap="none" spc="0" normalizeH="0" baseline="0" noProof="0" dirty="0">
                  <a:ln>
                    <a:noFill/>
                  </a:ln>
                  <a:solidFill>
                    <a:srgbClr val="006600"/>
                  </a:solidFill>
                  <a:effectLst/>
                  <a:uLnTx/>
                  <a:uFillTx/>
                  <a:latin typeface="Calibri" panose="020F0502020204030204"/>
                  <a:ea typeface="+mn-ea"/>
                  <a:cs typeface="Calibri" panose="020F0502020204030204" pitchFamily="34" charset="0"/>
                </a:rPr>
                <a:t> </a:t>
              </a:r>
              <a:r>
                <a:rPr kumimoji="0" lang="en-US" sz="3600" b="1" i="0" u="none" strike="noStrike" kern="1200" cap="none" spc="0" normalizeH="0" baseline="0" noProof="0" dirty="0" err="1">
                  <a:ln>
                    <a:noFill/>
                  </a:ln>
                  <a:solidFill>
                    <a:srgbClr val="006600"/>
                  </a:solidFill>
                  <a:effectLst/>
                  <a:uLnTx/>
                  <a:uFillTx/>
                  <a:latin typeface="Calibri" panose="020F0502020204030204"/>
                  <a:ea typeface="+mn-ea"/>
                  <a:cs typeface="Calibri" panose="020F0502020204030204" pitchFamily="34" charset="0"/>
                </a:rPr>
                <a:t>Nguyên</a:t>
              </a:r>
              <a:endParaRPr kumimoji="0" lang="en-US" sz="3600" b="1" i="1" u="none" strike="noStrike" kern="1200" cap="none" spc="0" normalizeH="0" baseline="0" noProof="0" dirty="0">
                <a:ln>
                  <a:noFill/>
                </a:ln>
                <a:solidFill>
                  <a:srgbClr val="006600"/>
                </a:solidFill>
                <a:effectLst/>
                <a:uLnTx/>
                <a:uFillTx/>
                <a:latin typeface="Calibri" panose="020F0502020204030204"/>
                <a:ea typeface="+mn-ea"/>
                <a:cs typeface="+mn-cs"/>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542925" y="2319944"/>
            <a:ext cx="10892212" cy="2749036"/>
          </a:xfrm>
          <a:custGeom>
            <a:avLst/>
            <a:gdLst>
              <a:gd name="connsiteX0" fmla="*/ 0 w 10459574"/>
              <a:gd name="connsiteY0" fmla="*/ 257420 h 2749036"/>
              <a:gd name="connsiteX1" fmla="*/ 257420 w 10459574"/>
              <a:gd name="connsiteY1" fmla="*/ 0 h 2749036"/>
              <a:gd name="connsiteX2" fmla="*/ 10202154 w 10459574"/>
              <a:gd name="connsiteY2" fmla="*/ 0 h 2749036"/>
              <a:gd name="connsiteX3" fmla="*/ 10459574 w 10459574"/>
              <a:gd name="connsiteY3" fmla="*/ 257420 h 2749036"/>
              <a:gd name="connsiteX4" fmla="*/ 10459574 w 10459574"/>
              <a:gd name="connsiteY4" fmla="*/ 2491616 h 2749036"/>
              <a:gd name="connsiteX5" fmla="*/ 10202154 w 10459574"/>
              <a:gd name="connsiteY5" fmla="*/ 2749036 h 2749036"/>
              <a:gd name="connsiteX6" fmla="*/ 257420 w 10459574"/>
              <a:gd name="connsiteY6" fmla="*/ 2749036 h 2749036"/>
              <a:gd name="connsiteX7" fmla="*/ 0 w 10459574"/>
              <a:gd name="connsiteY7" fmla="*/ 2491616 h 2749036"/>
              <a:gd name="connsiteX8" fmla="*/ 0 w 10459574"/>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59574" h="2749036" fill="none" extrusionOk="0">
                <a:moveTo>
                  <a:pt x="0" y="257420"/>
                </a:moveTo>
                <a:cubicBezTo>
                  <a:pt x="-21541" y="111767"/>
                  <a:pt x="135588" y="16632"/>
                  <a:pt x="257420" y="0"/>
                </a:cubicBezTo>
                <a:cubicBezTo>
                  <a:pt x="2063890" y="130954"/>
                  <a:pt x="7704213" y="43574"/>
                  <a:pt x="10202154" y="0"/>
                </a:cubicBezTo>
                <a:cubicBezTo>
                  <a:pt x="10355277" y="16873"/>
                  <a:pt x="10470246" y="128323"/>
                  <a:pt x="10459574" y="257420"/>
                </a:cubicBezTo>
                <a:cubicBezTo>
                  <a:pt x="10309135" y="843581"/>
                  <a:pt x="10545453" y="2246432"/>
                  <a:pt x="10459574" y="2491616"/>
                </a:cubicBezTo>
                <a:cubicBezTo>
                  <a:pt x="10449193" y="2635490"/>
                  <a:pt x="10330163" y="2739266"/>
                  <a:pt x="10202154" y="2749036"/>
                </a:cubicBezTo>
                <a:cubicBezTo>
                  <a:pt x="7627393" y="2904233"/>
                  <a:pt x="4463718" y="2912056"/>
                  <a:pt x="257420" y="2749036"/>
                </a:cubicBezTo>
                <a:cubicBezTo>
                  <a:pt x="115519" y="2745407"/>
                  <a:pt x="-13502" y="2641669"/>
                  <a:pt x="0" y="2491616"/>
                </a:cubicBezTo>
                <a:cubicBezTo>
                  <a:pt x="64656" y="1573133"/>
                  <a:pt x="-17807" y="1208628"/>
                  <a:pt x="0" y="257420"/>
                </a:cubicBezTo>
                <a:close/>
              </a:path>
              <a:path w="10459574" h="2749036" stroke="0" extrusionOk="0">
                <a:moveTo>
                  <a:pt x="0" y="257420"/>
                </a:moveTo>
                <a:cubicBezTo>
                  <a:pt x="-20336" y="102707"/>
                  <a:pt x="92112" y="8685"/>
                  <a:pt x="257420" y="0"/>
                </a:cubicBezTo>
                <a:cubicBezTo>
                  <a:pt x="2936018" y="132882"/>
                  <a:pt x="7866072" y="-84951"/>
                  <a:pt x="10202154" y="0"/>
                </a:cubicBezTo>
                <a:cubicBezTo>
                  <a:pt x="10333963" y="10117"/>
                  <a:pt x="10456944" y="129787"/>
                  <a:pt x="10459574" y="257420"/>
                </a:cubicBezTo>
                <a:cubicBezTo>
                  <a:pt x="10479761" y="914724"/>
                  <a:pt x="10612054" y="1703536"/>
                  <a:pt x="10459574" y="2491616"/>
                </a:cubicBezTo>
                <a:cubicBezTo>
                  <a:pt x="10472927" y="2635369"/>
                  <a:pt x="10348561" y="2740315"/>
                  <a:pt x="10202154" y="2749036"/>
                </a:cubicBezTo>
                <a:cubicBezTo>
                  <a:pt x="8637257" y="2836675"/>
                  <a:pt x="5097445" y="2676357"/>
                  <a:pt x="257420" y="2749036"/>
                </a:cubicBezTo>
                <a:cubicBezTo>
                  <a:pt x="114083" y="2737900"/>
                  <a:pt x="-10945" y="2648995"/>
                  <a:pt x="0" y="2491616"/>
                </a:cubicBezTo>
                <a:cubicBezTo>
                  <a:pt x="-38581" y="2028711"/>
                  <a:pt x="63341" y="583256"/>
                  <a:pt x="0" y="257420"/>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custGeom>
                    <a:avLst/>
                    <a:gdLst>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 name="connsiteX0" fmla="*/ 0 w 10892212"/>
                      <a:gd name="connsiteY0" fmla="*/ 257420 h 2749036"/>
                      <a:gd name="connsiteX1" fmla="*/ 268067 w 10892212"/>
                      <a:gd name="connsiteY1" fmla="*/ 0 h 2749036"/>
                      <a:gd name="connsiteX2" fmla="*/ 10624144 w 10892212"/>
                      <a:gd name="connsiteY2" fmla="*/ 0 h 2749036"/>
                      <a:gd name="connsiteX3" fmla="*/ 10892212 w 10892212"/>
                      <a:gd name="connsiteY3" fmla="*/ 257420 h 2749036"/>
                      <a:gd name="connsiteX4" fmla="*/ 10892212 w 10892212"/>
                      <a:gd name="connsiteY4" fmla="*/ 2491616 h 2749036"/>
                      <a:gd name="connsiteX5" fmla="*/ 10624144 w 10892212"/>
                      <a:gd name="connsiteY5" fmla="*/ 2749036 h 2749036"/>
                      <a:gd name="connsiteX6" fmla="*/ 268067 w 10892212"/>
                      <a:gd name="connsiteY6" fmla="*/ 2749036 h 2749036"/>
                      <a:gd name="connsiteX7" fmla="*/ 0 w 10892212"/>
                      <a:gd name="connsiteY7" fmla="*/ 2491616 h 2749036"/>
                      <a:gd name="connsiteX8" fmla="*/ 0 w 10892212"/>
                      <a:gd name="connsiteY8" fmla="*/ 257420 h 2749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2212" h="2749036" fill="none" extrusionOk="0">
                        <a:moveTo>
                          <a:pt x="0" y="257420"/>
                        </a:moveTo>
                        <a:cubicBezTo>
                          <a:pt x="-32837" y="110084"/>
                          <a:pt x="160066" y="32064"/>
                          <a:pt x="268067" y="0"/>
                        </a:cubicBezTo>
                        <a:cubicBezTo>
                          <a:pt x="2205605" y="214833"/>
                          <a:pt x="8028074" y="97358"/>
                          <a:pt x="10624144" y="0"/>
                        </a:cubicBezTo>
                        <a:cubicBezTo>
                          <a:pt x="10796444" y="36656"/>
                          <a:pt x="10905626" y="131142"/>
                          <a:pt x="10892212" y="257420"/>
                        </a:cubicBezTo>
                        <a:cubicBezTo>
                          <a:pt x="10766889" y="816142"/>
                          <a:pt x="10986649" y="2222886"/>
                          <a:pt x="10892212" y="2491616"/>
                        </a:cubicBezTo>
                        <a:cubicBezTo>
                          <a:pt x="10860211" y="2638970"/>
                          <a:pt x="10742766" y="2729136"/>
                          <a:pt x="10624144" y="2749036"/>
                        </a:cubicBezTo>
                        <a:cubicBezTo>
                          <a:pt x="7385808" y="2864689"/>
                          <a:pt x="4605391" y="2824487"/>
                          <a:pt x="268067" y="2749036"/>
                        </a:cubicBezTo>
                        <a:cubicBezTo>
                          <a:pt x="120968" y="2736325"/>
                          <a:pt x="-33646" y="2653105"/>
                          <a:pt x="0" y="2491616"/>
                        </a:cubicBezTo>
                        <a:cubicBezTo>
                          <a:pt x="37086" y="1627210"/>
                          <a:pt x="30014" y="1244711"/>
                          <a:pt x="0" y="257420"/>
                        </a:cubicBezTo>
                        <a:close/>
                      </a:path>
                      <a:path w="10892212" h="2749036" stroke="0" extrusionOk="0">
                        <a:moveTo>
                          <a:pt x="0" y="257420"/>
                        </a:moveTo>
                        <a:cubicBezTo>
                          <a:pt x="-22221" y="127505"/>
                          <a:pt x="113465" y="-1721"/>
                          <a:pt x="268067" y="0"/>
                        </a:cubicBezTo>
                        <a:cubicBezTo>
                          <a:pt x="3010837" y="206897"/>
                          <a:pt x="7805207" y="-64357"/>
                          <a:pt x="10624144" y="0"/>
                        </a:cubicBezTo>
                        <a:cubicBezTo>
                          <a:pt x="10764231" y="15712"/>
                          <a:pt x="10880297" y="134626"/>
                          <a:pt x="10892212" y="257420"/>
                        </a:cubicBezTo>
                        <a:cubicBezTo>
                          <a:pt x="10928146" y="829446"/>
                          <a:pt x="10965439" y="1698694"/>
                          <a:pt x="10892212" y="2491616"/>
                        </a:cubicBezTo>
                        <a:cubicBezTo>
                          <a:pt x="10907621" y="2636664"/>
                          <a:pt x="10771601" y="2755431"/>
                          <a:pt x="10624144" y="2749036"/>
                        </a:cubicBezTo>
                        <a:cubicBezTo>
                          <a:pt x="8784637" y="3258005"/>
                          <a:pt x="5198878" y="2531187"/>
                          <a:pt x="268067" y="2749036"/>
                        </a:cubicBezTo>
                        <a:cubicBezTo>
                          <a:pt x="138335" y="2744020"/>
                          <a:pt x="-11744" y="2641806"/>
                          <a:pt x="0" y="2491616"/>
                        </a:cubicBezTo>
                        <a:cubicBezTo>
                          <a:pt x="8408" y="2059319"/>
                          <a:pt x="9564" y="595632"/>
                          <a:pt x="0" y="257420"/>
                        </a:cubicBezTo>
                        <a:close/>
                      </a:path>
                      <a:path w="10892212" h="2749036" fill="none" stroke="0" extrusionOk="0">
                        <a:moveTo>
                          <a:pt x="0" y="257420"/>
                        </a:moveTo>
                        <a:cubicBezTo>
                          <a:pt x="-42775" y="99219"/>
                          <a:pt x="136546" y="18377"/>
                          <a:pt x="268067" y="0"/>
                        </a:cubicBezTo>
                        <a:cubicBezTo>
                          <a:pt x="2436376" y="191399"/>
                          <a:pt x="7844357" y="49251"/>
                          <a:pt x="10624144" y="0"/>
                        </a:cubicBezTo>
                        <a:cubicBezTo>
                          <a:pt x="10776293" y="24009"/>
                          <a:pt x="10899364" y="150215"/>
                          <a:pt x="10892212" y="257420"/>
                        </a:cubicBezTo>
                        <a:cubicBezTo>
                          <a:pt x="10724824" y="837712"/>
                          <a:pt x="11023656" y="2266506"/>
                          <a:pt x="10892212" y="2491616"/>
                        </a:cubicBezTo>
                        <a:cubicBezTo>
                          <a:pt x="10887434" y="2636206"/>
                          <a:pt x="10759509" y="2735025"/>
                          <a:pt x="10624144" y="2749036"/>
                        </a:cubicBezTo>
                        <a:cubicBezTo>
                          <a:pt x="7690626" y="2865603"/>
                          <a:pt x="4384366" y="3160594"/>
                          <a:pt x="268067" y="2749036"/>
                        </a:cubicBezTo>
                        <a:cubicBezTo>
                          <a:pt x="118025" y="2723740"/>
                          <a:pt x="-17208" y="2646043"/>
                          <a:pt x="0" y="2491616"/>
                        </a:cubicBezTo>
                        <a:cubicBezTo>
                          <a:pt x="84089" y="1582515"/>
                          <a:pt x="-7418" y="1211303"/>
                          <a:pt x="0" y="2574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a:solidFill>
                  <a:srgbClr val="CC3140"/>
                </a:solidFill>
                <a:latin typeface="Calibri" panose="020F0502020204030204" pitchFamily="34" charset="0"/>
                <a:cs typeface="Calibri" panose="020F0502020204030204" pitchFamily="34" charset="0"/>
              </a:rPr>
              <a:t>   </a:t>
            </a:r>
            <a:r>
              <a:rPr lang="vi-VN" sz="4000" b="1" dirty="0">
                <a:solidFill>
                  <a:srgbClr val="CC3140"/>
                </a:solidFill>
                <a:latin typeface="Calibri" panose="020F0502020204030204" pitchFamily="34" charset="0"/>
                <a:cs typeface="Calibri" panose="020F0502020204030204" pitchFamily="34" charset="0"/>
              </a:rPr>
              <a:t>Nhà ở vùng Tây Nguyên thường được xây dựng chủ yếu bằng các vật liệu như: cỏ tranh, tre, gỗ, lồ ô,... và được xây cất trên một khoảng đất rộng, nằm ngay tại khu vực Trung tâm của buôn, làng.</a:t>
            </a: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8DEA96E-22D4-4BB7-8AAE-38A8E3F60F00}"/>
              </a:ext>
            </a:extLst>
          </p:cNvPr>
          <p:cNvPicPr>
            <a:picLocks noChangeAspect="1"/>
          </p:cNvPicPr>
          <p:nvPr/>
        </p:nvPicPr>
        <p:blipFill>
          <a:blip r:embed="rId2"/>
          <a:stretch>
            <a:fillRect/>
          </a:stretch>
        </p:blipFill>
        <p:spPr>
          <a:xfrm>
            <a:off x="1" y="0"/>
            <a:ext cx="12192000" cy="6858000"/>
          </a:xfrm>
          <a:prstGeom prst="rect">
            <a:avLst/>
          </a:prstGeom>
        </p:spPr>
      </p:pic>
      <p:pic>
        <p:nvPicPr>
          <p:cNvPr id="5" name="Picture 4">
            <a:extLst>
              <a:ext uri="{FF2B5EF4-FFF2-40B4-BE49-F238E27FC236}">
                <a16:creationId xmlns:a16="http://schemas.microsoft.com/office/drawing/2014/main" id="{12A97563-10B5-D47E-FEE0-A3D2FB8A08CA}"/>
              </a:ext>
            </a:extLst>
          </p:cNvPr>
          <p:cNvPicPr>
            <a:picLocks noChangeAspect="1"/>
          </p:cNvPicPr>
          <p:nvPr/>
        </p:nvPicPr>
        <p:blipFill>
          <a:blip r:embed="rId3"/>
          <a:stretch>
            <a:fillRect/>
          </a:stretch>
        </p:blipFill>
        <p:spPr>
          <a:xfrm>
            <a:off x="2162338" y="1371202"/>
            <a:ext cx="8437595" cy="2365453"/>
          </a:xfrm>
          <a:prstGeom prst="rect">
            <a:avLst/>
          </a:prstGeom>
        </p:spPr>
      </p:pic>
    </p:spTree>
    <p:extLst>
      <p:ext uri="{BB962C8B-B14F-4D97-AF65-F5344CB8AC3E}">
        <p14:creationId xmlns:p14="http://schemas.microsoft.com/office/powerpoint/2010/main" val="3241711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138415-8BBE-4E6B-9ECA-259DB59DA131}"/>
              </a:ext>
            </a:extLst>
          </p:cNvPr>
          <p:cNvSpPr/>
          <p:nvPr/>
        </p:nvSpPr>
        <p:spPr>
          <a:xfrm>
            <a:off x="923925" y="342900"/>
            <a:ext cx="10810875" cy="1948016"/>
          </a:xfrm>
          <a:prstGeom prst="rect">
            <a:avLst/>
          </a:prstGeom>
          <a:solidFill>
            <a:srgbClr val="FFF7D3"/>
          </a:solidFill>
          <a:ln>
            <a:solidFill>
              <a:srgbClr val="FFF7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583E39FF-60C0-4578-A820-12F622F06D25}"/>
              </a:ext>
            </a:extLst>
          </p:cNvPr>
          <p:cNvSpPr/>
          <p:nvPr/>
        </p:nvSpPr>
        <p:spPr>
          <a:xfrm>
            <a:off x="1373095" y="385302"/>
            <a:ext cx="9865176" cy="1938992"/>
          </a:xfrm>
          <a:prstGeom prst="rect">
            <a:avLst/>
          </a:prstGeom>
        </p:spPr>
        <p:txBody>
          <a:bodyPr wrap="square">
            <a:spAutoFit/>
          </a:bodyPr>
          <a:lstStyle/>
          <a:p>
            <a:pPr lvl="0" algn="ctr"/>
            <a:r>
              <a:rPr lang="vi-VN" sz="4000" b="1" dirty="0">
                <a:solidFill>
                  <a:srgbClr val="ED7D31">
                    <a:lumMod val="75000"/>
                  </a:srgbClr>
                </a:solidFill>
                <a:ea typeface="HP001 5H" pitchFamily="34" charset="-127"/>
                <a:cs typeface="Times New Roman" pitchFamily="18" charset="0"/>
              </a:rPr>
              <a:t>Hoạt động 2: Tìm hiểu truyền thống yêu nước và cách mạng của đồng bào vùng Tây Nguyên</a:t>
            </a:r>
            <a:endParaRPr kumimoji="0" lang="en-US" sz="4000" b="1" i="0" u="none" strike="noStrike" kern="1200" cap="none" spc="0" normalizeH="0" baseline="0" noProof="0" dirty="0">
              <a:ln>
                <a:noFill/>
              </a:ln>
              <a:solidFill>
                <a:srgbClr val="A5A5A5">
                  <a:lumMod val="50000"/>
                </a:srgbClr>
              </a:solidFill>
              <a:effectLst/>
              <a:uLnTx/>
              <a:uFillTx/>
              <a:ea typeface="HP001 5H" pitchFamily="34" charset="-127"/>
              <a:cs typeface="Times New Roman" pitchFamily="18" charset="0"/>
            </a:endParaRPr>
          </a:p>
        </p:txBody>
      </p:sp>
    </p:spTree>
    <p:extLst>
      <p:ext uri="{BB962C8B-B14F-4D97-AF65-F5344CB8AC3E}">
        <p14:creationId xmlns:p14="http://schemas.microsoft.com/office/powerpoint/2010/main" val="267938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7">
            <a:extLst>
              <a:ext uri="{FF2B5EF4-FFF2-40B4-BE49-F238E27FC236}">
                <a16:creationId xmlns:a16="http://schemas.microsoft.com/office/drawing/2014/main" id="{B30800FC-8711-4ED3-A19E-6FF7CCF76388}"/>
              </a:ext>
            </a:extLst>
          </p:cNvPr>
          <p:cNvGrpSpPr/>
          <p:nvPr/>
        </p:nvGrpSpPr>
        <p:grpSpPr>
          <a:xfrm>
            <a:off x="-1717190" y="4547710"/>
            <a:ext cx="15626379" cy="2310290"/>
            <a:chOff x="-2315494" y="4590153"/>
            <a:chExt cx="15626379" cy="2310290"/>
          </a:xfrm>
        </p:grpSpPr>
        <p:grpSp>
          <p:nvGrpSpPr>
            <p:cNvPr id="12" name="组合 18">
              <a:extLst>
                <a:ext uri="{FF2B5EF4-FFF2-40B4-BE49-F238E27FC236}">
                  <a16:creationId xmlns:a16="http://schemas.microsoft.com/office/drawing/2014/main" id="{011622A5-2751-4A5B-A680-3C9D8D52150D}"/>
                </a:ext>
              </a:extLst>
            </p:cNvPr>
            <p:cNvGrpSpPr/>
            <p:nvPr/>
          </p:nvGrpSpPr>
          <p:grpSpPr>
            <a:xfrm>
              <a:off x="-2315494" y="4590153"/>
              <a:ext cx="11938500" cy="2310290"/>
              <a:chOff x="-2992763" y="3948264"/>
              <a:chExt cx="15946137" cy="2957973"/>
            </a:xfrm>
          </p:grpSpPr>
          <p:pic>
            <p:nvPicPr>
              <p:cNvPr id="14" name="图片 20">
                <a:extLst>
                  <a:ext uri="{FF2B5EF4-FFF2-40B4-BE49-F238E27FC236}">
                    <a16:creationId xmlns:a16="http://schemas.microsoft.com/office/drawing/2014/main" id="{36F1F2EA-AB24-4FDA-AD9E-D037C48932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2763" y="3948264"/>
                <a:ext cx="5650494" cy="2917574"/>
              </a:xfrm>
              <a:prstGeom prst="rect">
                <a:avLst/>
              </a:prstGeom>
            </p:spPr>
          </p:pic>
          <p:pic>
            <p:nvPicPr>
              <p:cNvPr id="15" name="图片 21">
                <a:extLst>
                  <a:ext uri="{FF2B5EF4-FFF2-40B4-BE49-F238E27FC236}">
                    <a16:creationId xmlns:a16="http://schemas.microsoft.com/office/drawing/2014/main" id="{B9FD3C79-8CCE-42DF-9BD5-4076972FFC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0638" y="5200520"/>
                <a:ext cx="3211730" cy="1658345"/>
              </a:xfrm>
              <a:prstGeom prst="rect">
                <a:avLst/>
              </a:prstGeom>
            </p:spPr>
          </p:pic>
          <p:pic>
            <p:nvPicPr>
              <p:cNvPr id="16" name="图片 22">
                <a:extLst>
                  <a:ext uri="{FF2B5EF4-FFF2-40B4-BE49-F238E27FC236}">
                    <a16:creationId xmlns:a16="http://schemas.microsoft.com/office/drawing/2014/main" id="{4078F47F-C09E-47DC-9139-B4BFE891E4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97195" y="5576069"/>
                <a:ext cx="2522256" cy="1302342"/>
              </a:xfrm>
              <a:prstGeom prst="rect">
                <a:avLst/>
              </a:prstGeom>
            </p:spPr>
          </p:pic>
          <p:pic>
            <p:nvPicPr>
              <p:cNvPr id="17" name="图片 23">
                <a:extLst>
                  <a:ext uri="{FF2B5EF4-FFF2-40B4-BE49-F238E27FC236}">
                    <a16:creationId xmlns:a16="http://schemas.microsoft.com/office/drawing/2014/main" id="{54B777F9-76F9-4D5F-AA51-C2D7BDEF36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928785" y="4939962"/>
                <a:ext cx="3808099" cy="1966275"/>
              </a:xfrm>
              <a:prstGeom prst="rect">
                <a:avLst/>
              </a:prstGeom>
            </p:spPr>
          </p:pic>
          <p:pic>
            <p:nvPicPr>
              <p:cNvPr id="18" name="图片 24">
                <a:extLst>
                  <a:ext uri="{FF2B5EF4-FFF2-40B4-BE49-F238E27FC236}">
                    <a16:creationId xmlns:a16="http://schemas.microsoft.com/office/drawing/2014/main" id="{375A9605-EE11-40CB-AA36-C37A4607DD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1118" y="5592533"/>
                <a:ext cx="2522256" cy="1302342"/>
              </a:xfrm>
              <a:prstGeom prst="rect">
                <a:avLst/>
              </a:prstGeom>
            </p:spPr>
          </p:pic>
        </p:grpSp>
        <p:pic>
          <p:nvPicPr>
            <p:cNvPr id="13" name="图片 19">
              <a:extLst>
                <a:ext uri="{FF2B5EF4-FFF2-40B4-BE49-F238E27FC236}">
                  <a16:creationId xmlns:a16="http://schemas.microsoft.com/office/drawing/2014/main" id="{5C9FA84A-C76A-4B33-A143-9381973C4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8570" y="4901245"/>
              <a:ext cx="3642315" cy="1961964"/>
            </a:xfrm>
            <a:prstGeom prst="rect">
              <a:avLst/>
            </a:prstGeom>
          </p:spPr>
        </p:pic>
      </p:grpSp>
      <p:sp>
        <p:nvSpPr>
          <p:cNvPr id="10" name="Rectangle 9">
            <a:extLst>
              <a:ext uri="{FF2B5EF4-FFF2-40B4-BE49-F238E27FC236}">
                <a16:creationId xmlns:a16="http://schemas.microsoft.com/office/drawing/2014/main" id="{863122DA-1CDC-48B2-B81B-75613BBD4DD6}"/>
              </a:ext>
            </a:extLst>
          </p:cNvPr>
          <p:cNvSpPr/>
          <p:nvPr/>
        </p:nvSpPr>
        <p:spPr>
          <a:xfrm>
            <a:off x="398006" y="216722"/>
            <a:ext cx="11504960" cy="6184077"/>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7D2B736-6DC7-1C0E-8BBA-B42B6B94C8F6}"/>
              </a:ext>
            </a:extLst>
          </p:cNvPr>
          <p:cNvSpPr txBox="1"/>
          <p:nvPr/>
        </p:nvSpPr>
        <p:spPr>
          <a:xfrm>
            <a:off x="589935" y="314632"/>
            <a:ext cx="11307097" cy="1384995"/>
          </a:xfrm>
          <a:prstGeom prst="rect">
            <a:avLst/>
          </a:prstGeom>
          <a:noFill/>
        </p:spPr>
        <p:txBody>
          <a:bodyPr wrap="square" rtlCol="0">
            <a:spAutoFit/>
          </a:bodyPr>
          <a:lstStyle/>
          <a:p>
            <a:pPr algn="ctr"/>
            <a:r>
              <a:rPr lang="vi-VN" sz="2800" b="1" dirty="0">
                <a:effectLst/>
                <a:latin typeface="Cambria" panose="02040503050406030204" pitchFamily="18" charset="0"/>
                <a:ea typeface="Cambria" panose="02040503050406030204" pitchFamily="18" charset="0"/>
              </a:rPr>
              <a:t>Đọc thông tin và quan sát các hình 7, 8, em hãy cho biết:</a:t>
            </a:r>
          </a:p>
          <a:p>
            <a:pPr marL="457200" indent="-457200" algn="just">
              <a:buFont typeface="Arial" panose="020B0604020202020204" pitchFamily="34" charset="0"/>
              <a:buChar char="•"/>
            </a:pPr>
            <a:r>
              <a:rPr lang="vi-VN" sz="2800" dirty="0">
                <a:effectLst/>
                <a:latin typeface="Cambria" panose="02040503050406030204" pitchFamily="18" charset="0"/>
                <a:ea typeface="Cambria" panose="02040503050406030204" pitchFamily="18" charset="0"/>
              </a:rPr>
              <a:t>Phong trào yêu nước và cách mạng của đồng bào vùng Tây Nguyên có điểm gì nổi bật?</a:t>
            </a:r>
            <a:endParaRPr lang="en-US" sz="2800" dirty="0">
              <a:effectLst/>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0FC5FCB6-0DFC-9CC7-EBCD-674D91F4084F}"/>
              </a:ext>
            </a:extLst>
          </p:cNvPr>
          <p:cNvPicPr>
            <a:picLocks noChangeAspect="1"/>
          </p:cNvPicPr>
          <p:nvPr/>
        </p:nvPicPr>
        <p:blipFill>
          <a:blip r:embed="rId7"/>
          <a:stretch>
            <a:fillRect/>
          </a:stretch>
        </p:blipFill>
        <p:spPr>
          <a:xfrm>
            <a:off x="2214562" y="2046646"/>
            <a:ext cx="4641094" cy="3036632"/>
          </a:xfrm>
          <a:prstGeom prst="rect">
            <a:avLst/>
          </a:prstGeom>
        </p:spPr>
      </p:pic>
      <p:pic>
        <p:nvPicPr>
          <p:cNvPr id="8" name="Picture 7">
            <a:extLst>
              <a:ext uri="{FF2B5EF4-FFF2-40B4-BE49-F238E27FC236}">
                <a16:creationId xmlns:a16="http://schemas.microsoft.com/office/drawing/2014/main" id="{AEDC473D-D11E-079E-D5EC-D4D79281D2B1}"/>
              </a:ext>
            </a:extLst>
          </p:cNvPr>
          <p:cNvPicPr>
            <a:picLocks noChangeAspect="1"/>
          </p:cNvPicPr>
          <p:nvPr/>
        </p:nvPicPr>
        <p:blipFill>
          <a:blip r:embed="rId8"/>
          <a:stretch>
            <a:fillRect/>
          </a:stretch>
        </p:blipFill>
        <p:spPr>
          <a:xfrm>
            <a:off x="7276024" y="1867053"/>
            <a:ext cx="2143125" cy="3438525"/>
          </a:xfrm>
          <a:prstGeom prst="rect">
            <a:avLst/>
          </a:prstGeom>
        </p:spPr>
      </p:pic>
    </p:spTree>
    <p:extLst>
      <p:ext uri="{BB962C8B-B14F-4D97-AF65-F5344CB8AC3E}">
        <p14:creationId xmlns:p14="http://schemas.microsoft.com/office/powerpoint/2010/main" val="3740046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TotalTime>
  <Words>542</Words>
  <Application>Microsoft Office PowerPoint</Application>
  <PresentationFormat>Widescreen</PresentationFormat>
  <Paragraphs>24</Paragraphs>
  <Slides>17</Slides>
  <Notes>2</Notes>
  <HiddenSlides>0</HiddenSlides>
  <MMClips>1</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17</vt:i4>
      </vt:variant>
    </vt:vector>
  </HeadingPairs>
  <TitlesOfParts>
    <vt:vector size="29" baseType="lpstr">
      <vt:lpstr>#9Slide05 SVNClementine</vt:lpstr>
      <vt:lpstr>Arial</vt:lpstr>
      <vt:lpstr>Calibri</vt:lpstr>
      <vt:lpstr>Cambria</vt:lpstr>
      <vt:lpstr>HP001 5H</vt:lpstr>
      <vt:lpstr>Segoe UI Black</vt:lpstr>
      <vt:lpstr>Times New Roman</vt:lpstr>
      <vt:lpstr>1_Office Theme</vt:lpstr>
      <vt:lpstr>Custom Design</vt:lpstr>
      <vt:lpstr>1_Custom Design</vt:lpstr>
      <vt:lpstr>2_Custom Design</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16</cp:revision>
  <dcterms:created xsi:type="dcterms:W3CDTF">2024-01-21T03:10:52Z</dcterms:created>
  <dcterms:modified xsi:type="dcterms:W3CDTF">2025-05-06T15:18:46Z</dcterms:modified>
</cp:coreProperties>
</file>