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337" r:id="rId4"/>
    <p:sldId id="262" r:id="rId5"/>
    <p:sldId id="264" r:id="rId6"/>
    <p:sldId id="263" r:id="rId7"/>
    <p:sldId id="311" r:id="rId8"/>
    <p:sldId id="343" r:id="rId9"/>
    <p:sldId id="321" r:id="rId10"/>
    <p:sldId id="294" r:id="rId11"/>
    <p:sldId id="329" r:id="rId12"/>
    <p:sldId id="334" r:id="rId13"/>
    <p:sldId id="308" r:id="rId14"/>
    <p:sldId id="317" r:id="rId15"/>
    <p:sldId id="34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1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9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1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2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2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2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7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8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8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4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0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0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2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04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4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>
            <a:extLst>
              <a:ext uri="{FF2B5EF4-FFF2-40B4-BE49-F238E27FC236}">
                <a16:creationId xmlns:a16="http://schemas.microsoft.com/office/drawing/2014/main" id="{CBCB2817-7AC5-FA19-DD55-350265B3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8C0D2-4744-5E98-98F8-ED066A9E17A0}"/>
              </a:ext>
            </a:extLst>
          </p:cNvPr>
          <p:cNvSpPr/>
          <p:nvPr/>
        </p:nvSpPr>
        <p:spPr>
          <a:xfrm>
            <a:off x="342900" y="342901"/>
            <a:ext cx="11153775" cy="6057900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A1E66-766F-FC56-1E9F-8E4FC97F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06" y="989380"/>
            <a:ext cx="7748688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A112-9265-9AE3-5142-828A74F36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112" y="1768397"/>
            <a:ext cx="10754276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DE391F-FA59-A948-529A-99BDBE29E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581" y="1962844"/>
            <a:ext cx="836443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F3DAE-BAE3-F779-4D36-D649A96E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4" y="706547"/>
            <a:ext cx="7069801" cy="42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19B8-5BF7-B75A-5446-4FD6AC7F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27693"/>
              </p:ext>
            </p:extLst>
          </p:nvPr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4837113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40200"/>
              </p:ext>
            </p:extLst>
          </p:nvPr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8172450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563655"/>
                  </a:ext>
                </a:extLst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B06D58-11A9-E5ED-0798-0DE3EC7D8E19}"/>
              </a:ext>
            </a:extLst>
          </p:cNvPr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5E9D3-AEEE-EDA6-520E-42994F0173AD}"/>
              </a:ext>
            </a:extLst>
          </p:cNvPr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51ED-0C89-189D-0BB7-EC35687831D8}"/>
              </a:ext>
            </a:extLst>
          </p:cNvPr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D645D-BE48-F68A-F7C4-1C3913AA3A84}"/>
              </a:ext>
            </a:extLst>
          </p:cNvPr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761C855-6FA4-0604-B688-01EF5AC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EE4C91-1404-E892-2B3C-69B78F51A84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4BFFA4-E807-F9D3-FE64-3EE586C5FED4}"/>
              </a:ext>
            </a:extLst>
          </p:cNvPr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483</Words>
  <Application>Microsoft Office PowerPoint</Application>
  <PresentationFormat>Widescreen</PresentationFormat>
  <Paragraphs>27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</vt:lpstr>
      <vt:lpstr>Georgia</vt:lpstr>
      <vt:lpstr>Custom Design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2024-01-21T09:04:21Z</dcterms:created>
  <dcterms:modified xsi:type="dcterms:W3CDTF">2025-05-06T15:24:10Z</dcterms:modified>
</cp:coreProperties>
</file>