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0"/>
  </p:notesMasterIdLst>
  <p:sldIdLst>
    <p:sldId id="256" r:id="rId2"/>
    <p:sldId id="283" r:id="rId3"/>
    <p:sldId id="260" r:id="rId4"/>
    <p:sldId id="265" r:id="rId5"/>
    <p:sldId id="282" r:id="rId6"/>
    <p:sldId id="284" r:id="rId7"/>
    <p:sldId id="285" r:id="rId8"/>
    <p:sldId id="286" r:id="rId9"/>
    <p:sldId id="287" r:id="rId10"/>
    <p:sldId id="288" r:id="rId11"/>
    <p:sldId id="289" r:id="rId12"/>
    <p:sldId id="290" r:id="rId13"/>
    <p:sldId id="291" r:id="rId14"/>
    <p:sldId id="292" r:id="rId15"/>
    <p:sldId id="293" r:id="rId16"/>
    <p:sldId id="295" r:id="rId17"/>
    <p:sldId id="294" r:id="rId18"/>
    <p:sldId id="296" r:id="rId19"/>
    <p:sldId id="297" r:id="rId20"/>
    <p:sldId id="298" r:id="rId21"/>
    <p:sldId id="299" r:id="rId22"/>
    <p:sldId id="300" r:id="rId23"/>
    <p:sldId id="281" r:id="rId24"/>
    <p:sldId id="334" r:id="rId25"/>
    <p:sldId id="301" r:id="rId26"/>
    <p:sldId id="302" r:id="rId27"/>
    <p:sldId id="303"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37" autoAdjust="0"/>
  </p:normalViewPr>
  <p:slideViewPr>
    <p:cSldViewPr snapToGrid="0">
      <p:cViewPr varScale="1">
        <p:scale>
          <a:sx n="56" d="100"/>
          <a:sy n="56" d="100"/>
        </p:scale>
        <p:origin x="12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8313019-15B1-AE28-D258-1445AE46D9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297</TotalTime>
  <Words>814</Words>
  <Application>Microsoft Office PowerPoint</Application>
  <PresentationFormat>Widescreen</PresentationFormat>
  <Paragraphs>40</Paragraphs>
  <Slides>28</Slides>
  <Notes>6</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微软雅黑</vt:lpstr>
      <vt:lpstr>#9Slide07 SVNZiclets</vt:lpstr>
      <vt:lpstr>Arial</vt:lpstr>
      <vt:lpstr>Calibri</vt:lpstr>
      <vt:lpstr>Cambria</vt:lpstr>
      <vt:lpstr>Tahoma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36</cp:revision>
  <dcterms:created xsi:type="dcterms:W3CDTF">2023-09-27T00:50:44Z</dcterms:created>
  <dcterms:modified xsi:type="dcterms:W3CDTF">2025-05-06T14:01:02Z</dcterms:modified>
  <cp:category>9Slide.vn</cp:category>
</cp:coreProperties>
</file>