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4" y="2829973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27" y="1589848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24273"/>
            <a:ext cx="16036553" cy="742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536</Words>
  <Application>Microsoft Office PowerPoint</Application>
  <PresentationFormat>Widescreen</PresentationFormat>
  <Paragraphs>37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字魂115号-刀刀体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2023-11-13T11:42:54Z</dcterms:created>
  <dcterms:modified xsi:type="dcterms:W3CDTF">2025-05-06T14:18:38Z</dcterms:modified>
</cp:coreProperties>
</file>