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26" r:id="rId5"/>
  </p:sldMasterIdLst>
  <p:notesMasterIdLst>
    <p:notesMasterId r:id="rId26"/>
  </p:notesMasterIdLst>
  <p:sldIdLst>
    <p:sldId id="258" r:id="rId6"/>
    <p:sldId id="309" r:id="rId7"/>
    <p:sldId id="286" r:id="rId8"/>
    <p:sldId id="284" r:id="rId9"/>
    <p:sldId id="285" r:id="rId10"/>
    <p:sldId id="287" r:id="rId11"/>
    <p:sldId id="387" r:id="rId12"/>
    <p:sldId id="288" r:id="rId13"/>
    <p:sldId id="311" r:id="rId14"/>
    <p:sldId id="316" r:id="rId15"/>
    <p:sldId id="317" r:id="rId16"/>
    <p:sldId id="388" r:id="rId17"/>
    <p:sldId id="389" r:id="rId18"/>
    <p:sldId id="390" r:id="rId19"/>
    <p:sldId id="297" r:id="rId20"/>
    <p:sldId id="391" r:id="rId21"/>
    <p:sldId id="266" r:id="rId22"/>
    <p:sldId id="393" r:id="rId23"/>
    <p:sldId id="394" r:id="rId24"/>
    <p:sldId id="3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9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969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3932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117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085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0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5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59433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47138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2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03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6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3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448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8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0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6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8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6524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04151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54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8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5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0454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3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25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4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6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6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8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gif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308" y="3128696"/>
            <a:ext cx="7492633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F815-FFCF-8DA4-AB59-85A5A5A5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54" y="1630630"/>
            <a:ext cx="81815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77547"/>
              </p:ext>
            </p:extLst>
          </p:nvPr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744099857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val="298149983"/>
                    </a:ext>
                  </a:extLst>
                </a:gridCol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9757"/>
                  </a:ext>
                </a:extLst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3CC2E1-0369-52A1-9776-92910A012920}"/>
              </a:ext>
            </a:extLst>
          </p:cNvPr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D94C2-4BD3-EBB2-DB42-AA2B4C327B9B}"/>
              </a:ext>
            </a:extLst>
          </p:cNvPr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val="5036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CFAB9-40FA-5A3C-916F-EA4AB2F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E0AF9-CA41-E22D-0F14-9383BC7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A2DDF-8736-1B2C-D2B0-11EDC80E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FE7C0-46A1-6D10-7D9B-08F8024A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400611"/>
            <a:ext cx="119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Nhớ Tây Nguyê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7417C327-51CB-BEBA-3230-5D6C76354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1276350"/>
            <a:ext cx="8128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517</Words>
  <Application>Microsoft Office PowerPoint</Application>
  <PresentationFormat>Widescreen</PresentationFormat>
  <Paragraphs>36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Arial</vt:lpstr>
      <vt:lpstr>Calibri</vt:lpstr>
      <vt:lpstr>Cambria</vt:lpstr>
      <vt:lpstr>iCiel Altus</vt:lpstr>
      <vt:lpstr>印品黑体</vt:lpstr>
      <vt:lpstr>Office 主题​​</vt:lpstr>
      <vt:lpstr>3_Office Theme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2023-11-15T06:17:20Z</dcterms:created>
  <dcterms:modified xsi:type="dcterms:W3CDTF">2025-05-06T15:03:35Z</dcterms:modified>
</cp:coreProperties>
</file>