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2" r:id="rId3"/>
    <p:sldMasterId id="2147483715" r:id="rId4"/>
  </p:sldMasterIdLst>
  <p:notesMasterIdLst>
    <p:notesMasterId r:id="rId22"/>
  </p:notesMasterIdLst>
  <p:sldIdLst>
    <p:sldId id="336" r:id="rId5"/>
    <p:sldId id="360" r:id="rId6"/>
    <p:sldId id="426" r:id="rId7"/>
    <p:sldId id="436" r:id="rId8"/>
    <p:sldId id="430" r:id="rId9"/>
    <p:sldId id="345" r:id="rId10"/>
    <p:sldId id="437" r:id="rId11"/>
    <p:sldId id="312" r:id="rId12"/>
    <p:sldId id="444" r:id="rId13"/>
    <p:sldId id="445" r:id="rId14"/>
    <p:sldId id="446" r:id="rId15"/>
    <p:sldId id="447" r:id="rId16"/>
    <p:sldId id="448" r:id="rId17"/>
    <p:sldId id="2752" r:id="rId18"/>
    <p:sldId id="440" r:id="rId19"/>
    <p:sldId id="2753" r:id="rId20"/>
    <p:sldId id="275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F4F50-117C-4383-861B-CA7EE59E8B5D}"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518F7-F449-4583-A099-30DAEAF40BFB}" type="slidenum">
              <a:rPr lang="en-US" smtClean="0"/>
              <a:t>‹#›</a:t>
            </a:fld>
            <a:endParaRPr lang="en-US"/>
          </a:p>
        </p:txBody>
      </p:sp>
    </p:spTree>
    <p:extLst>
      <p:ext uri="{BB962C8B-B14F-4D97-AF65-F5344CB8AC3E}">
        <p14:creationId xmlns:p14="http://schemas.microsoft.com/office/powerpoint/2010/main" val="3616384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1e0282a7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1e0282a7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4684" y="719333"/>
            <a:ext cx="7624000" cy="3037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474684" y="3714033"/>
            <a:ext cx="7624000" cy="60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90338" y="2496215"/>
            <a:ext cx="14227277" cy="4884368"/>
            <a:chOff x="-142754" y="1872161"/>
            <a:chExt cx="10670458" cy="3663276"/>
          </a:xfrm>
        </p:grpSpPr>
        <p:grpSp>
          <p:nvGrpSpPr>
            <p:cNvPr id="12" name="Google Shape;12;p2"/>
            <p:cNvGrpSpPr/>
            <p:nvPr/>
          </p:nvGrpSpPr>
          <p:grpSpPr>
            <a:xfrm>
              <a:off x="-142754" y="1872161"/>
              <a:ext cx="10670458" cy="3663276"/>
              <a:chOff x="-142754" y="1512111"/>
              <a:chExt cx="10670458" cy="3663276"/>
            </a:xfrm>
          </p:grpSpPr>
          <p:grpSp>
            <p:nvGrpSpPr>
              <p:cNvPr id="13" name="Google Shape;13;p2"/>
              <p:cNvGrpSpPr/>
              <p:nvPr/>
            </p:nvGrpSpPr>
            <p:grpSpPr>
              <a:xfrm flipH="1">
                <a:off x="8433888" y="1512111"/>
                <a:ext cx="2093816" cy="3026379"/>
                <a:chOff x="1404700" y="1494073"/>
                <a:chExt cx="2093816" cy="3026379"/>
              </a:xfrm>
            </p:grpSpPr>
            <p:sp>
              <p:nvSpPr>
                <p:cNvPr id="14" name="Google Shape;14;p2"/>
                <p:cNvSpPr/>
                <p:nvPr/>
              </p:nvSpPr>
              <p:spPr>
                <a:xfrm>
                  <a:off x="1404700" y="1494073"/>
                  <a:ext cx="2093816" cy="3026379"/>
                </a:xfrm>
                <a:custGeom>
                  <a:avLst/>
                  <a:gdLst/>
                  <a:ahLst/>
                  <a:cxnLst/>
                  <a:rect l="l" t="t" r="r" b="b"/>
                  <a:pathLst>
                    <a:path w="25449" h="52651" extrusionOk="0">
                      <a:moveTo>
                        <a:pt x="13986" y="1"/>
                      </a:moveTo>
                      <a:cubicBezTo>
                        <a:pt x="13843" y="1"/>
                        <a:pt x="13695" y="16"/>
                        <a:pt x="13544" y="49"/>
                      </a:cubicBezTo>
                      <a:cubicBezTo>
                        <a:pt x="12618" y="261"/>
                        <a:pt x="11962" y="1091"/>
                        <a:pt x="11412" y="1824"/>
                      </a:cubicBezTo>
                      <a:cubicBezTo>
                        <a:pt x="10216" y="3416"/>
                        <a:pt x="9165" y="5104"/>
                        <a:pt x="8258" y="6889"/>
                      </a:cubicBezTo>
                      <a:cubicBezTo>
                        <a:pt x="6444" y="10439"/>
                        <a:pt x="5161" y="14259"/>
                        <a:pt x="4187" y="18146"/>
                      </a:cubicBezTo>
                      <a:cubicBezTo>
                        <a:pt x="3213" y="22053"/>
                        <a:pt x="2547" y="26037"/>
                        <a:pt x="1949" y="30031"/>
                      </a:cubicBezTo>
                      <a:cubicBezTo>
                        <a:pt x="1245" y="34632"/>
                        <a:pt x="541" y="39253"/>
                        <a:pt x="193" y="43902"/>
                      </a:cubicBezTo>
                      <a:cubicBezTo>
                        <a:pt x="107" y="45089"/>
                        <a:pt x="29" y="46275"/>
                        <a:pt x="10" y="47471"/>
                      </a:cubicBezTo>
                      <a:cubicBezTo>
                        <a:pt x="0" y="48513"/>
                        <a:pt x="97" y="49603"/>
                        <a:pt x="627" y="50520"/>
                      </a:cubicBezTo>
                      <a:cubicBezTo>
                        <a:pt x="1496" y="52025"/>
                        <a:pt x="3193" y="52565"/>
                        <a:pt x="4795" y="52642"/>
                      </a:cubicBezTo>
                      <a:cubicBezTo>
                        <a:pt x="4934" y="52648"/>
                        <a:pt x="5074" y="52651"/>
                        <a:pt x="5214" y="52651"/>
                      </a:cubicBezTo>
                      <a:cubicBezTo>
                        <a:pt x="6891" y="52651"/>
                        <a:pt x="8586" y="52241"/>
                        <a:pt x="10206" y="51822"/>
                      </a:cubicBezTo>
                      <a:cubicBezTo>
                        <a:pt x="12184" y="51311"/>
                        <a:pt x="14123" y="50645"/>
                        <a:pt x="16014" y="49835"/>
                      </a:cubicBezTo>
                      <a:cubicBezTo>
                        <a:pt x="17895" y="49025"/>
                        <a:pt x="19737" y="48079"/>
                        <a:pt x="21493" y="46989"/>
                      </a:cubicBezTo>
                      <a:cubicBezTo>
                        <a:pt x="22361" y="46439"/>
                        <a:pt x="23220" y="45860"/>
                        <a:pt x="24049" y="45253"/>
                      </a:cubicBezTo>
                      <a:cubicBezTo>
                        <a:pt x="24454" y="44954"/>
                        <a:pt x="24908" y="44645"/>
                        <a:pt x="25149" y="44172"/>
                      </a:cubicBezTo>
                      <a:cubicBezTo>
                        <a:pt x="25448" y="43623"/>
                        <a:pt x="25332" y="43034"/>
                        <a:pt x="25197" y="42455"/>
                      </a:cubicBezTo>
                      <a:cubicBezTo>
                        <a:pt x="25072" y="41896"/>
                        <a:pt x="24937" y="41336"/>
                        <a:pt x="24811" y="40777"/>
                      </a:cubicBezTo>
                      <a:cubicBezTo>
                        <a:pt x="24744" y="40497"/>
                        <a:pt x="24667" y="40227"/>
                        <a:pt x="24570" y="39957"/>
                      </a:cubicBezTo>
                      <a:cubicBezTo>
                        <a:pt x="24561" y="39938"/>
                        <a:pt x="24551" y="39918"/>
                        <a:pt x="24541" y="39899"/>
                      </a:cubicBezTo>
                      <a:cubicBezTo>
                        <a:pt x="24406" y="38066"/>
                        <a:pt x="24261" y="36243"/>
                        <a:pt x="24040" y="34420"/>
                      </a:cubicBezTo>
                      <a:cubicBezTo>
                        <a:pt x="23895" y="33204"/>
                        <a:pt x="23770" y="31979"/>
                        <a:pt x="23606" y="30764"/>
                      </a:cubicBezTo>
                      <a:cubicBezTo>
                        <a:pt x="23451" y="29568"/>
                        <a:pt x="23297" y="28371"/>
                        <a:pt x="23133" y="27166"/>
                      </a:cubicBezTo>
                      <a:cubicBezTo>
                        <a:pt x="22814" y="24773"/>
                        <a:pt x="22487" y="22371"/>
                        <a:pt x="22168" y="19979"/>
                      </a:cubicBezTo>
                      <a:cubicBezTo>
                        <a:pt x="21850" y="17693"/>
                        <a:pt x="21551" y="15406"/>
                        <a:pt x="21117" y="13149"/>
                      </a:cubicBezTo>
                      <a:cubicBezTo>
                        <a:pt x="20692" y="10950"/>
                        <a:pt x="20152" y="8770"/>
                        <a:pt x="19371" y="6686"/>
                      </a:cubicBezTo>
                      <a:cubicBezTo>
                        <a:pt x="18628" y="4718"/>
                        <a:pt x="17654" y="2837"/>
                        <a:pt x="16255" y="1284"/>
                      </a:cubicBezTo>
                      <a:cubicBezTo>
                        <a:pt x="15639" y="610"/>
                        <a:pt x="14887" y="1"/>
                        <a:pt x="13986"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1033" y="1494073"/>
                  <a:ext cx="1392998" cy="1287092"/>
                </a:xfrm>
                <a:custGeom>
                  <a:avLst/>
                  <a:gdLst/>
                  <a:ahLst/>
                  <a:cxnLst/>
                  <a:rect l="l" t="t" r="r" b="b"/>
                  <a:pathLst>
                    <a:path w="16931" h="22392" extrusionOk="0">
                      <a:moveTo>
                        <a:pt x="9655" y="1"/>
                      </a:moveTo>
                      <a:cubicBezTo>
                        <a:pt x="9512" y="1"/>
                        <a:pt x="9364" y="16"/>
                        <a:pt x="9213" y="49"/>
                      </a:cubicBezTo>
                      <a:cubicBezTo>
                        <a:pt x="8287" y="261"/>
                        <a:pt x="7631" y="1081"/>
                        <a:pt x="7081" y="1824"/>
                      </a:cubicBezTo>
                      <a:cubicBezTo>
                        <a:pt x="5885" y="3416"/>
                        <a:pt x="4834" y="5104"/>
                        <a:pt x="3927" y="6889"/>
                      </a:cubicBezTo>
                      <a:cubicBezTo>
                        <a:pt x="2190" y="10275"/>
                        <a:pt x="956" y="13902"/>
                        <a:pt x="1" y="17596"/>
                      </a:cubicBezTo>
                      <a:cubicBezTo>
                        <a:pt x="288" y="18163"/>
                        <a:pt x="687" y="18656"/>
                        <a:pt x="1167" y="18656"/>
                      </a:cubicBezTo>
                      <a:cubicBezTo>
                        <a:pt x="1332" y="18656"/>
                        <a:pt x="1506" y="18598"/>
                        <a:pt x="1689" y="18464"/>
                      </a:cubicBezTo>
                      <a:cubicBezTo>
                        <a:pt x="3088" y="17461"/>
                        <a:pt x="3464" y="15416"/>
                        <a:pt x="4911" y="14413"/>
                      </a:cubicBezTo>
                      <a:cubicBezTo>
                        <a:pt x="4943" y="14389"/>
                        <a:pt x="4977" y="14379"/>
                        <a:pt x="5011" y="14379"/>
                      </a:cubicBezTo>
                      <a:cubicBezTo>
                        <a:pt x="5088" y="14379"/>
                        <a:pt x="5163" y="14432"/>
                        <a:pt x="5210" y="14500"/>
                      </a:cubicBezTo>
                      <a:cubicBezTo>
                        <a:pt x="5827" y="15368"/>
                        <a:pt x="5818" y="16699"/>
                        <a:pt x="5904" y="17731"/>
                      </a:cubicBezTo>
                      <a:cubicBezTo>
                        <a:pt x="6020" y="18995"/>
                        <a:pt x="6001" y="20905"/>
                        <a:pt x="6946" y="21879"/>
                      </a:cubicBezTo>
                      <a:cubicBezTo>
                        <a:pt x="7301" y="22239"/>
                        <a:pt x="7615" y="22391"/>
                        <a:pt x="7892" y="22391"/>
                      </a:cubicBezTo>
                      <a:cubicBezTo>
                        <a:pt x="9205" y="22391"/>
                        <a:pt x="9695" y="18977"/>
                        <a:pt x="9831" y="18069"/>
                      </a:cubicBezTo>
                      <a:cubicBezTo>
                        <a:pt x="9995" y="16892"/>
                        <a:pt x="10052" y="13969"/>
                        <a:pt x="11606" y="13709"/>
                      </a:cubicBezTo>
                      <a:cubicBezTo>
                        <a:pt x="11689" y="13695"/>
                        <a:pt x="11768" y="13688"/>
                        <a:pt x="11844" y="13688"/>
                      </a:cubicBezTo>
                      <a:cubicBezTo>
                        <a:pt x="13704" y="13688"/>
                        <a:pt x="13453" y="17775"/>
                        <a:pt x="14784" y="17775"/>
                      </a:cubicBezTo>
                      <a:cubicBezTo>
                        <a:pt x="14916" y="17775"/>
                        <a:pt x="15065" y="17734"/>
                        <a:pt x="15233" y="17644"/>
                      </a:cubicBezTo>
                      <a:cubicBezTo>
                        <a:pt x="16303" y="17085"/>
                        <a:pt x="16429" y="15001"/>
                        <a:pt x="16921" y="13979"/>
                      </a:cubicBezTo>
                      <a:cubicBezTo>
                        <a:pt x="16930" y="13969"/>
                        <a:pt x="16930" y="13969"/>
                        <a:pt x="16930" y="13959"/>
                      </a:cubicBezTo>
                      <a:cubicBezTo>
                        <a:pt x="16882" y="13689"/>
                        <a:pt x="16834" y="13419"/>
                        <a:pt x="16786" y="13149"/>
                      </a:cubicBezTo>
                      <a:cubicBezTo>
                        <a:pt x="16361" y="10950"/>
                        <a:pt x="15821" y="8770"/>
                        <a:pt x="15040" y="6686"/>
                      </a:cubicBezTo>
                      <a:cubicBezTo>
                        <a:pt x="14297" y="4718"/>
                        <a:pt x="13323" y="2837"/>
                        <a:pt x="11924" y="1284"/>
                      </a:cubicBezTo>
                      <a:cubicBezTo>
                        <a:pt x="11308" y="610"/>
                        <a:pt x="10556" y="1"/>
                        <a:pt x="9655"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flipH="1">
                <a:off x="-142754" y="1891963"/>
                <a:ext cx="1711978" cy="2402377"/>
                <a:chOff x="5537284" y="1775138"/>
                <a:chExt cx="1711978" cy="2402377"/>
              </a:xfrm>
            </p:grpSpPr>
            <p:sp>
              <p:nvSpPr>
                <p:cNvPr id="17" name="Google Shape;17;p2"/>
                <p:cNvSpPr/>
                <p:nvPr/>
              </p:nvSpPr>
              <p:spPr>
                <a:xfrm>
                  <a:off x="5537284" y="1775138"/>
                  <a:ext cx="1711978" cy="2402377"/>
                </a:xfrm>
                <a:custGeom>
                  <a:avLst/>
                  <a:gdLst/>
                  <a:ahLst/>
                  <a:cxnLst/>
                  <a:rect l="l" t="t" r="r" b="b"/>
                  <a:pathLst>
                    <a:path w="20808" h="41795" extrusionOk="0">
                      <a:moveTo>
                        <a:pt x="12387" y="0"/>
                      </a:moveTo>
                      <a:cubicBezTo>
                        <a:pt x="12240" y="0"/>
                        <a:pt x="12088" y="14"/>
                        <a:pt x="11933" y="44"/>
                      </a:cubicBezTo>
                      <a:cubicBezTo>
                        <a:pt x="11007" y="218"/>
                        <a:pt x="10351" y="932"/>
                        <a:pt x="9801" y="1559"/>
                      </a:cubicBezTo>
                      <a:cubicBezTo>
                        <a:pt x="8605" y="2928"/>
                        <a:pt x="7553" y="4375"/>
                        <a:pt x="6647" y="5909"/>
                      </a:cubicBezTo>
                      <a:cubicBezTo>
                        <a:pt x="4824" y="8948"/>
                        <a:pt x="3550" y="12228"/>
                        <a:pt x="2576" y="15565"/>
                      </a:cubicBezTo>
                      <a:cubicBezTo>
                        <a:pt x="1602" y="18922"/>
                        <a:pt x="936" y="22337"/>
                        <a:pt x="338" y="25762"/>
                      </a:cubicBezTo>
                      <a:cubicBezTo>
                        <a:pt x="222" y="26389"/>
                        <a:pt x="116" y="27025"/>
                        <a:pt x="0" y="27652"/>
                      </a:cubicBezTo>
                      <a:cubicBezTo>
                        <a:pt x="1399" y="28578"/>
                        <a:pt x="2711" y="29591"/>
                        <a:pt x="3975" y="30652"/>
                      </a:cubicBezTo>
                      <a:cubicBezTo>
                        <a:pt x="6193" y="32524"/>
                        <a:pt x="8132" y="34636"/>
                        <a:pt x="10255" y="36604"/>
                      </a:cubicBezTo>
                      <a:cubicBezTo>
                        <a:pt x="12232" y="38437"/>
                        <a:pt x="14354" y="40193"/>
                        <a:pt x="16650" y="41717"/>
                      </a:cubicBezTo>
                      <a:cubicBezTo>
                        <a:pt x="16698" y="41746"/>
                        <a:pt x="16737" y="41775"/>
                        <a:pt x="16785" y="41794"/>
                      </a:cubicBezTo>
                      <a:cubicBezTo>
                        <a:pt x="17827" y="41350"/>
                        <a:pt x="18850" y="40858"/>
                        <a:pt x="19843" y="40328"/>
                      </a:cubicBezTo>
                      <a:cubicBezTo>
                        <a:pt x="20142" y="39575"/>
                        <a:pt x="20461" y="38833"/>
                        <a:pt x="20789" y="38100"/>
                      </a:cubicBezTo>
                      <a:cubicBezTo>
                        <a:pt x="20789" y="34280"/>
                        <a:pt x="20789" y="30450"/>
                        <a:pt x="20789" y="26630"/>
                      </a:cubicBezTo>
                      <a:cubicBezTo>
                        <a:pt x="20789" y="25781"/>
                        <a:pt x="20798" y="24922"/>
                        <a:pt x="20808" y="24074"/>
                      </a:cubicBezTo>
                      <a:cubicBezTo>
                        <a:pt x="20808" y="22935"/>
                        <a:pt x="20808" y="21807"/>
                        <a:pt x="20808" y="20668"/>
                      </a:cubicBezTo>
                      <a:cubicBezTo>
                        <a:pt x="20798" y="20012"/>
                        <a:pt x="20798" y="19356"/>
                        <a:pt x="20798" y="18700"/>
                      </a:cubicBezTo>
                      <a:cubicBezTo>
                        <a:pt x="20721" y="18180"/>
                        <a:pt x="20634" y="17659"/>
                        <a:pt x="20547" y="17138"/>
                      </a:cubicBezTo>
                      <a:cubicBezTo>
                        <a:pt x="20239" y="15179"/>
                        <a:pt x="19940" y="13212"/>
                        <a:pt x="19506" y="11273"/>
                      </a:cubicBezTo>
                      <a:cubicBezTo>
                        <a:pt x="19081" y="9392"/>
                        <a:pt x="18541" y="7520"/>
                        <a:pt x="17760" y="5726"/>
                      </a:cubicBezTo>
                      <a:cubicBezTo>
                        <a:pt x="17017" y="4047"/>
                        <a:pt x="16042" y="2427"/>
                        <a:pt x="14644" y="1105"/>
                      </a:cubicBezTo>
                      <a:cubicBezTo>
                        <a:pt x="14031" y="517"/>
                        <a:pt x="13283" y="0"/>
                        <a:pt x="12387" y="0"/>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761071" y="1775138"/>
                  <a:ext cx="1392998" cy="1104133"/>
                </a:xfrm>
                <a:custGeom>
                  <a:avLst/>
                  <a:gdLst/>
                  <a:ahLst/>
                  <a:cxnLst/>
                  <a:rect l="l" t="t" r="r" b="b"/>
                  <a:pathLst>
                    <a:path w="16931" h="19209" extrusionOk="0">
                      <a:moveTo>
                        <a:pt x="9667" y="0"/>
                      </a:moveTo>
                      <a:cubicBezTo>
                        <a:pt x="9520" y="0"/>
                        <a:pt x="9368" y="14"/>
                        <a:pt x="9213" y="44"/>
                      </a:cubicBezTo>
                      <a:cubicBezTo>
                        <a:pt x="8287" y="218"/>
                        <a:pt x="7631" y="932"/>
                        <a:pt x="7081" y="1559"/>
                      </a:cubicBezTo>
                      <a:cubicBezTo>
                        <a:pt x="5885" y="2928"/>
                        <a:pt x="4833" y="4375"/>
                        <a:pt x="3927" y="5909"/>
                      </a:cubicBezTo>
                      <a:cubicBezTo>
                        <a:pt x="2190" y="8803"/>
                        <a:pt x="946" y="11919"/>
                        <a:pt x="1" y="15093"/>
                      </a:cubicBezTo>
                      <a:cubicBezTo>
                        <a:pt x="288" y="15580"/>
                        <a:pt x="681" y="15999"/>
                        <a:pt x="1162" y="15999"/>
                      </a:cubicBezTo>
                      <a:cubicBezTo>
                        <a:pt x="1327" y="15999"/>
                        <a:pt x="1503" y="15949"/>
                        <a:pt x="1689" y="15835"/>
                      </a:cubicBezTo>
                      <a:cubicBezTo>
                        <a:pt x="3087" y="14977"/>
                        <a:pt x="3464" y="13221"/>
                        <a:pt x="4901" y="12363"/>
                      </a:cubicBezTo>
                      <a:cubicBezTo>
                        <a:pt x="4934" y="12342"/>
                        <a:pt x="4970" y="12333"/>
                        <a:pt x="5005" y="12333"/>
                      </a:cubicBezTo>
                      <a:cubicBezTo>
                        <a:pt x="5083" y="12333"/>
                        <a:pt x="5160" y="12377"/>
                        <a:pt x="5200" y="12430"/>
                      </a:cubicBezTo>
                      <a:cubicBezTo>
                        <a:pt x="5827" y="13183"/>
                        <a:pt x="5817" y="14321"/>
                        <a:pt x="5904" y="15208"/>
                      </a:cubicBezTo>
                      <a:cubicBezTo>
                        <a:pt x="6020" y="16298"/>
                        <a:pt x="6001" y="17938"/>
                        <a:pt x="6946" y="18768"/>
                      </a:cubicBezTo>
                      <a:cubicBezTo>
                        <a:pt x="7301" y="19078"/>
                        <a:pt x="7615" y="19208"/>
                        <a:pt x="7892" y="19208"/>
                      </a:cubicBezTo>
                      <a:cubicBezTo>
                        <a:pt x="9205" y="19208"/>
                        <a:pt x="9695" y="16278"/>
                        <a:pt x="9830" y="15498"/>
                      </a:cubicBezTo>
                      <a:cubicBezTo>
                        <a:pt x="9994" y="14485"/>
                        <a:pt x="10052" y="11986"/>
                        <a:pt x="11605" y="11755"/>
                      </a:cubicBezTo>
                      <a:cubicBezTo>
                        <a:pt x="11688" y="11743"/>
                        <a:pt x="11767" y="11737"/>
                        <a:pt x="11843" y="11737"/>
                      </a:cubicBezTo>
                      <a:cubicBezTo>
                        <a:pt x="13706" y="11737"/>
                        <a:pt x="13452" y="15250"/>
                        <a:pt x="14787" y="15250"/>
                      </a:cubicBezTo>
                      <a:cubicBezTo>
                        <a:pt x="14919" y="15250"/>
                        <a:pt x="15066" y="15216"/>
                        <a:pt x="15232" y="15141"/>
                      </a:cubicBezTo>
                      <a:cubicBezTo>
                        <a:pt x="16303" y="14659"/>
                        <a:pt x="16429" y="12864"/>
                        <a:pt x="16921" y="11986"/>
                      </a:cubicBezTo>
                      <a:cubicBezTo>
                        <a:pt x="16930" y="11986"/>
                        <a:pt x="16930" y="11977"/>
                        <a:pt x="16930" y="11977"/>
                      </a:cubicBezTo>
                      <a:cubicBezTo>
                        <a:pt x="16882" y="11745"/>
                        <a:pt x="16834" y="11504"/>
                        <a:pt x="16786" y="11273"/>
                      </a:cubicBezTo>
                      <a:cubicBezTo>
                        <a:pt x="16361" y="9392"/>
                        <a:pt x="15821" y="7520"/>
                        <a:pt x="15040" y="5726"/>
                      </a:cubicBezTo>
                      <a:cubicBezTo>
                        <a:pt x="14297" y="4047"/>
                        <a:pt x="13322" y="2427"/>
                        <a:pt x="11924" y="1105"/>
                      </a:cubicBezTo>
                      <a:cubicBezTo>
                        <a:pt x="11311" y="517"/>
                        <a:pt x="10563" y="0"/>
                        <a:pt x="9667" y="0"/>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1334775" y="3246713"/>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38962" y="3635927"/>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 y="3448688"/>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 y="3808798"/>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 name="Google Shape;23;p2"/>
              <p:cNvGrpSpPr/>
              <p:nvPr/>
            </p:nvGrpSpPr>
            <p:grpSpPr>
              <a:xfrm>
                <a:off x="749810" y="2894202"/>
                <a:ext cx="456462" cy="935659"/>
                <a:chOff x="1243523" y="2674752"/>
                <a:chExt cx="456462" cy="935659"/>
              </a:xfrm>
            </p:grpSpPr>
            <p:sp>
              <p:nvSpPr>
                <p:cNvPr id="24" name="Google Shape;24;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3819085" y="3722377"/>
                <a:ext cx="456462" cy="935659"/>
                <a:chOff x="1243523" y="2674752"/>
                <a:chExt cx="456462" cy="935659"/>
              </a:xfrm>
            </p:grpSpPr>
            <p:sp>
              <p:nvSpPr>
                <p:cNvPr id="28" name="Google Shape;28;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4583838" y="3518267"/>
                <a:ext cx="376307" cy="771357"/>
                <a:chOff x="1243523" y="2674752"/>
                <a:chExt cx="456462" cy="935659"/>
              </a:xfrm>
            </p:grpSpPr>
            <p:sp>
              <p:nvSpPr>
                <p:cNvPr id="32" name="Google Shape;32;p2"/>
                <p:cNvSpPr/>
                <p:nvPr/>
              </p:nvSpPr>
              <p:spPr>
                <a:xfrm>
                  <a:off x="1243523" y="2674752"/>
                  <a:ext cx="456462" cy="572961"/>
                </a:xfrm>
                <a:custGeom>
                  <a:avLst/>
                  <a:gdLst/>
                  <a:ahLst/>
                  <a:cxnLst/>
                  <a:rect l="l" t="t" r="r" b="b"/>
                  <a:pathLst>
                    <a:path w="5548" h="9968" extrusionOk="0">
                      <a:moveTo>
                        <a:pt x="2251" y="0"/>
                      </a:moveTo>
                      <a:cubicBezTo>
                        <a:pt x="2215" y="0"/>
                        <a:pt x="2178" y="4"/>
                        <a:pt x="2142" y="11"/>
                      </a:cubicBezTo>
                      <a:cubicBezTo>
                        <a:pt x="1708" y="107"/>
                        <a:pt x="1631" y="561"/>
                        <a:pt x="1534" y="918"/>
                      </a:cubicBezTo>
                      <a:cubicBezTo>
                        <a:pt x="782" y="3754"/>
                        <a:pt x="280" y="6648"/>
                        <a:pt x="20" y="9561"/>
                      </a:cubicBezTo>
                      <a:cubicBezTo>
                        <a:pt x="0" y="9763"/>
                        <a:pt x="213" y="9927"/>
                        <a:pt x="406" y="9937"/>
                      </a:cubicBezTo>
                      <a:cubicBezTo>
                        <a:pt x="1081" y="9958"/>
                        <a:pt x="1758" y="9968"/>
                        <a:pt x="2437" y="9968"/>
                      </a:cubicBezTo>
                      <a:cubicBezTo>
                        <a:pt x="3328" y="9968"/>
                        <a:pt x="4220" y="9951"/>
                        <a:pt x="5113" y="9918"/>
                      </a:cubicBezTo>
                      <a:cubicBezTo>
                        <a:pt x="5364" y="9908"/>
                        <a:pt x="5547" y="9686"/>
                        <a:pt x="5480" y="9435"/>
                      </a:cubicBezTo>
                      <a:cubicBezTo>
                        <a:pt x="5296" y="8760"/>
                        <a:pt x="5113" y="8095"/>
                        <a:pt x="4930" y="7419"/>
                      </a:cubicBezTo>
                      <a:cubicBezTo>
                        <a:pt x="4602" y="6233"/>
                        <a:pt x="4264" y="5046"/>
                        <a:pt x="3936" y="3860"/>
                      </a:cubicBezTo>
                      <a:cubicBezTo>
                        <a:pt x="3763" y="3271"/>
                        <a:pt x="3599" y="2683"/>
                        <a:pt x="3425" y="2094"/>
                      </a:cubicBezTo>
                      <a:cubicBezTo>
                        <a:pt x="3338" y="1795"/>
                        <a:pt x="3251" y="1496"/>
                        <a:pt x="3155" y="1197"/>
                      </a:cubicBezTo>
                      <a:cubicBezTo>
                        <a:pt x="3097" y="1053"/>
                        <a:pt x="3049" y="898"/>
                        <a:pt x="2991" y="744"/>
                      </a:cubicBezTo>
                      <a:cubicBezTo>
                        <a:pt x="2933" y="599"/>
                        <a:pt x="2865" y="474"/>
                        <a:pt x="2788" y="339"/>
                      </a:cubicBezTo>
                      <a:cubicBezTo>
                        <a:pt x="2779" y="329"/>
                        <a:pt x="2769" y="319"/>
                        <a:pt x="2769" y="310"/>
                      </a:cubicBezTo>
                      <a:cubicBezTo>
                        <a:pt x="2750" y="262"/>
                        <a:pt x="2721" y="213"/>
                        <a:pt x="2682" y="184"/>
                      </a:cubicBezTo>
                      <a:cubicBezTo>
                        <a:pt x="2572" y="67"/>
                        <a:pt x="2411" y="0"/>
                        <a:pt x="2251"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523" y="3022446"/>
                  <a:ext cx="456462" cy="225264"/>
                </a:xfrm>
                <a:custGeom>
                  <a:avLst/>
                  <a:gdLst/>
                  <a:ahLst/>
                  <a:cxnLst/>
                  <a:rect l="l" t="t" r="r" b="b"/>
                  <a:pathLst>
                    <a:path w="5548" h="3919" extrusionOk="0">
                      <a:moveTo>
                        <a:pt x="454" y="1"/>
                      </a:moveTo>
                      <a:cubicBezTo>
                        <a:pt x="271" y="1168"/>
                        <a:pt x="126" y="2335"/>
                        <a:pt x="20" y="3512"/>
                      </a:cubicBezTo>
                      <a:cubicBezTo>
                        <a:pt x="0" y="3714"/>
                        <a:pt x="213" y="3878"/>
                        <a:pt x="406" y="3888"/>
                      </a:cubicBezTo>
                      <a:cubicBezTo>
                        <a:pt x="1081" y="3909"/>
                        <a:pt x="1758" y="3919"/>
                        <a:pt x="2437" y="3919"/>
                      </a:cubicBezTo>
                      <a:cubicBezTo>
                        <a:pt x="3328" y="3919"/>
                        <a:pt x="4220" y="3902"/>
                        <a:pt x="5113" y="3869"/>
                      </a:cubicBezTo>
                      <a:cubicBezTo>
                        <a:pt x="5364" y="3859"/>
                        <a:pt x="5547" y="3637"/>
                        <a:pt x="5480" y="3386"/>
                      </a:cubicBezTo>
                      <a:lnTo>
                        <a:pt x="4930" y="1370"/>
                      </a:lnTo>
                      <a:cubicBezTo>
                        <a:pt x="4891" y="1245"/>
                        <a:pt x="4853" y="1110"/>
                        <a:pt x="4824" y="984"/>
                      </a:cubicBezTo>
                      <a:cubicBezTo>
                        <a:pt x="4515" y="1120"/>
                        <a:pt x="4148" y="1177"/>
                        <a:pt x="3936" y="1206"/>
                      </a:cubicBezTo>
                      <a:cubicBezTo>
                        <a:pt x="3763" y="1229"/>
                        <a:pt x="3596" y="1240"/>
                        <a:pt x="3432" y="1240"/>
                      </a:cubicBezTo>
                      <a:cubicBezTo>
                        <a:pt x="2838" y="1240"/>
                        <a:pt x="2294" y="1093"/>
                        <a:pt x="1727" y="820"/>
                      </a:cubicBezTo>
                      <a:cubicBezTo>
                        <a:pt x="1274" y="599"/>
                        <a:pt x="840" y="319"/>
                        <a:pt x="454"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334765" y="2782354"/>
                  <a:ext cx="269039" cy="828057"/>
                </a:xfrm>
                <a:custGeom>
                  <a:avLst/>
                  <a:gdLst/>
                  <a:ahLst/>
                  <a:cxnLst/>
                  <a:rect l="l" t="t" r="r" b="b"/>
                  <a:pathLst>
                    <a:path w="3270" h="14406" extrusionOk="0">
                      <a:moveTo>
                        <a:pt x="1306" y="0"/>
                      </a:moveTo>
                      <a:cubicBezTo>
                        <a:pt x="1271" y="0"/>
                        <a:pt x="1233" y="24"/>
                        <a:pt x="1216" y="58"/>
                      </a:cubicBezTo>
                      <a:cubicBezTo>
                        <a:pt x="1168" y="194"/>
                        <a:pt x="1168" y="377"/>
                        <a:pt x="1158" y="531"/>
                      </a:cubicBezTo>
                      <a:cubicBezTo>
                        <a:pt x="1158" y="695"/>
                        <a:pt x="1158" y="869"/>
                        <a:pt x="1149" y="1033"/>
                      </a:cubicBezTo>
                      <a:cubicBezTo>
                        <a:pt x="1149" y="1235"/>
                        <a:pt x="1139" y="1438"/>
                        <a:pt x="1139" y="1640"/>
                      </a:cubicBezTo>
                      <a:cubicBezTo>
                        <a:pt x="1129" y="1698"/>
                        <a:pt x="1120" y="1747"/>
                        <a:pt x="1110" y="1804"/>
                      </a:cubicBezTo>
                      <a:cubicBezTo>
                        <a:pt x="1091" y="1756"/>
                        <a:pt x="1081" y="1708"/>
                        <a:pt x="1062" y="1660"/>
                      </a:cubicBezTo>
                      <a:cubicBezTo>
                        <a:pt x="1014" y="1505"/>
                        <a:pt x="956" y="1361"/>
                        <a:pt x="898" y="1206"/>
                      </a:cubicBezTo>
                      <a:cubicBezTo>
                        <a:pt x="840" y="1062"/>
                        <a:pt x="792" y="907"/>
                        <a:pt x="695" y="772"/>
                      </a:cubicBezTo>
                      <a:cubicBezTo>
                        <a:pt x="683" y="752"/>
                        <a:pt x="659" y="742"/>
                        <a:pt x="637" y="742"/>
                      </a:cubicBezTo>
                      <a:cubicBezTo>
                        <a:pt x="604" y="742"/>
                        <a:pt x="574" y="762"/>
                        <a:pt x="580" y="801"/>
                      </a:cubicBezTo>
                      <a:cubicBezTo>
                        <a:pt x="589" y="965"/>
                        <a:pt x="647" y="1110"/>
                        <a:pt x="695" y="1264"/>
                      </a:cubicBezTo>
                      <a:cubicBezTo>
                        <a:pt x="734" y="1419"/>
                        <a:pt x="792" y="1573"/>
                        <a:pt x="840" y="1727"/>
                      </a:cubicBezTo>
                      <a:cubicBezTo>
                        <a:pt x="888" y="1872"/>
                        <a:pt x="936" y="2026"/>
                        <a:pt x="985" y="2181"/>
                      </a:cubicBezTo>
                      <a:cubicBezTo>
                        <a:pt x="1014" y="2268"/>
                        <a:pt x="1043" y="2374"/>
                        <a:pt x="1072" y="2470"/>
                      </a:cubicBezTo>
                      <a:cubicBezTo>
                        <a:pt x="1072" y="2509"/>
                        <a:pt x="1072" y="2557"/>
                        <a:pt x="1072" y="2605"/>
                      </a:cubicBezTo>
                      <a:cubicBezTo>
                        <a:pt x="1062" y="3020"/>
                        <a:pt x="1043" y="3435"/>
                        <a:pt x="1033" y="3850"/>
                      </a:cubicBezTo>
                      <a:cubicBezTo>
                        <a:pt x="1023" y="3811"/>
                        <a:pt x="1004" y="3772"/>
                        <a:pt x="985" y="3734"/>
                      </a:cubicBezTo>
                      <a:cubicBezTo>
                        <a:pt x="917" y="3579"/>
                        <a:pt x="840" y="3425"/>
                        <a:pt x="763" y="3271"/>
                      </a:cubicBezTo>
                      <a:cubicBezTo>
                        <a:pt x="695" y="3126"/>
                        <a:pt x="628" y="2962"/>
                        <a:pt x="493" y="2856"/>
                      </a:cubicBezTo>
                      <a:cubicBezTo>
                        <a:pt x="480" y="2847"/>
                        <a:pt x="466" y="2842"/>
                        <a:pt x="452" y="2842"/>
                      </a:cubicBezTo>
                      <a:cubicBezTo>
                        <a:pt x="423" y="2842"/>
                        <a:pt x="396" y="2862"/>
                        <a:pt x="396" y="2895"/>
                      </a:cubicBezTo>
                      <a:cubicBezTo>
                        <a:pt x="396" y="3059"/>
                        <a:pt x="483" y="3213"/>
                        <a:pt x="541" y="3367"/>
                      </a:cubicBezTo>
                      <a:cubicBezTo>
                        <a:pt x="609" y="3522"/>
                        <a:pt x="666" y="3676"/>
                        <a:pt x="724" y="3840"/>
                      </a:cubicBezTo>
                      <a:cubicBezTo>
                        <a:pt x="782" y="4004"/>
                        <a:pt x="840" y="4158"/>
                        <a:pt x="888" y="4322"/>
                      </a:cubicBezTo>
                      <a:cubicBezTo>
                        <a:pt x="917" y="4399"/>
                        <a:pt x="956" y="4544"/>
                        <a:pt x="1023" y="4621"/>
                      </a:cubicBezTo>
                      <a:cubicBezTo>
                        <a:pt x="1014" y="5161"/>
                        <a:pt x="1023" y="5702"/>
                        <a:pt x="1023" y="6232"/>
                      </a:cubicBezTo>
                      <a:cubicBezTo>
                        <a:pt x="936" y="6068"/>
                        <a:pt x="850" y="5895"/>
                        <a:pt x="772" y="5731"/>
                      </a:cubicBezTo>
                      <a:cubicBezTo>
                        <a:pt x="657" y="5480"/>
                        <a:pt x="551" y="5229"/>
                        <a:pt x="454" y="4978"/>
                      </a:cubicBezTo>
                      <a:cubicBezTo>
                        <a:pt x="358" y="4756"/>
                        <a:pt x="281" y="4515"/>
                        <a:pt x="107" y="4332"/>
                      </a:cubicBezTo>
                      <a:cubicBezTo>
                        <a:pt x="99" y="4328"/>
                        <a:pt x="89" y="4326"/>
                        <a:pt x="81" y="4326"/>
                      </a:cubicBezTo>
                      <a:cubicBezTo>
                        <a:pt x="69" y="4326"/>
                        <a:pt x="59" y="4330"/>
                        <a:pt x="59" y="4342"/>
                      </a:cubicBezTo>
                      <a:cubicBezTo>
                        <a:pt x="1" y="4602"/>
                        <a:pt x="78" y="4872"/>
                        <a:pt x="165" y="5113"/>
                      </a:cubicBezTo>
                      <a:cubicBezTo>
                        <a:pt x="252" y="5364"/>
                        <a:pt x="358" y="5624"/>
                        <a:pt x="473" y="5875"/>
                      </a:cubicBezTo>
                      <a:cubicBezTo>
                        <a:pt x="589" y="6136"/>
                        <a:pt x="715" y="6387"/>
                        <a:pt x="859" y="6628"/>
                      </a:cubicBezTo>
                      <a:cubicBezTo>
                        <a:pt x="908" y="6724"/>
                        <a:pt x="965" y="6821"/>
                        <a:pt x="1023" y="6917"/>
                      </a:cubicBezTo>
                      <a:cubicBezTo>
                        <a:pt x="1023" y="7621"/>
                        <a:pt x="1023" y="8335"/>
                        <a:pt x="1023" y="9039"/>
                      </a:cubicBezTo>
                      <a:lnTo>
                        <a:pt x="1023" y="11576"/>
                      </a:lnTo>
                      <a:cubicBezTo>
                        <a:pt x="1023" y="12425"/>
                        <a:pt x="1004" y="13274"/>
                        <a:pt x="1033" y="14123"/>
                      </a:cubicBezTo>
                      <a:cubicBezTo>
                        <a:pt x="1038" y="14311"/>
                        <a:pt x="1180" y="14405"/>
                        <a:pt x="1322" y="14405"/>
                      </a:cubicBezTo>
                      <a:cubicBezTo>
                        <a:pt x="1465" y="14405"/>
                        <a:pt x="1607" y="14311"/>
                        <a:pt x="1612" y="14123"/>
                      </a:cubicBezTo>
                      <a:cubicBezTo>
                        <a:pt x="1650" y="13158"/>
                        <a:pt x="1621" y="12194"/>
                        <a:pt x="1621" y="11239"/>
                      </a:cubicBezTo>
                      <a:cubicBezTo>
                        <a:pt x="1621" y="10033"/>
                        <a:pt x="1621" y="8827"/>
                        <a:pt x="1621" y="7612"/>
                      </a:cubicBezTo>
                      <a:cubicBezTo>
                        <a:pt x="1699" y="7563"/>
                        <a:pt x="1756" y="7506"/>
                        <a:pt x="1824" y="7448"/>
                      </a:cubicBezTo>
                      <a:cubicBezTo>
                        <a:pt x="1911" y="7390"/>
                        <a:pt x="1998" y="7322"/>
                        <a:pt x="2065" y="7245"/>
                      </a:cubicBezTo>
                      <a:cubicBezTo>
                        <a:pt x="2210" y="7100"/>
                        <a:pt x="2364" y="6965"/>
                        <a:pt x="2509" y="6821"/>
                      </a:cubicBezTo>
                      <a:cubicBezTo>
                        <a:pt x="2663" y="6666"/>
                        <a:pt x="2808" y="6522"/>
                        <a:pt x="2943" y="6358"/>
                      </a:cubicBezTo>
                      <a:cubicBezTo>
                        <a:pt x="3010" y="6290"/>
                        <a:pt x="3078" y="6213"/>
                        <a:pt x="3136" y="6136"/>
                      </a:cubicBezTo>
                      <a:cubicBezTo>
                        <a:pt x="3203" y="6049"/>
                        <a:pt x="3242" y="5981"/>
                        <a:pt x="3261" y="5875"/>
                      </a:cubicBezTo>
                      <a:cubicBezTo>
                        <a:pt x="3269" y="5844"/>
                        <a:pt x="3251" y="5812"/>
                        <a:pt x="3224" y="5812"/>
                      </a:cubicBezTo>
                      <a:cubicBezTo>
                        <a:pt x="3217" y="5812"/>
                        <a:pt x="3211" y="5814"/>
                        <a:pt x="3203" y="5817"/>
                      </a:cubicBezTo>
                      <a:cubicBezTo>
                        <a:pt x="3107" y="5846"/>
                        <a:pt x="3039" y="5895"/>
                        <a:pt x="2962" y="5962"/>
                      </a:cubicBezTo>
                      <a:cubicBezTo>
                        <a:pt x="2885" y="6030"/>
                        <a:pt x="2818" y="6116"/>
                        <a:pt x="2750" y="6184"/>
                      </a:cubicBezTo>
                      <a:cubicBezTo>
                        <a:pt x="2605" y="6329"/>
                        <a:pt x="2461" y="6464"/>
                        <a:pt x="2306" y="6599"/>
                      </a:cubicBezTo>
                      <a:cubicBezTo>
                        <a:pt x="2152" y="6734"/>
                        <a:pt x="1998" y="6850"/>
                        <a:pt x="1824" y="6965"/>
                      </a:cubicBezTo>
                      <a:cubicBezTo>
                        <a:pt x="1756" y="7014"/>
                        <a:pt x="1689" y="7071"/>
                        <a:pt x="1621" y="7120"/>
                      </a:cubicBezTo>
                      <a:cubicBezTo>
                        <a:pt x="1621" y="6821"/>
                        <a:pt x="1621" y="6522"/>
                        <a:pt x="1621" y="6213"/>
                      </a:cubicBezTo>
                      <a:cubicBezTo>
                        <a:pt x="1621" y="6145"/>
                        <a:pt x="1621" y="6068"/>
                        <a:pt x="1621" y="6001"/>
                      </a:cubicBezTo>
                      <a:cubicBezTo>
                        <a:pt x="1785" y="5769"/>
                        <a:pt x="1930" y="5528"/>
                        <a:pt x="2084" y="5287"/>
                      </a:cubicBezTo>
                      <a:cubicBezTo>
                        <a:pt x="2239" y="5036"/>
                        <a:pt x="2432" y="4776"/>
                        <a:pt x="2528" y="4496"/>
                      </a:cubicBezTo>
                      <a:cubicBezTo>
                        <a:pt x="2555" y="4428"/>
                        <a:pt x="2501" y="4384"/>
                        <a:pt x="2443" y="4384"/>
                      </a:cubicBezTo>
                      <a:cubicBezTo>
                        <a:pt x="2419" y="4384"/>
                        <a:pt x="2394" y="4392"/>
                        <a:pt x="2374" y="4409"/>
                      </a:cubicBezTo>
                      <a:cubicBezTo>
                        <a:pt x="2142" y="4602"/>
                        <a:pt x="1978" y="4882"/>
                        <a:pt x="1805" y="5123"/>
                      </a:cubicBezTo>
                      <a:cubicBezTo>
                        <a:pt x="1737" y="5200"/>
                        <a:pt x="1679" y="5277"/>
                        <a:pt x="1621" y="5364"/>
                      </a:cubicBezTo>
                      <a:cubicBezTo>
                        <a:pt x="1621" y="4853"/>
                        <a:pt x="1621" y="4332"/>
                        <a:pt x="1612" y="3821"/>
                      </a:cubicBezTo>
                      <a:cubicBezTo>
                        <a:pt x="1631" y="3772"/>
                        <a:pt x="1650" y="3724"/>
                        <a:pt x="1679" y="3676"/>
                      </a:cubicBezTo>
                      <a:cubicBezTo>
                        <a:pt x="1737" y="3570"/>
                        <a:pt x="1814" y="3464"/>
                        <a:pt x="1891" y="3367"/>
                      </a:cubicBezTo>
                      <a:cubicBezTo>
                        <a:pt x="1978" y="3261"/>
                        <a:pt x="2055" y="3145"/>
                        <a:pt x="2123" y="3030"/>
                      </a:cubicBezTo>
                      <a:cubicBezTo>
                        <a:pt x="2200" y="2914"/>
                        <a:pt x="2277" y="2788"/>
                        <a:pt x="2219" y="2653"/>
                      </a:cubicBezTo>
                      <a:cubicBezTo>
                        <a:pt x="2207" y="2635"/>
                        <a:pt x="2191" y="2628"/>
                        <a:pt x="2174" y="2628"/>
                      </a:cubicBezTo>
                      <a:cubicBezTo>
                        <a:pt x="2163" y="2628"/>
                        <a:pt x="2153" y="2631"/>
                        <a:pt x="2142" y="2634"/>
                      </a:cubicBezTo>
                      <a:cubicBezTo>
                        <a:pt x="2027" y="2682"/>
                        <a:pt x="1969" y="2827"/>
                        <a:pt x="1901" y="2923"/>
                      </a:cubicBezTo>
                      <a:cubicBezTo>
                        <a:pt x="1814" y="3030"/>
                        <a:pt x="1728" y="3126"/>
                        <a:pt x="1641" y="3223"/>
                      </a:cubicBezTo>
                      <a:cubicBezTo>
                        <a:pt x="1621" y="3242"/>
                        <a:pt x="1612" y="3261"/>
                        <a:pt x="1592" y="3280"/>
                      </a:cubicBezTo>
                      <a:cubicBezTo>
                        <a:pt x="1583" y="3001"/>
                        <a:pt x="1583" y="2711"/>
                        <a:pt x="1573" y="2431"/>
                      </a:cubicBezTo>
                      <a:cubicBezTo>
                        <a:pt x="1564" y="2325"/>
                        <a:pt x="1564" y="2210"/>
                        <a:pt x="1554" y="2104"/>
                      </a:cubicBezTo>
                      <a:cubicBezTo>
                        <a:pt x="1592" y="2036"/>
                        <a:pt x="1631" y="1949"/>
                        <a:pt x="1660" y="1882"/>
                      </a:cubicBezTo>
                      <a:cubicBezTo>
                        <a:pt x="1728" y="1718"/>
                        <a:pt x="1785" y="1554"/>
                        <a:pt x="1843" y="1390"/>
                      </a:cubicBezTo>
                      <a:cubicBezTo>
                        <a:pt x="1959" y="1071"/>
                        <a:pt x="2104" y="734"/>
                        <a:pt x="2142" y="396"/>
                      </a:cubicBezTo>
                      <a:cubicBezTo>
                        <a:pt x="2148" y="345"/>
                        <a:pt x="2111" y="321"/>
                        <a:pt x="2071" y="321"/>
                      </a:cubicBezTo>
                      <a:cubicBezTo>
                        <a:pt x="2043" y="321"/>
                        <a:pt x="2014" y="333"/>
                        <a:pt x="1998" y="357"/>
                      </a:cubicBezTo>
                      <a:cubicBezTo>
                        <a:pt x="1891" y="502"/>
                        <a:pt x="1834" y="666"/>
                        <a:pt x="1756" y="830"/>
                      </a:cubicBezTo>
                      <a:cubicBezTo>
                        <a:pt x="1689" y="994"/>
                        <a:pt x="1631" y="1158"/>
                        <a:pt x="1564" y="1312"/>
                      </a:cubicBezTo>
                      <a:lnTo>
                        <a:pt x="1506" y="1476"/>
                      </a:lnTo>
                      <a:cubicBezTo>
                        <a:pt x="1496" y="1303"/>
                        <a:pt x="1486" y="1129"/>
                        <a:pt x="1477" y="956"/>
                      </a:cubicBezTo>
                      <a:cubicBezTo>
                        <a:pt x="1467" y="792"/>
                        <a:pt x="1467" y="637"/>
                        <a:pt x="1448" y="473"/>
                      </a:cubicBezTo>
                      <a:cubicBezTo>
                        <a:pt x="1438" y="329"/>
                        <a:pt x="1428" y="165"/>
                        <a:pt x="1371" y="39"/>
                      </a:cubicBezTo>
                      <a:cubicBezTo>
                        <a:pt x="1355" y="12"/>
                        <a:pt x="1331" y="0"/>
                        <a:pt x="1306"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7758426" y="3031122"/>
                <a:ext cx="376326" cy="771841"/>
                <a:chOff x="1705414" y="2870585"/>
                <a:chExt cx="376326" cy="771841"/>
              </a:xfrm>
            </p:grpSpPr>
            <p:sp>
              <p:nvSpPr>
                <p:cNvPr id="36" name="Google Shape;36;p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 name="Google Shape;39;p2"/>
              <p:cNvGrpSpPr/>
              <p:nvPr/>
            </p:nvGrpSpPr>
            <p:grpSpPr>
              <a:xfrm>
                <a:off x="5672391" y="3560938"/>
                <a:ext cx="335024" cy="686023"/>
                <a:chOff x="2091941" y="3008938"/>
                <a:chExt cx="335024" cy="686023"/>
              </a:xfrm>
            </p:grpSpPr>
            <p:sp>
              <p:nvSpPr>
                <p:cNvPr id="40" name="Google Shape;40;p2"/>
                <p:cNvSpPr/>
                <p:nvPr/>
              </p:nvSpPr>
              <p:spPr>
                <a:xfrm>
                  <a:off x="2091941" y="3008938"/>
                  <a:ext cx="335024" cy="420294"/>
                </a:xfrm>
                <a:custGeom>
                  <a:avLst/>
                  <a:gdLst/>
                  <a:ahLst/>
                  <a:cxnLst/>
                  <a:rect l="l" t="t" r="r" b="b"/>
                  <a:pathLst>
                    <a:path w="4072" h="7312" extrusionOk="0">
                      <a:moveTo>
                        <a:pt x="1674" y="0"/>
                      </a:moveTo>
                      <a:cubicBezTo>
                        <a:pt x="1640" y="0"/>
                        <a:pt x="1606" y="5"/>
                        <a:pt x="1573" y="14"/>
                      </a:cubicBezTo>
                      <a:cubicBezTo>
                        <a:pt x="1255" y="81"/>
                        <a:pt x="1197" y="409"/>
                        <a:pt x="1120" y="679"/>
                      </a:cubicBezTo>
                      <a:cubicBezTo>
                        <a:pt x="570" y="2753"/>
                        <a:pt x="203" y="4875"/>
                        <a:pt x="20" y="7007"/>
                      </a:cubicBezTo>
                      <a:cubicBezTo>
                        <a:pt x="1" y="7162"/>
                        <a:pt x="155" y="7287"/>
                        <a:pt x="300" y="7287"/>
                      </a:cubicBezTo>
                      <a:cubicBezTo>
                        <a:pt x="803" y="7304"/>
                        <a:pt x="1308" y="7312"/>
                        <a:pt x="1813" y="7312"/>
                      </a:cubicBezTo>
                      <a:cubicBezTo>
                        <a:pt x="2461" y="7312"/>
                        <a:pt x="3108" y="7299"/>
                        <a:pt x="3753" y="7277"/>
                      </a:cubicBezTo>
                      <a:cubicBezTo>
                        <a:pt x="3936" y="7268"/>
                        <a:pt x="4071" y="7104"/>
                        <a:pt x="4023" y="6921"/>
                      </a:cubicBezTo>
                      <a:cubicBezTo>
                        <a:pt x="3888" y="6429"/>
                        <a:pt x="3753" y="5937"/>
                        <a:pt x="3618" y="5445"/>
                      </a:cubicBezTo>
                      <a:cubicBezTo>
                        <a:pt x="3377" y="4567"/>
                        <a:pt x="3136" y="3699"/>
                        <a:pt x="2885" y="2830"/>
                      </a:cubicBezTo>
                      <a:cubicBezTo>
                        <a:pt x="2759" y="2396"/>
                        <a:pt x="2644" y="1962"/>
                        <a:pt x="2518" y="1538"/>
                      </a:cubicBezTo>
                      <a:cubicBezTo>
                        <a:pt x="2451" y="1316"/>
                        <a:pt x="2383" y="1094"/>
                        <a:pt x="2316" y="882"/>
                      </a:cubicBezTo>
                      <a:cubicBezTo>
                        <a:pt x="2277" y="766"/>
                        <a:pt x="2239" y="660"/>
                        <a:pt x="2190" y="544"/>
                      </a:cubicBezTo>
                      <a:cubicBezTo>
                        <a:pt x="2152" y="438"/>
                        <a:pt x="2104" y="351"/>
                        <a:pt x="2046" y="245"/>
                      </a:cubicBezTo>
                      <a:cubicBezTo>
                        <a:pt x="2046" y="236"/>
                        <a:pt x="2036" y="236"/>
                        <a:pt x="2026" y="226"/>
                      </a:cubicBezTo>
                      <a:cubicBezTo>
                        <a:pt x="2017" y="187"/>
                        <a:pt x="1997" y="158"/>
                        <a:pt x="1968" y="129"/>
                      </a:cubicBezTo>
                      <a:cubicBezTo>
                        <a:pt x="1894" y="48"/>
                        <a:pt x="1786" y="0"/>
                        <a:pt x="1674"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092764" y="3263631"/>
                  <a:ext cx="334201" cy="165600"/>
                </a:xfrm>
                <a:custGeom>
                  <a:avLst/>
                  <a:gdLst/>
                  <a:ahLst/>
                  <a:cxnLst/>
                  <a:rect l="l" t="t" r="r" b="b"/>
                  <a:pathLst>
                    <a:path w="4062" h="2881" extrusionOk="0">
                      <a:moveTo>
                        <a:pt x="328" y="1"/>
                      </a:moveTo>
                      <a:cubicBezTo>
                        <a:pt x="193" y="859"/>
                        <a:pt x="87" y="1718"/>
                        <a:pt x="10" y="2576"/>
                      </a:cubicBezTo>
                      <a:cubicBezTo>
                        <a:pt x="0" y="2731"/>
                        <a:pt x="145" y="2856"/>
                        <a:pt x="290" y="2856"/>
                      </a:cubicBezTo>
                      <a:cubicBezTo>
                        <a:pt x="793" y="2873"/>
                        <a:pt x="1298" y="2881"/>
                        <a:pt x="1803" y="2881"/>
                      </a:cubicBezTo>
                      <a:cubicBezTo>
                        <a:pt x="2451" y="2881"/>
                        <a:pt x="3098" y="2868"/>
                        <a:pt x="3743" y="2846"/>
                      </a:cubicBezTo>
                      <a:cubicBezTo>
                        <a:pt x="3926" y="2837"/>
                        <a:pt x="4061" y="2673"/>
                        <a:pt x="4013" y="2490"/>
                      </a:cubicBezTo>
                      <a:cubicBezTo>
                        <a:pt x="3878" y="1998"/>
                        <a:pt x="3743" y="1506"/>
                        <a:pt x="3608" y="1014"/>
                      </a:cubicBezTo>
                      <a:cubicBezTo>
                        <a:pt x="3579" y="917"/>
                        <a:pt x="3550" y="821"/>
                        <a:pt x="3531" y="724"/>
                      </a:cubicBezTo>
                      <a:cubicBezTo>
                        <a:pt x="3299" y="821"/>
                        <a:pt x="3039" y="869"/>
                        <a:pt x="2875" y="888"/>
                      </a:cubicBezTo>
                      <a:cubicBezTo>
                        <a:pt x="2745" y="905"/>
                        <a:pt x="2620" y="914"/>
                        <a:pt x="2497" y="914"/>
                      </a:cubicBezTo>
                      <a:cubicBezTo>
                        <a:pt x="2070" y="914"/>
                        <a:pt x="1676" y="811"/>
                        <a:pt x="1264" y="608"/>
                      </a:cubicBezTo>
                      <a:cubicBezTo>
                        <a:pt x="926" y="444"/>
                        <a:pt x="608" y="242"/>
                        <a:pt x="328"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159406" y="3087915"/>
                  <a:ext cx="196802" cy="607046"/>
                </a:xfrm>
                <a:custGeom>
                  <a:avLst/>
                  <a:gdLst/>
                  <a:ahLst/>
                  <a:cxnLst/>
                  <a:rect l="l" t="t" r="r" b="b"/>
                  <a:pathLst>
                    <a:path w="2392" h="10561" extrusionOk="0">
                      <a:moveTo>
                        <a:pt x="951" y="0"/>
                      </a:moveTo>
                      <a:cubicBezTo>
                        <a:pt x="927" y="0"/>
                        <a:pt x="899" y="16"/>
                        <a:pt x="888" y="38"/>
                      </a:cubicBezTo>
                      <a:cubicBezTo>
                        <a:pt x="849" y="144"/>
                        <a:pt x="849" y="280"/>
                        <a:pt x="849" y="386"/>
                      </a:cubicBezTo>
                      <a:cubicBezTo>
                        <a:pt x="840" y="511"/>
                        <a:pt x="840" y="636"/>
                        <a:pt x="840" y="762"/>
                      </a:cubicBezTo>
                      <a:cubicBezTo>
                        <a:pt x="840" y="907"/>
                        <a:pt x="830" y="1061"/>
                        <a:pt x="830" y="1206"/>
                      </a:cubicBezTo>
                      <a:cubicBezTo>
                        <a:pt x="820" y="1244"/>
                        <a:pt x="820" y="1283"/>
                        <a:pt x="811" y="1321"/>
                      </a:cubicBezTo>
                      <a:cubicBezTo>
                        <a:pt x="801" y="1283"/>
                        <a:pt x="782" y="1254"/>
                        <a:pt x="772" y="1215"/>
                      </a:cubicBezTo>
                      <a:cubicBezTo>
                        <a:pt x="734" y="1109"/>
                        <a:pt x="695" y="993"/>
                        <a:pt x="656" y="887"/>
                      </a:cubicBezTo>
                      <a:cubicBezTo>
                        <a:pt x="608" y="781"/>
                        <a:pt x="570" y="665"/>
                        <a:pt x="502" y="569"/>
                      </a:cubicBezTo>
                      <a:cubicBezTo>
                        <a:pt x="494" y="553"/>
                        <a:pt x="478" y="545"/>
                        <a:pt x="461" y="545"/>
                      </a:cubicBezTo>
                      <a:cubicBezTo>
                        <a:pt x="438" y="545"/>
                        <a:pt x="415" y="560"/>
                        <a:pt x="415" y="588"/>
                      </a:cubicBezTo>
                      <a:cubicBezTo>
                        <a:pt x="425" y="704"/>
                        <a:pt x="473" y="820"/>
                        <a:pt x="502" y="926"/>
                      </a:cubicBezTo>
                      <a:cubicBezTo>
                        <a:pt x="531" y="1042"/>
                        <a:pt x="570" y="1148"/>
                        <a:pt x="608" y="1263"/>
                      </a:cubicBezTo>
                      <a:cubicBezTo>
                        <a:pt x="647" y="1370"/>
                        <a:pt x="676" y="1485"/>
                        <a:pt x="714" y="1601"/>
                      </a:cubicBezTo>
                      <a:cubicBezTo>
                        <a:pt x="734" y="1669"/>
                        <a:pt x="753" y="1736"/>
                        <a:pt x="782" y="1804"/>
                      </a:cubicBezTo>
                      <a:cubicBezTo>
                        <a:pt x="782" y="1842"/>
                        <a:pt x="782" y="1871"/>
                        <a:pt x="782" y="1910"/>
                      </a:cubicBezTo>
                      <a:cubicBezTo>
                        <a:pt x="772" y="2209"/>
                        <a:pt x="763" y="2518"/>
                        <a:pt x="753" y="2826"/>
                      </a:cubicBezTo>
                      <a:cubicBezTo>
                        <a:pt x="743" y="2797"/>
                        <a:pt x="734" y="2768"/>
                        <a:pt x="714" y="2739"/>
                      </a:cubicBezTo>
                      <a:cubicBezTo>
                        <a:pt x="666" y="2624"/>
                        <a:pt x="608" y="2508"/>
                        <a:pt x="560" y="2402"/>
                      </a:cubicBezTo>
                      <a:cubicBezTo>
                        <a:pt x="502" y="2296"/>
                        <a:pt x="454" y="2170"/>
                        <a:pt x="357" y="2093"/>
                      </a:cubicBezTo>
                      <a:cubicBezTo>
                        <a:pt x="348" y="2087"/>
                        <a:pt x="336" y="2083"/>
                        <a:pt x="325" y="2083"/>
                      </a:cubicBezTo>
                      <a:cubicBezTo>
                        <a:pt x="302" y="2083"/>
                        <a:pt x="280" y="2096"/>
                        <a:pt x="280" y="2122"/>
                      </a:cubicBezTo>
                      <a:cubicBezTo>
                        <a:pt x="290" y="2247"/>
                        <a:pt x="348" y="2354"/>
                        <a:pt x="396" y="2469"/>
                      </a:cubicBezTo>
                      <a:cubicBezTo>
                        <a:pt x="444" y="2585"/>
                        <a:pt x="483" y="2701"/>
                        <a:pt x="531" y="2817"/>
                      </a:cubicBezTo>
                      <a:cubicBezTo>
                        <a:pt x="570" y="2932"/>
                        <a:pt x="608" y="3048"/>
                        <a:pt x="647" y="3174"/>
                      </a:cubicBezTo>
                      <a:cubicBezTo>
                        <a:pt x="666" y="3222"/>
                        <a:pt x="695" y="3337"/>
                        <a:pt x="743" y="3395"/>
                      </a:cubicBezTo>
                      <a:cubicBezTo>
                        <a:pt x="743" y="3781"/>
                        <a:pt x="743" y="4177"/>
                        <a:pt x="743" y="4572"/>
                      </a:cubicBezTo>
                      <a:cubicBezTo>
                        <a:pt x="685" y="4447"/>
                        <a:pt x="618" y="4321"/>
                        <a:pt x="560" y="4196"/>
                      </a:cubicBezTo>
                      <a:cubicBezTo>
                        <a:pt x="473" y="4022"/>
                        <a:pt x="406" y="3839"/>
                        <a:pt x="329" y="3656"/>
                      </a:cubicBezTo>
                      <a:cubicBezTo>
                        <a:pt x="261" y="3482"/>
                        <a:pt x="193" y="3309"/>
                        <a:pt x="68" y="3174"/>
                      </a:cubicBezTo>
                      <a:cubicBezTo>
                        <a:pt x="65" y="3171"/>
                        <a:pt x="62" y="3170"/>
                        <a:pt x="58" y="3170"/>
                      </a:cubicBezTo>
                      <a:cubicBezTo>
                        <a:pt x="49" y="3170"/>
                        <a:pt x="39" y="3176"/>
                        <a:pt x="39" y="3183"/>
                      </a:cubicBezTo>
                      <a:cubicBezTo>
                        <a:pt x="1" y="3376"/>
                        <a:pt x="58" y="3569"/>
                        <a:pt x="116" y="3752"/>
                      </a:cubicBezTo>
                      <a:cubicBezTo>
                        <a:pt x="184" y="3936"/>
                        <a:pt x="261" y="4119"/>
                        <a:pt x="338" y="4302"/>
                      </a:cubicBezTo>
                      <a:cubicBezTo>
                        <a:pt x="425" y="4495"/>
                        <a:pt x="521" y="4678"/>
                        <a:pt x="628" y="4862"/>
                      </a:cubicBezTo>
                      <a:cubicBezTo>
                        <a:pt x="656" y="4929"/>
                        <a:pt x="695" y="5006"/>
                        <a:pt x="743" y="5074"/>
                      </a:cubicBezTo>
                      <a:cubicBezTo>
                        <a:pt x="743" y="5595"/>
                        <a:pt x="743" y="6106"/>
                        <a:pt x="743" y="6627"/>
                      </a:cubicBezTo>
                      <a:lnTo>
                        <a:pt x="743" y="8489"/>
                      </a:lnTo>
                      <a:cubicBezTo>
                        <a:pt x="743" y="9116"/>
                        <a:pt x="734" y="9733"/>
                        <a:pt x="753" y="10351"/>
                      </a:cubicBezTo>
                      <a:cubicBezTo>
                        <a:pt x="758" y="10490"/>
                        <a:pt x="861" y="10560"/>
                        <a:pt x="965" y="10560"/>
                      </a:cubicBezTo>
                      <a:cubicBezTo>
                        <a:pt x="1069" y="10560"/>
                        <a:pt x="1173" y="10490"/>
                        <a:pt x="1177" y="10351"/>
                      </a:cubicBezTo>
                      <a:cubicBezTo>
                        <a:pt x="1206" y="9656"/>
                        <a:pt x="1187" y="8942"/>
                        <a:pt x="1187" y="8238"/>
                      </a:cubicBezTo>
                      <a:cubicBezTo>
                        <a:pt x="1187" y="7360"/>
                        <a:pt x="1187" y="6473"/>
                        <a:pt x="1187" y="5585"/>
                      </a:cubicBezTo>
                      <a:cubicBezTo>
                        <a:pt x="1235" y="5547"/>
                        <a:pt x="1284" y="5508"/>
                        <a:pt x="1332" y="5460"/>
                      </a:cubicBezTo>
                      <a:cubicBezTo>
                        <a:pt x="1390" y="5411"/>
                        <a:pt x="1457" y="5373"/>
                        <a:pt x="1515" y="5315"/>
                      </a:cubicBezTo>
                      <a:cubicBezTo>
                        <a:pt x="1621" y="5209"/>
                        <a:pt x="1727" y="5103"/>
                        <a:pt x="1833" y="4997"/>
                      </a:cubicBezTo>
                      <a:cubicBezTo>
                        <a:pt x="1949" y="4891"/>
                        <a:pt x="2055" y="4784"/>
                        <a:pt x="2152" y="4669"/>
                      </a:cubicBezTo>
                      <a:cubicBezTo>
                        <a:pt x="2200" y="4611"/>
                        <a:pt x="2248" y="4553"/>
                        <a:pt x="2296" y="4495"/>
                      </a:cubicBezTo>
                      <a:cubicBezTo>
                        <a:pt x="2345" y="4437"/>
                        <a:pt x="2374" y="4379"/>
                        <a:pt x="2383" y="4302"/>
                      </a:cubicBezTo>
                      <a:cubicBezTo>
                        <a:pt x="2392" y="4285"/>
                        <a:pt x="2378" y="4262"/>
                        <a:pt x="2356" y="4262"/>
                      </a:cubicBezTo>
                      <a:cubicBezTo>
                        <a:pt x="2352" y="4262"/>
                        <a:pt x="2349" y="4262"/>
                        <a:pt x="2345" y="4264"/>
                      </a:cubicBezTo>
                      <a:cubicBezTo>
                        <a:pt x="2267" y="4292"/>
                        <a:pt x="2229" y="4321"/>
                        <a:pt x="2171" y="4370"/>
                      </a:cubicBezTo>
                      <a:cubicBezTo>
                        <a:pt x="2113" y="4428"/>
                        <a:pt x="2065" y="4485"/>
                        <a:pt x="2007" y="4534"/>
                      </a:cubicBezTo>
                      <a:cubicBezTo>
                        <a:pt x="1901" y="4640"/>
                        <a:pt x="1795" y="4736"/>
                        <a:pt x="1689" y="4833"/>
                      </a:cubicBezTo>
                      <a:cubicBezTo>
                        <a:pt x="1573" y="4939"/>
                        <a:pt x="1457" y="5026"/>
                        <a:pt x="1332" y="5112"/>
                      </a:cubicBezTo>
                      <a:cubicBezTo>
                        <a:pt x="1284" y="5141"/>
                        <a:pt x="1235" y="5180"/>
                        <a:pt x="1187" y="5228"/>
                      </a:cubicBezTo>
                      <a:cubicBezTo>
                        <a:pt x="1187" y="4997"/>
                        <a:pt x="1187" y="4775"/>
                        <a:pt x="1187" y="4553"/>
                      </a:cubicBezTo>
                      <a:cubicBezTo>
                        <a:pt x="1187" y="4505"/>
                        <a:pt x="1187" y="4447"/>
                        <a:pt x="1187" y="4399"/>
                      </a:cubicBezTo>
                      <a:cubicBezTo>
                        <a:pt x="1303" y="4235"/>
                        <a:pt x="1409" y="4051"/>
                        <a:pt x="1525" y="3878"/>
                      </a:cubicBezTo>
                      <a:cubicBezTo>
                        <a:pt x="1640" y="3694"/>
                        <a:pt x="1775" y="3501"/>
                        <a:pt x="1853" y="3299"/>
                      </a:cubicBezTo>
                      <a:cubicBezTo>
                        <a:pt x="1867" y="3250"/>
                        <a:pt x="1825" y="3216"/>
                        <a:pt x="1782" y="3216"/>
                      </a:cubicBezTo>
                      <a:cubicBezTo>
                        <a:pt x="1766" y="3216"/>
                        <a:pt x="1750" y="3221"/>
                        <a:pt x="1737" y="3231"/>
                      </a:cubicBezTo>
                      <a:cubicBezTo>
                        <a:pt x="1573" y="3376"/>
                        <a:pt x="1448" y="3579"/>
                        <a:pt x="1312" y="3752"/>
                      </a:cubicBezTo>
                      <a:cubicBezTo>
                        <a:pt x="1274" y="3810"/>
                        <a:pt x="1226" y="3878"/>
                        <a:pt x="1187" y="3936"/>
                      </a:cubicBezTo>
                      <a:cubicBezTo>
                        <a:pt x="1187" y="3559"/>
                        <a:pt x="1187" y="3183"/>
                        <a:pt x="1177" y="2807"/>
                      </a:cubicBezTo>
                      <a:cubicBezTo>
                        <a:pt x="1187" y="2768"/>
                        <a:pt x="1206" y="2730"/>
                        <a:pt x="1226" y="2691"/>
                      </a:cubicBezTo>
                      <a:cubicBezTo>
                        <a:pt x="1274" y="2614"/>
                        <a:pt x="1322" y="2537"/>
                        <a:pt x="1380" y="2469"/>
                      </a:cubicBezTo>
                      <a:cubicBezTo>
                        <a:pt x="1448" y="2392"/>
                        <a:pt x="1505" y="2305"/>
                        <a:pt x="1554" y="2218"/>
                      </a:cubicBezTo>
                      <a:cubicBezTo>
                        <a:pt x="1602" y="2141"/>
                        <a:pt x="1669" y="2045"/>
                        <a:pt x="1621" y="1948"/>
                      </a:cubicBezTo>
                      <a:cubicBezTo>
                        <a:pt x="1612" y="1929"/>
                        <a:pt x="1583" y="1929"/>
                        <a:pt x="1573" y="1929"/>
                      </a:cubicBezTo>
                      <a:cubicBezTo>
                        <a:pt x="1486" y="1968"/>
                        <a:pt x="1438" y="2074"/>
                        <a:pt x="1390" y="2141"/>
                      </a:cubicBezTo>
                      <a:cubicBezTo>
                        <a:pt x="1322" y="2218"/>
                        <a:pt x="1264" y="2286"/>
                        <a:pt x="1197" y="2363"/>
                      </a:cubicBezTo>
                      <a:cubicBezTo>
                        <a:pt x="1187" y="2373"/>
                        <a:pt x="1177" y="2392"/>
                        <a:pt x="1168" y="2402"/>
                      </a:cubicBezTo>
                      <a:cubicBezTo>
                        <a:pt x="1158" y="2199"/>
                        <a:pt x="1148" y="1987"/>
                        <a:pt x="1148" y="1784"/>
                      </a:cubicBezTo>
                      <a:cubicBezTo>
                        <a:pt x="1139" y="1707"/>
                        <a:pt x="1139" y="1620"/>
                        <a:pt x="1139" y="1543"/>
                      </a:cubicBezTo>
                      <a:cubicBezTo>
                        <a:pt x="1168" y="1485"/>
                        <a:pt x="1187" y="1427"/>
                        <a:pt x="1216" y="1379"/>
                      </a:cubicBezTo>
                      <a:cubicBezTo>
                        <a:pt x="1255" y="1254"/>
                        <a:pt x="1303" y="1138"/>
                        <a:pt x="1341" y="1022"/>
                      </a:cubicBezTo>
                      <a:cubicBezTo>
                        <a:pt x="1428" y="781"/>
                        <a:pt x="1534" y="540"/>
                        <a:pt x="1563" y="289"/>
                      </a:cubicBezTo>
                      <a:cubicBezTo>
                        <a:pt x="1569" y="254"/>
                        <a:pt x="1540" y="237"/>
                        <a:pt x="1510" y="237"/>
                      </a:cubicBezTo>
                      <a:cubicBezTo>
                        <a:pt x="1490" y="237"/>
                        <a:pt x="1469" y="245"/>
                        <a:pt x="1457" y="260"/>
                      </a:cubicBezTo>
                      <a:cubicBezTo>
                        <a:pt x="1390" y="366"/>
                        <a:pt x="1341" y="492"/>
                        <a:pt x="1284" y="608"/>
                      </a:cubicBezTo>
                      <a:cubicBezTo>
                        <a:pt x="1235" y="723"/>
                        <a:pt x="1187" y="849"/>
                        <a:pt x="1148" y="964"/>
                      </a:cubicBezTo>
                      <a:cubicBezTo>
                        <a:pt x="1129" y="1003"/>
                        <a:pt x="1120" y="1042"/>
                        <a:pt x="1100" y="1080"/>
                      </a:cubicBezTo>
                      <a:cubicBezTo>
                        <a:pt x="1091" y="955"/>
                        <a:pt x="1081" y="829"/>
                        <a:pt x="1081" y="694"/>
                      </a:cubicBezTo>
                      <a:cubicBezTo>
                        <a:pt x="1071" y="579"/>
                        <a:pt x="1071" y="463"/>
                        <a:pt x="1062" y="347"/>
                      </a:cubicBezTo>
                      <a:cubicBezTo>
                        <a:pt x="1052" y="241"/>
                        <a:pt x="1042" y="125"/>
                        <a:pt x="994" y="29"/>
                      </a:cubicBezTo>
                      <a:cubicBezTo>
                        <a:pt x="986" y="8"/>
                        <a:pt x="969" y="0"/>
                        <a:pt x="951" y="0"/>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2"/>
              <p:cNvGrpSpPr/>
              <p:nvPr/>
            </p:nvGrpSpPr>
            <p:grpSpPr>
              <a:xfrm>
                <a:off x="6297088" y="3561034"/>
                <a:ext cx="334283" cy="685851"/>
                <a:chOff x="2445888" y="3197759"/>
                <a:chExt cx="334283" cy="685851"/>
              </a:xfrm>
            </p:grpSpPr>
            <p:sp>
              <p:nvSpPr>
                <p:cNvPr id="44" name="Google Shape;44;p2"/>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 name="Google Shape;47;p2"/>
            <p:cNvGrpSpPr/>
            <p:nvPr/>
          </p:nvGrpSpPr>
          <p:grpSpPr>
            <a:xfrm>
              <a:off x="165659" y="3023937"/>
              <a:ext cx="455639" cy="935716"/>
              <a:chOff x="727659" y="2659175"/>
              <a:chExt cx="455639" cy="935716"/>
            </a:xfrm>
          </p:grpSpPr>
          <p:sp>
            <p:nvSpPr>
              <p:cNvPr id="48" name="Google Shape;48;p2"/>
              <p:cNvSpPr/>
              <p:nvPr/>
            </p:nvSpPr>
            <p:spPr>
              <a:xfrm>
                <a:off x="727659" y="2659175"/>
                <a:ext cx="455639" cy="573018"/>
              </a:xfrm>
              <a:custGeom>
                <a:avLst/>
                <a:gdLst/>
                <a:ahLst/>
                <a:cxnLst/>
                <a:rect l="l" t="t" r="r" b="b"/>
                <a:pathLst>
                  <a:path w="5538" h="9969" extrusionOk="0">
                    <a:moveTo>
                      <a:pt x="2241" y="1"/>
                    </a:moveTo>
                    <a:cubicBezTo>
                      <a:pt x="2205" y="1"/>
                      <a:pt x="2168" y="4"/>
                      <a:pt x="2132" y="12"/>
                    </a:cubicBezTo>
                    <a:cubicBezTo>
                      <a:pt x="1698" y="108"/>
                      <a:pt x="1621" y="562"/>
                      <a:pt x="1524" y="928"/>
                    </a:cubicBezTo>
                    <a:cubicBezTo>
                      <a:pt x="772" y="3755"/>
                      <a:pt x="270" y="6648"/>
                      <a:pt x="10" y="9562"/>
                    </a:cubicBezTo>
                    <a:cubicBezTo>
                      <a:pt x="0" y="9774"/>
                      <a:pt x="203" y="9938"/>
                      <a:pt x="396" y="9938"/>
                    </a:cubicBezTo>
                    <a:cubicBezTo>
                      <a:pt x="1071" y="9959"/>
                      <a:pt x="1748" y="9969"/>
                      <a:pt x="2427" y="9969"/>
                    </a:cubicBezTo>
                    <a:cubicBezTo>
                      <a:pt x="3318" y="9969"/>
                      <a:pt x="4210" y="9952"/>
                      <a:pt x="5103" y="9919"/>
                    </a:cubicBezTo>
                    <a:cubicBezTo>
                      <a:pt x="5354" y="9909"/>
                      <a:pt x="5537" y="9687"/>
                      <a:pt x="5470" y="9436"/>
                    </a:cubicBezTo>
                    <a:lnTo>
                      <a:pt x="4920" y="7420"/>
                    </a:lnTo>
                    <a:cubicBezTo>
                      <a:pt x="4592" y="6234"/>
                      <a:pt x="4254" y="5047"/>
                      <a:pt x="3926" y="3861"/>
                    </a:cubicBezTo>
                    <a:cubicBezTo>
                      <a:pt x="3753" y="3272"/>
                      <a:pt x="3589" y="2684"/>
                      <a:pt x="3415" y="2095"/>
                    </a:cubicBezTo>
                    <a:cubicBezTo>
                      <a:pt x="3328" y="1796"/>
                      <a:pt x="3241" y="1497"/>
                      <a:pt x="3145" y="1198"/>
                    </a:cubicBezTo>
                    <a:cubicBezTo>
                      <a:pt x="3087" y="1054"/>
                      <a:pt x="3039" y="899"/>
                      <a:pt x="2981" y="745"/>
                    </a:cubicBezTo>
                    <a:cubicBezTo>
                      <a:pt x="2923" y="600"/>
                      <a:pt x="2856" y="475"/>
                      <a:pt x="2778" y="340"/>
                    </a:cubicBezTo>
                    <a:cubicBezTo>
                      <a:pt x="2769" y="330"/>
                      <a:pt x="2769" y="320"/>
                      <a:pt x="2759" y="311"/>
                    </a:cubicBezTo>
                    <a:cubicBezTo>
                      <a:pt x="2740" y="263"/>
                      <a:pt x="2711" y="214"/>
                      <a:pt x="2682" y="185"/>
                    </a:cubicBezTo>
                    <a:cubicBezTo>
                      <a:pt x="2564" y="68"/>
                      <a:pt x="2402" y="1"/>
                      <a:pt x="2241"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27659" y="3006926"/>
                <a:ext cx="455639" cy="225264"/>
              </a:xfrm>
              <a:custGeom>
                <a:avLst/>
                <a:gdLst/>
                <a:ahLst/>
                <a:cxnLst/>
                <a:rect l="l" t="t" r="r" b="b"/>
                <a:pathLst>
                  <a:path w="5538" h="3919" extrusionOk="0">
                    <a:moveTo>
                      <a:pt x="444" y="0"/>
                    </a:moveTo>
                    <a:cubicBezTo>
                      <a:pt x="261" y="1168"/>
                      <a:pt x="116" y="2335"/>
                      <a:pt x="10" y="3512"/>
                    </a:cubicBezTo>
                    <a:cubicBezTo>
                      <a:pt x="0" y="3724"/>
                      <a:pt x="203" y="3888"/>
                      <a:pt x="396" y="3888"/>
                    </a:cubicBezTo>
                    <a:cubicBezTo>
                      <a:pt x="1071" y="3909"/>
                      <a:pt x="1748" y="3919"/>
                      <a:pt x="2427" y="3919"/>
                    </a:cubicBezTo>
                    <a:cubicBezTo>
                      <a:pt x="3318" y="3919"/>
                      <a:pt x="4210" y="3902"/>
                      <a:pt x="5103" y="3869"/>
                    </a:cubicBezTo>
                    <a:cubicBezTo>
                      <a:pt x="5354" y="3859"/>
                      <a:pt x="5537" y="3637"/>
                      <a:pt x="5470" y="3386"/>
                    </a:cubicBezTo>
                    <a:lnTo>
                      <a:pt x="4920" y="1370"/>
                    </a:lnTo>
                    <a:cubicBezTo>
                      <a:pt x="4881" y="1245"/>
                      <a:pt x="4843" y="1119"/>
                      <a:pt x="4814" y="984"/>
                    </a:cubicBezTo>
                    <a:cubicBezTo>
                      <a:pt x="4505" y="1119"/>
                      <a:pt x="4139" y="1177"/>
                      <a:pt x="3926" y="1206"/>
                    </a:cubicBezTo>
                    <a:cubicBezTo>
                      <a:pt x="3749" y="1230"/>
                      <a:pt x="3577" y="1241"/>
                      <a:pt x="3409" y="1241"/>
                    </a:cubicBezTo>
                    <a:cubicBezTo>
                      <a:pt x="2820" y="1241"/>
                      <a:pt x="2280" y="1098"/>
                      <a:pt x="1717" y="820"/>
                    </a:cubicBezTo>
                    <a:cubicBezTo>
                      <a:pt x="1264" y="598"/>
                      <a:pt x="830" y="328"/>
                      <a:pt x="444" y="0"/>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18079" y="2766777"/>
                <a:ext cx="269039" cy="828114"/>
              </a:xfrm>
              <a:custGeom>
                <a:avLst/>
                <a:gdLst/>
                <a:ahLst/>
                <a:cxnLst/>
                <a:rect l="l" t="t" r="r" b="b"/>
                <a:pathLst>
                  <a:path w="3270" h="14407" extrusionOk="0">
                    <a:moveTo>
                      <a:pt x="1307" y="1"/>
                    </a:moveTo>
                    <a:cubicBezTo>
                      <a:pt x="1271" y="1"/>
                      <a:pt x="1233" y="25"/>
                      <a:pt x="1216" y="59"/>
                    </a:cubicBezTo>
                    <a:cubicBezTo>
                      <a:pt x="1168" y="204"/>
                      <a:pt x="1168" y="387"/>
                      <a:pt x="1158" y="532"/>
                    </a:cubicBezTo>
                    <a:cubicBezTo>
                      <a:pt x="1158" y="706"/>
                      <a:pt x="1158" y="870"/>
                      <a:pt x="1149" y="1043"/>
                    </a:cubicBezTo>
                    <a:cubicBezTo>
                      <a:pt x="1149" y="1246"/>
                      <a:pt x="1139" y="1448"/>
                      <a:pt x="1139" y="1651"/>
                    </a:cubicBezTo>
                    <a:cubicBezTo>
                      <a:pt x="1130" y="1699"/>
                      <a:pt x="1120" y="1757"/>
                      <a:pt x="1110" y="1805"/>
                    </a:cubicBezTo>
                    <a:cubicBezTo>
                      <a:pt x="1091" y="1757"/>
                      <a:pt x="1081" y="1709"/>
                      <a:pt x="1062" y="1661"/>
                    </a:cubicBezTo>
                    <a:cubicBezTo>
                      <a:pt x="1014" y="1516"/>
                      <a:pt x="956" y="1362"/>
                      <a:pt x="898" y="1217"/>
                    </a:cubicBezTo>
                    <a:cubicBezTo>
                      <a:pt x="840" y="1063"/>
                      <a:pt x="792" y="908"/>
                      <a:pt x="695" y="773"/>
                    </a:cubicBezTo>
                    <a:cubicBezTo>
                      <a:pt x="683" y="753"/>
                      <a:pt x="660" y="743"/>
                      <a:pt x="637" y="743"/>
                    </a:cubicBezTo>
                    <a:cubicBezTo>
                      <a:pt x="605" y="743"/>
                      <a:pt x="574" y="763"/>
                      <a:pt x="580" y="802"/>
                    </a:cubicBezTo>
                    <a:cubicBezTo>
                      <a:pt x="589" y="966"/>
                      <a:pt x="647" y="1120"/>
                      <a:pt x="695" y="1265"/>
                    </a:cubicBezTo>
                    <a:cubicBezTo>
                      <a:pt x="734" y="1420"/>
                      <a:pt x="792" y="1574"/>
                      <a:pt x="840" y="1728"/>
                    </a:cubicBezTo>
                    <a:cubicBezTo>
                      <a:pt x="888" y="1873"/>
                      <a:pt x="937" y="2027"/>
                      <a:pt x="985" y="2182"/>
                    </a:cubicBezTo>
                    <a:cubicBezTo>
                      <a:pt x="1014" y="2278"/>
                      <a:pt x="1043" y="2375"/>
                      <a:pt x="1072" y="2471"/>
                    </a:cubicBezTo>
                    <a:cubicBezTo>
                      <a:pt x="1072" y="2510"/>
                      <a:pt x="1072" y="2558"/>
                      <a:pt x="1072" y="2606"/>
                    </a:cubicBezTo>
                    <a:cubicBezTo>
                      <a:pt x="1062" y="3021"/>
                      <a:pt x="1043" y="3436"/>
                      <a:pt x="1033" y="3850"/>
                    </a:cubicBezTo>
                    <a:cubicBezTo>
                      <a:pt x="1023" y="3812"/>
                      <a:pt x="1004" y="3773"/>
                      <a:pt x="985" y="3735"/>
                    </a:cubicBezTo>
                    <a:cubicBezTo>
                      <a:pt x="917" y="3580"/>
                      <a:pt x="840" y="3426"/>
                      <a:pt x="763" y="3272"/>
                    </a:cubicBezTo>
                    <a:cubicBezTo>
                      <a:pt x="695" y="3127"/>
                      <a:pt x="628" y="2963"/>
                      <a:pt x="493" y="2857"/>
                    </a:cubicBezTo>
                    <a:cubicBezTo>
                      <a:pt x="481" y="2848"/>
                      <a:pt x="467" y="2844"/>
                      <a:pt x="454" y="2844"/>
                    </a:cubicBezTo>
                    <a:cubicBezTo>
                      <a:pt x="424" y="2844"/>
                      <a:pt x="396" y="2865"/>
                      <a:pt x="396" y="2905"/>
                    </a:cubicBezTo>
                    <a:cubicBezTo>
                      <a:pt x="396" y="3069"/>
                      <a:pt x="483" y="3214"/>
                      <a:pt x="541" y="3368"/>
                    </a:cubicBezTo>
                    <a:cubicBezTo>
                      <a:pt x="609" y="3522"/>
                      <a:pt x="666" y="3686"/>
                      <a:pt x="724" y="3841"/>
                    </a:cubicBezTo>
                    <a:cubicBezTo>
                      <a:pt x="782" y="4005"/>
                      <a:pt x="840" y="4159"/>
                      <a:pt x="888" y="4323"/>
                    </a:cubicBezTo>
                    <a:cubicBezTo>
                      <a:pt x="917" y="4400"/>
                      <a:pt x="956" y="4545"/>
                      <a:pt x="1023" y="4632"/>
                    </a:cubicBezTo>
                    <a:cubicBezTo>
                      <a:pt x="1014" y="5162"/>
                      <a:pt x="1023" y="5703"/>
                      <a:pt x="1023" y="6233"/>
                    </a:cubicBezTo>
                    <a:cubicBezTo>
                      <a:pt x="937" y="6069"/>
                      <a:pt x="850" y="5895"/>
                      <a:pt x="773" y="5731"/>
                    </a:cubicBezTo>
                    <a:cubicBezTo>
                      <a:pt x="657" y="5481"/>
                      <a:pt x="551" y="5230"/>
                      <a:pt x="454" y="4979"/>
                    </a:cubicBezTo>
                    <a:cubicBezTo>
                      <a:pt x="358" y="4757"/>
                      <a:pt x="281" y="4516"/>
                      <a:pt x="107" y="4333"/>
                    </a:cubicBezTo>
                    <a:cubicBezTo>
                      <a:pt x="100" y="4329"/>
                      <a:pt x="92" y="4327"/>
                      <a:pt x="84" y="4327"/>
                    </a:cubicBezTo>
                    <a:cubicBezTo>
                      <a:pt x="70" y="4327"/>
                      <a:pt x="59" y="4334"/>
                      <a:pt x="59" y="4352"/>
                    </a:cubicBezTo>
                    <a:cubicBezTo>
                      <a:pt x="1" y="4603"/>
                      <a:pt x="78" y="4873"/>
                      <a:pt x="165" y="5114"/>
                    </a:cubicBezTo>
                    <a:cubicBezTo>
                      <a:pt x="252" y="5375"/>
                      <a:pt x="358" y="5625"/>
                      <a:pt x="474" y="5876"/>
                    </a:cubicBezTo>
                    <a:cubicBezTo>
                      <a:pt x="589" y="6137"/>
                      <a:pt x="715" y="6387"/>
                      <a:pt x="859" y="6638"/>
                    </a:cubicBezTo>
                    <a:cubicBezTo>
                      <a:pt x="908" y="6725"/>
                      <a:pt x="966" y="6822"/>
                      <a:pt x="1023" y="6918"/>
                    </a:cubicBezTo>
                    <a:cubicBezTo>
                      <a:pt x="1023" y="7632"/>
                      <a:pt x="1023" y="8336"/>
                      <a:pt x="1023" y="9040"/>
                    </a:cubicBezTo>
                    <a:lnTo>
                      <a:pt x="1023" y="11577"/>
                    </a:lnTo>
                    <a:cubicBezTo>
                      <a:pt x="1023" y="12426"/>
                      <a:pt x="1004" y="13275"/>
                      <a:pt x="1033" y="14124"/>
                    </a:cubicBezTo>
                    <a:cubicBezTo>
                      <a:pt x="1038" y="14312"/>
                      <a:pt x="1180" y="14406"/>
                      <a:pt x="1322" y="14406"/>
                    </a:cubicBezTo>
                    <a:cubicBezTo>
                      <a:pt x="1465" y="14406"/>
                      <a:pt x="1607" y="14312"/>
                      <a:pt x="1612" y="14124"/>
                    </a:cubicBezTo>
                    <a:cubicBezTo>
                      <a:pt x="1650" y="13159"/>
                      <a:pt x="1621" y="12204"/>
                      <a:pt x="1621" y="11240"/>
                    </a:cubicBezTo>
                    <a:cubicBezTo>
                      <a:pt x="1621" y="10034"/>
                      <a:pt x="1621" y="8828"/>
                      <a:pt x="1621" y="7613"/>
                    </a:cubicBezTo>
                    <a:cubicBezTo>
                      <a:pt x="1699" y="7564"/>
                      <a:pt x="1757" y="7506"/>
                      <a:pt x="1824" y="7458"/>
                    </a:cubicBezTo>
                    <a:cubicBezTo>
                      <a:pt x="1911" y="7391"/>
                      <a:pt x="1998" y="7323"/>
                      <a:pt x="2065" y="7256"/>
                    </a:cubicBezTo>
                    <a:cubicBezTo>
                      <a:pt x="2210" y="7111"/>
                      <a:pt x="2364" y="6966"/>
                      <a:pt x="2509" y="6822"/>
                    </a:cubicBezTo>
                    <a:cubicBezTo>
                      <a:pt x="2663" y="6677"/>
                      <a:pt x="2808" y="6523"/>
                      <a:pt x="2943" y="6368"/>
                    </a:cubicBezTo>
                    <a:cubicBezTo>
                      <a:pt x="3011" y="6291"/>
                      <a:pt x="3078" y="6214"/>
                      <a:pt x="3136" y="6137"/>
                    </a:cubicBezTo>
                    <a:cubicBezTo>
                      <a:pt x="3204" y="6050"/>
                      <a:pt x="3242" y="5982"/>
                      <a:pt x="3261" y="5876"/>
                    </a:cubicBezTo>
                    <a:cubicBezTo>
                      <a:pt x="3270" y="5852"/>
                      <a:pt x="3250" y="5814"/>
                      <a:pt x="3221" y="5814"/>
                    </a:cubicBezTo>
                    <a:cubicBezTo>
                      <a:pt x="3216" y="5814"/>
                      <a:pt x="3210" y="5815"/>
                      <a:pt x="3204" y="5818"/>
                    </a:cubicBezTo>
                    <a:cubicBezTo>
                      <a:pt x="3107" y="5847"/>
                      <a:pt x="3040" y="5895"/>
                      <a:pt x="2962" y="5963"/>
                    </a:cubicBezTo>
                    <a:cubicBezTo>
                      <a:pt x="2885" y="6040"/>
                      <a:pt x="2818" y="6117"/>
                      <a:pt x="2750" y="6195"/>
                    </a:cubicBezTo>
                    <a:cubicBezTo>
                      <a:pt x="2605" y="6330"/>
                      <a:pt x="2461" y="6465"/>
                      <a:pt x="2306" y="6600"/>
                    </a:cubicBezTo>
                    <a:cubicBezTo>
                      <a:pt x="2152" y="6735"/>
                      <a:pt x="1998" y="6860"/>
                      <a:pt x="1824" y="6966"/>
                    </a:cubicBezTo>
                    <a:cubicBezTo>
                      <a:pt x="1757" y="7014"/>
                      <a:pt x="1689" y="7072"/>
                      <a:pt x="1621" y="7130"/>
                    </a:cubicBezTo>
                    <a:cubicBezTo>
                      <a:pt x="1621" y="6822"/>
                      <a:pt x="1621" y="6523"/>
                      <a:pt x="1621" y="6214"/>
                    </a:cubicBezTo>
                    <a:cubicBezTo>
                      <a:pt x="1621" y="6146"/>
                      <a:pt x="1621" y="6069"/>
                      <a:pt x="1621" y="6002"/>
                    </a:cubicBezTo>
                    <a:cubicBezTo>
                      <a:pt x="1785" y="5770"/>
                      <a:pt x="1930" y="5529"/>
                      <a:pt x="2085" y="5288"/>
                    </a:cubicBezTo>
                    <a:cubicBezTo>
                      <a:pt x="2239" y="5037"/>
                      <a:pt x="2432" y="4786"/>
                      <a:pt x="2528" y="4497"/>
                    </a:cubicBezTo>
                    <a:cubicBezTo>
                      <a:pt x="2555" y="4429"/>
                      <a:pt x="2501" y="4385"/>
                      <a:pt x="2444" y="4385"/>
                    </a:cubicBezTo>
                    <a:cubicBezTo>
                      <a:pt x="2419" y="4385"/>
                      <a:pt x="2394" y="4393"/>
                      <a:pt x="2374" y="4410"/>
                    </a:cubicBezTo>
                    <a:cubicBezTo>
                      <a:pt x="2142" y="4603"/>
                      <a:pt x="1978" y="4883"/>
                      <a:pt x="1805" y="5124"/>
                    </a:cubicBezTo>
                    <a:cubicBezTo>
                      <a:pt x="1737" y="5201"/>
                      <a:pt x="1679" y="5288"/>
                      <a:pt x="1621" y="5365"/>
                    </a:cubicBezTo>
                    <a:cubicBezTo>
                      <a:pt x="1621" y="4854"/>
                      <a:pt x="1621" y="4342"/>
                      <a:pt x="1612" y="3821"/>
                    </a:cubicBezTo>
                    <a:cubicBezTo>
                      <a:pt x="1631" y="3773"/>
                      <a:pt x="1650" y="3725"/>
                      <a:pt x="1679" y="3677"/>
                    </a:cubicBezTo>
                    <a:cubicBezTo>
                      <a:pt x="1737" y="3571"/>
                      <a:pt x="1814" y="3465"/>
                      <a:pt x="1892" y="3368"/>
                    </a:cubicBezTo>
                    <a:cubicBezTo>
                      <a:pt x="1978" y="3262"/>
                      <a:pt x="2056" y="3146"/>
                      <a:pt x="2133" y="3030"/>
                    </a:cubicBezTo>
                    <a:cubicBezTo>
                      <a:pt x="2200" y="2924"/>
                      <a:pt x="2277" y="2789"/>
                      <a:pt x="2220" y="2654"/>
                    </a:cubicBezTo>
                    <a:cubicBezTo>
                      <a:pt x="2207" y="2636"/>
                      <a:pt x="2191" y="2629"/>
                      <a:pt x="2174" y="2629"/>
                    </a:cubicBezTo>
                    <a:cubicBezTo>
                      <a:pt x="2164" y="2629"/>
                      <a:pt x="2153" y="2631"/>
                      <a:pt x="2142" y="2635"/>
                    </a:cubicBezTo>
                    <a:cubicBezTo>
                      <a:pt x="2027" y="2693"/>
                      <a:pt x="1969" y="2828"/>
                      <a:pt x="1901" y="2924"/>
                    </a:cubicBezTo>
                    <a:cubicBezTo>
                      <a:pt x="1814" y="3030"/>
                      <a:pt x="1728" y="3127"/>
                      <a:pt x="1641" y="3223"/>
                    </a:cubicBezTo>
                    <a:cubicBezTo>
                      <a:pt x="1621" y="3243"/>
                      <a:pt x="1612" y="3262"/>
                      <a:pt x="1593" y="3281"/>
                    </a:cubicBezTo>
                    <a:cubicBezTo>
                      <a:pt x="1583" y="3002"/>
                      <a:pt x="1583" y="2722"/>
                      <a:pt x="1573" y="2432"/>
                    </a:cubicBezTo>
                    <a:cubicBezTo>
                      <a:pt x="1564" y="2326"/>
                      <a:pt x="1564" y="2220"/>
                      <a:pt x="1554" y="2104"/>
                    </a:cubicBezTo>
                    <a:cubicBezTo>
                      <a:pt x="1593" y="2037"/>
                      <a:pt x="1631" y="1960"/>
                      <a:pt x="1660" y="1883"/>
                    </a:cubicBezTo>
                    <a:cubicBezTo>
                      <a:pt x="1728" y="1719"/>
                      <a:pt x="1785" y="1555"/>
                      <a:pt x="1843" y="1391"/>
                    </a:cubicBezTo>
                    <a:cubicBezTo>
                      <a:pt x="1959" y="1072"/>
                      <a:pt x="2104" y="735"/>
                      <a:pt x="2142" y="397"/>
                    </a:cubicBezTo>
                    <a:cubicBezTo>
                      <a:pt x="2148" y="350"/>
                      <a:pt x="2108" y="325"/>
                      <a:pt x="2067" y="325"/>
                    </a:cubicBezTo>
                    <a:cubicBezTo>
                      <a:pt x="2040" y="325"/>
                      <a:pt x="2013" y="336"/>
                      <a:pt x="1998" y="358"/>
                    </a:cubicBezTo>
                    <a:cubicBezTo>
                      <a:pt x="1892" y="503"/>
                      <a:pt x="1834" y="677"/>
                      <a:pt x="1757" y="831"/>
                    </a:cubicBezTo>
                    <a:cubicBezTo>
                      <a:pt x="1689" y="995"/>
                      <a:pt x="1631" y="1159"/>
                      <a:pt x="1564" y="1313"/>
                    </a:cubicBezTo>
                    <a:cubicBezTo>
                      <a:pt x="1544" y="1371"/>
                      <a:pt x="1525" y="1420"/>
                      <a:pt x="1506" y="1477"/>
                    </a:cubicBezTo>
                    <a:cubicBezTo>
                      <a:pt x="1496" y="1304"/>
                      <a:pt x="1486" y="1130"/>
                      <a:pt x="1477" y="956"/>
                    </a:cubicBezTo>
                    <a:cubicBezTo>
                      <a:pt x="1467" y="792"/>
                      <a:pt x="1467" y="638"/>
                      <a:pt x="1448" y="474"/>
                    </a:cubicBezTo>
                    <a:cubicBezTo>
                      <a:pt x="1438" y="339"/>
                      <a:pt x="1429" y="175"/>
                      <a:pt x="1371" y="40"/>
                    </a:cubicBezTo>
                    <a:cubicBezTo>
                      <a:pt x="1355" y="12"/>
                      <a:pt x="1331" y="1"/>
                      <a:pt x="130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 name="Google Shape;51;p2"/>
          <p:cNvSpPr/>
          <p:nvPr/>
        </p:nvSpPr>
        <p:spPr>
          <a:xfrm>
            <a:off x="2092301" y="815766"/>
            <a:ext cx="1945673" cy="764037"/>
          </a:xfrm>
          <a:custGeom>
            <a:avLst/>
            <a:gdLst/>
            <a:ahLst/>
            <a:cxnLst/>
            <a:rect l="l" t="t" r="r" b="b"/>
            <a:pathLst>
              <a:path w="14172" h="5565" extrusionOk="0">
                <a:moveTo>
                  <a:pt x="7583" y="0"/>
                </a:moveTo>
                <a:cubicBezTo>
                  <a:pt x="7441" y="0"/>
                  <a:pt x="7297" y="40"/>
                  <a:pt x="7168" y="126"/>
                </a:cubicBezTo>
                <a:cubicBezTo>
                  <a:pt x="6782" y="387"/>
                  <a:pt x="6608" y="927"/>
                  <a:pt x="6541" y="1351"/>
                </a:cubicBezTo>
                <a:cubicBezTo>
                  <a:pt x="6502" y="1612"/>
                  <a:pt x="6493" y="1872"/>
                  <a:pt x="6522" y="2123"/>
                </a:cubicBezTo>
                <a:cubicBezTo>
                  <a:pt x="6319" y="2019"/>
                  <a:pt x="6091" y="1961"/>
                  <a:pt x="5863" y="1961"/>
                </a:cubicBezTo>
                <a:cubicBezTo>
                  <a:pt x="5690" y="1961"/>
                  <a:pt x="5517" y="1994"/>
                  <a:pt x="5354" y="2065"/>
                </a:cubicBezTo>
                <a:cubicBezTo>
                  <a:pt x="4939" y="2239"/>
                  <a:pt x="4650" y="2605"/>
                  <a:pt x="4544" y="3030"/>
                </a:cubicBezTo>
                <a:cubicBezTo>
                  <a:pt x="4419" y="2943"/>
                  <a:pt x="4264" y="2885"/>
                  <a:pt x="4100" y="2856"/>
                </a:cubicBezTo>
                <a:cubicBezTo>
                  <a:pt x="4036" y="2847"/>
                  <a:pt x="3972" y="2843"/>
                  <a:pt x="3910" y="2843"/>
                </a:cubicBezTo>
                <a:cubicBezTo>
                  <a:pt x="3513" y="2843"/>
                  <a:pt x="3152" y="3018"/>
                  <a:pt x="2827" y="3252"/>
                </a:cubicBezTo>
                <a:cubicBezTo>
                  <a:pt x="2412" y="3551"/>
                  <a:pt x="2026" y="3879"/>
                  <a:pt x="1592" y="4149"/>
                </a:cubicBezTo>
                <a:cubicBezTo>
                  <a:pt x="1158" y="4419"/>
                  <a:pt x="695" y="4660"/>
                  <a:pt x="222" y="4863"/>
                </a:cubicBezTo>
                <a:cubicBezTo>
                  <a:pt x="49" y="4930"/>
                  <a:pt x="0" y="5152"/>
                  <a:pt x="164" y="5258"/>
                </a:cubicBezTo>
                <a:cubicBezTo>
                  <a:pt x="526" y="5493"/>
                  <a:pt x="937" y="5565"/>
                  <a:pt x="1354" y="5565"/>
                </a:cubicBezTo>
                <a:cubicBezTo>
                  <a:pt x="1572" y="5565"/>
                  <a:pt x="1792" y="5545"/>
                  <a:pt x="2007" y="5519"/>
                </a:cubicBezTo>
                <a:cubicBezTo>
                  <a:pt x="2730" y="5422"/>
                  <a:pt x="3464" y="5306"/>
                  <a:pt x="4197" y="5220"/>
                </a:cubicBezTo>
                <a:cubicBezTo>
                  <a:pt x="5711" y="5036"/>
                  <a:pt x="7235" y="4911"/>
                  <a:pt x="8769" y="4843"/>
                </a:cubicBezTo>
                <a:cubicBezTo>
                  <a:pt x="9700" y="4802"/>
                  <a:pt x="10635" y="4782"/>
                  <a:pt x="11569" y="4782"/>
                </a:cubicBezTo>
                <a:cubicBezTo>
                  <a:pt x="12154" y="4782"/>
                  <a:pt x="12739" y="4790"/>
                  <a:pt x="13322" y="4805"/>
                </a:cubicBezTo>
                <a:cubicBezTo>
                  <a:pt x="13358" y="4806"/>
                  <a:pt x="13395" y="4807"/>
                  <a:pt x="13432" y="4807"/>
                </a:cubicBezTo>
                <a:cubicBezTo>
                  <a:pt x="13667" y="4807"/>
                  <a:pt x="13920" y="4769"/>
                  <a:pt x="14036" y="4544"/>
                </a:cubicBezTo>
                <a:cubicBezTo>
                  <a:pt x="14171" y="4274"/>
                  <a:pt x="13969" y="3966"/>
                  <a:pt x="13824" y="3753"/>
                </a:cubicBezTo>
                <a:cubicBezTo>
                  <a:pt x="13544" y="3348"/>
                  <a:pt x="13158" y="3030"/>
                  <a:pt x="12715" y="2818"/>
                </a:cubicBezTo>
                <a:cubicBezTo>
                  <a:pt x="12279" y="2608"/>
                  <a:pt x="11797" y="2498"/>
                  <a:pt x="11318" y="2498"/>
                </a:cubicBezTo>
                <a:cubicBezTo>
                  <a:pt x="10896" y="2498"/>
                  <a:pt x="10475" y="2583"/>
                  <a:pt x="10091" y="2760"/>
                </a:cubicBezTo>
                <a:cubicBezTo>
                  <a:pt x="10178" y="2220"/>
                  <a:pt x="10062" y="1641"/>
                  <a:pt x="9637" y="1274"/>
                </a:cubicBezTo>
                <a:cubicBezTo>
                  <a:pt x="9397" y="1071"/>
                  <a:pt x="9075" y="956"/>
                  <a:pt x="8762" y="956"/>
                </a:cubicBezTo>
                <a:cubicBezTo>
                  <a:pt x="8673" y="956"/>
                  <a:pt x="8584" y="966"/>
                  <a:pt x="8499" y="985"/>
                </a:cubicBezTo>
                <a:cubicBezTo>
                  <a:pt x="8480" y="773"/>
                  <a:pt x="8422" y="570"/>
                  <a:pt x="8287" y="377"/>
                </a:cubicBezTo>
                <a:cubicBezTo>
                  <a:pt x="8122" y="143"/>
                  <a:pt x="7854" y="0"/>
                  <a:pt x="758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268181" y="266679"/>
            <a:ext cx="1945687" cy="905304"/>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9343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DA22-7DB0-A68A-095B-97A0C75D16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A038BB-309A-5E3B-0138-6636945D25E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F2D9E-0CF2-F6E0-7EB8-4B683B421D46}"/>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5" name="Footer Placeholder 4">
            <a:extLst>
              <a:ext uri="{FF2B5EF4-FFF2-40B4-BE49-F238E27FC236}">
                <a16:creationId xmlns:a16="http://schemas.microsoft.com/office/drawing/2014/main" id="{C7426DBC-E502-A9D2-214C-75548EE68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689C8-3C42-D4B4-FA30-6EB57FC9776A}"/>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550251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4641-25F1-3ED9-EBF8-A455324BA9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44E54-00B3-6611-D293-16D6936831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EC861-6D60-B134-8D14-D0F9F8579FB3}"/>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5" name="Footer Placeholder 4">
            <a:extLst>
              <a:ext uri="{FF2B5EF4-FFF2-40B4-BE49-F238E27FC236}">
                <a16:creationId xmlns:a16="http://schemas.microsoft.com/office/drawing/2014/main" id="{69030A1E-4657-0419-BDF1-825B7BAD2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0175A-67EF-8FE6-EE7D-673255398F8B}"/>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631105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510F-5461-E5CB-77E4-DF8E1D943BA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290899-65FB-EA9C-75E9-04A5D987D41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F445A5-819C-F5BE-A39F-93A2A757DB4C}"/>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5" name="Footer Placeholder 4">
            <a:extLst>
              <a:ext uri="{FF2B5EF4-FFF2-40B4-BE49-F238E27FC236}">
                <a16:creationId xmlns:a16="http://schemas.microsoft.com/office/drawing/2014/main" id="{79F5A001-F804-DC9B-145C-E46C1DD3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D7D38-C432-47A4-9C4F-87F6603F0205}"/>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540553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CDFF-56CE-6DE1-8D08-76DB3BF10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23535-43D3-9762-0CFC-72CC1CB27A4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E73341-6890-0D76-6827-E995E8E35A3F}"/>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701D9-033B-7444-6774-614E205E6DDC}"/>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6" name="Footer Placeholder 5">
            <a:extLst>
              <a:ext uri="{FF2B5EF4-FFF2-40B4-BE49-F238E27FC236}">
                <a16:creationId xmlns:a16="http://schemas.microsoft.com/office/drawing/2014/main" id="{6361067B-3613-68C4-C7DD-368ECA4AD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57D99-0A11-E1B5-2313-F80B91E6CB0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06857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3564-7308-100F-47FE-6A90936BC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DCF31-B4F6-3D54-3D54-27486EC6326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9B8C61-934C-FB42-1B5C-95CD096B08D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2A591-A5A3-7F67-A80C-DC6825EA0D4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94B95-148B-083B-A822-CE0765D363F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56937-FEB2-F562-F7DF-78E5B69E87B4}"/>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8" name="Footer Placeholder 7">
            <a:extLst>
              <a:ext uri="{FF2B5EF4-FFF2-40B4-BE49-F238E27FC236}">
                <a16:creationId xmlns:a16="http://schemas.microsoft.com/office/drawing/2014/main" id="{49BF52A6-83DB-4153-3C70-B938413DCC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B7B3A3-4209-E99F-8B6A-CDB61F03DD2C}"/>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666773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6041-A924-AED5-E5CD-C0C2AFDF99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F754F0-4C2B-E242-21F9-AE9324306191}"/>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4" name="Footer Placeholder 3">
            <a:extLst>
              <a:ext uri="{FF2B5EF4-FFF2-40B4-BE49-F238E27FC236}">
                <a16:creationId xmlns:a16="http://schemas.microsoft.com/office/drawing/2014/main" id="{C63215EE-8462-016C-0CCE-0D2A2826ED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5E7B16-9495-0413-A045-D6AB5CB9E53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65867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B814C-827C-0764-C92D-EB23BD544DB0}"/>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3" name="Footer Placeholder 2">
            <a:extLst>
              <a:ext uri="{FF2B5EF4-FFF2-40B4-BE49-F238E27FC236}">
                <a16:creationId xmlns:a16="http://schemas.microsoft.com/office/drawing/2014/main" id="{612C4855-0D45-6672-A17B-C9E12A23B7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AD71A6-21ED-C72A-5CBC-0F57FB69BF4F}"/>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869528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0A8F7-28F0-AD7F-E010-D697348F4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AE9C21-EB5A-8C1B-F504-30E22B780CA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2F00D3-8A77-533C-F1A2-54EEBD200CA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6C688-6A63-280A-F3CB-58D2C50BCE71}"/>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6" name="Footer Placeholder 5">
            <a:extLst>
              <a:ext uri="{FF2B5EF4-FFF2-40B4-BE49-F238E27FC236}">
                <a16:creationId xmlns:a16="http://schemas.microsoft.com/office/drawing/2014/main" id="{CD3A3535-AC88-279A-C5C4-D9DBDF158B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54679-0D47-67AF-88DB-388E1F7E0243}"/>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28218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81DB2-207D-07EE-CBC2-05A6AA505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3C27C5-177A-6B1D-108B-A777BDD6E5A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879FF6-47FE-4B19-B14F-E172D998C7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5CB8C-AD32-B77B-5AC5-A34165EEAC86}"/>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6" name="Footer Placeholder 5">
            <a:extLst>
              <a:ext uri="{FF2B5EF4-FFF2-40B4-BE49-F238E27FC236}">
                <a16:creationId xmlns:a16="http://schemas.microsoft.com/office/drawing/2014/main" id="{0B007381-C5AF-88AC-3E2A-E5D44C443E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5625A-3EEC-83E8-C438-42345274C4B7}"/>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463324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4CCA3-9C42-DD0E-25A0-1EB58BBEE3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CC8F59-37CC-389C-9B41-04613C70C5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F9AB7-5123-5AF2-67E7-0F862DC2B08A}"/>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5" name="Footer Placeholder 4">
            <a:extLst>
              <a:ext uri="{FF2B5EF4-FFF2-40B4-BE49-F238E27FC236}">
                <a16:creationId xmlns:a16="http://schemas.microsoft.com/office/drawing/2014/main" id="{D20DD464-F055-1754-84D6-5CE9A7F2C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D5004-E941-4DAF-DA9F-CD661C691588}"/>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2895476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0"/>
        <p:cNvGrpSpPr/>
        <p:nvPr/>
      </p:nvGrpSpPr>
      <p:grpSpPr>
        <a:xfrm>
          <a:off x="0" y="0"/>
          <a:ext cx="0" cy="0"/>
          <a:chOff x="0" y="0"/>
          <a:chExt cx="0" cy="0"/>
        </a:xfrm>
      </p:grpSpPr>
      <p:grpSp>
        <p:nvGrpSpPr>
          <p:cNvPr id="171" name="Google Shape;171;p6"/>
          <p:cNvGrpSpPr/>
          <p:nvPr/>
        </p:nvGrpSpPr>
        <p:grpSpPr>
          <a:xfrm>
            <a:off x="1" y="5212088"/>
            <a:ext cx="12402767" cy="1838899"/>
            <a:chOff x="-130236" y="3689600"/>
            <a:chExt cx="9302075" cy="1886953"/>
          </a:xfrm>
        </p:grpSpPr>
        <p:sp>
          <p:nvSpPr>
            <p:cNvPr id="172" name="Google Shape;172;p6"/>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6"/>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6"/>
          <p:cNvSpPr txBox="1">
            <a:spLocks noGrp="1"/>
          </p:cNvSpPr>
          <p:nvPr>
            <p:ph type="title"/>
          </p:nvPr>
        </p:nvSpPr>
        <p:spPr>
          <a:xfrm>
            <a:off x="950967" y="719333"/>
            <a:ext cx="10290000" cy="75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6"/>
          <p:cNvGrpSpPr/>
          <p:nvPr/>
        </p:nvGrpSpPr>
        <p:grpSpPr>
          <a:xfrm rot="2223056" flipH="1">
            <a:off x="9826856" y="587009"/>
            <a:ext cx="1016624" cy="966371"/>
            <a:chOff x="4020775" y="3204850"/>
            <a:chExt cx="344150" cy="327150"/>
          </a:xfrm>
        </p:grpSpPr>
        <p:sp>
          <p:nvSpPr>
            <p:cNvPr id="178" name="Google Shape;178;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6"/>
          <p:cNvGrpSpPr/>
          <p:nvPr/>
        </p:nvGrpSpPr>
        <p:grpSpPr>
          <a:xfrm rot="6003038" flipH="1">
            <a:off x="10792759" y="1067385"/>
            <a:ext cx="792744" cy="753584"/>
            <a:chOff x="4020775" y="3204850"/>
            <a:chExt cx="344150" cy="327150"/>
          </a:xfrm>
        </p:grpSpPr>
        <p:sp>
          <p:nvSpPr>
            <p:cNvPr id="186" name="Google Shape;186;p6"/>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6"/>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6"/>
          <p:cNvGrpSpPr/>
          <p:nvPr/>
        </p:nvGrpSpPr>
        <p:grpSpPr>
          <a:xfrm flipH="1">
            <a:off x="220311" y="5214964"/>
            <a:ext cx="501768" cy="1029121"/>
            <a:chOff x="1705414" y="2870585"/>
            <a:chExt cx="376326" cy="771841"/>
          </a:xfrm>
        </p:grpSpPr>
        <p:sp>
          <p:nvSpPr>
            <p:cNvPr id="194" name="Google Shape;194;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6"/>
          <p:cNvGrpSpPr/>
          <p:nvPr/>
        </p:nvGrpSpPr>
        <p:grpSpPr>
          <a:xfrm flipH="1">
            <a:off x="799003" y="5728335"/>
            <a:ext cx="399608" cy="819592"/>
            <a:chOff x="1705414" y="2870585"/>
            <a:chExt cx="376326" cy="771841"/>
          </a:xfrm>
        </p:grpSpPr>
        <p:sp>
          <p:nvSpPr>
            <p:cNvPr id="198" name="Google Shape;198;p6"/>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6"/>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6"/>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6"/>
          <p:cNvGrpSpPr/>
          <p:nvPr/>
        </p:nvGrpSpPr>
        <p:grpSpPr>
          <a:xfrm flipH="1">
            <a:off x="11240955" y="4947864"/>
            <a:ext cx="657023" cy="1348017"/>
            <a:chOff x="2445888" y="3197759"/>
            <a:chExt cx="334283" cy="685851"/>
          </a:xfrm>
        </p:grpSpPr>
        <p:sp>
          <p:nvSpPr>
            <p:cNvPr id="202" name="Google Shape;202;p6"/>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6"/>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74646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1A99BA-6667-4F68-CAFC-0437EA51ECBC}"/>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03191-A009-8743-AB54-1A4C4930AAB8}"/>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7914-9800-298C-F597-32F86F5E3586}"/>
              </a:ext>
            </a:extLst>
          </p:cNvPr>
          <p:cNvSpPr>
            <a:spLocks noGrp="1"/>
          </p:cNvSpPr>
          <p:nvPr>
            <p:ph type="dt" sz="half" idx="10"/>
          </p:nvPr>
        </p:nvSpPr>
        <p:spPr/>
        <p:txBody>
          <a:bodyPr/>
          <a:lstStyle/>
          <a:p>
            <a:fld id="{ADAAEBA9-DE60-451B-A1E4-9BA7148C3F8C}" type="datetimeFigureOut">
              <a:rPr lang="en-US" smtClean="0"/>
              <a:t>5/7/2025</a:t>
            </a:fld>
            <a:endParaRPr lang="en-US"/>
          </a:p>
        </p:txBody>
      </p:sp>
      <p:sp>
        <p:nvSpPr>
          <p:cNvPr id="5" name="Footer Placeholder 4">
            <a:extLst>
              <a:ext uri="{FF2B5EF4-FFF2-40B4-BE49-F238E27FC236}">
                <a16:creationId xmlns:a16="http://schemas.microsoft.com/office/drawing/2014/main" id="{30B7705A-8D03-FF2A-90BA-9CB123EDD5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B256F-AFF1-428C-1380-FE8F6CCD2622}"/>
              </a:ext>
            </a:extLst>
          </p:cNvPr>
          <p:cNvSpPr>
            <a:spLocks noGrp="1"/>
          </p:cNvSpPr>
          <p:nvPr>
            <p:ph type="sldNum" sz="quarter" idx="12"/>
          </p:nvPr>
        </p:nvSpPr>
        <p:spPr/>
        <p:txBody>
          <a:bodyPr/>
          <a:lstStyle/>
          <a:p>
            <a:fld id="{B54AD6E6-D590-4D51-B5A5-5C3A92DD882A}" type="slidenum">
              <a:rPr lang="en-US" smtClean="0"/>
              <a:t>‹#›</a:t>
            </a:fld>
            <a:endParaRPr lang="en-US"/>
          </a:p>
        </p:txBody>
      </p:sp>
    </p:spTree>
    <p:extLst>
      <p:ext uri="{BB962C8B-B14F-4D97-AF65-F5344CB8AC3E}">
        <p14:creationId xmlns:p14="http://schemas.microsoft.com/office/powerpoint/2010/main" val="3117382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9"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5"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2"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2" y="1692234"/>
            <a:ext cx="4342409" cy="5165767"/>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矩形 11">
            <a:extLst>
              <a:ext uri="{FF2B5EF4-FFF2-40B4-BE49-F238E27FC236}">
                <a16:creationId xmlns:a16="http://schemas.microsoft.com/office/drawing/2014/main" id="{99724B21-FF83-42DF-B8B6-D05599C12298}"/>
              </a:ext>
            </a:extLst>
          </p:cNvPr>
          <p:cNvSpPr/>
          <p:nvPr userDrawn="1"/>
        </p:nvSpPr>
        <p:spPr>
          <a:xfrm>
            <a:off x="2"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2021712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076806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434278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50601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000731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88161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56637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567089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16749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694"/>
        <p:cNvGrpSpPr/>
        <p:nvPr/>
      </p:nvGrpSpPr>
      <p:grpSpPr>
        <a:xfrm>
          <a:off x="0" y="0"/>
          <a:ext cx="0" cy="0"/>
          <a:chOff x="0" y="0"/>
          <a:chExt cx="0" cy="0"/>
        </a:xfrm>
      </p:grpSpPr>
      <p:sp>
        <p:nvSpPr>
          <p:cNvPr id="695" name="Google Shape;695;p20"/>
          <p:cNvSpPr txBox="1">
            <a:spLocks noGrp="1"/>
          </p:cNvSpPr>
          <p:nvPr>
            <p:ph type="title"/>
          </p:nvPr>
        </p:nvSpPr>
        <p:spPr>
          <a:xfrm>
            <a:off x="967817" y="3235800"/>
            <a:ext cx="28684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6" name="Google Shape;696;p20"/>
          <p:cNvSpPr txBox="1">
            <a:spLocks noGrp="1"/>
          </p:cNvSpPr>
          <p:nvPr>
            <p:ph type="subTitle" idx="1"/>
          </p:nvPr>
        </p:nvSpPr>
        <p:spPr>
          <a:xfrm>
            <a:off x="955951" y="3749667"/>
            <a:ext cx="28684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0"/>
          <p:cNvSpPr txBox="1">
            <a:spLocks noGrp="1"/>
          </p:cNvSpPr>
          <p:nvPr>
            <p:ph type="title" idx="2"/>
          </p:nvPr>
        </p:nvSpPr>
        <p:spPr>
          <a:xfrm>
            <a:off x="4675500" y="3235800"/>
            <a:ext cx="28632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698" name="Google Shape;698;p20"/>
          <p:cNvSpPr txBox="1">
            <a:spLocks noGrp="1"/>
          </p:cNvSpPr>
          <p:nvPr>
            <p:ph type="subTitle" idx="3"/>
          </p:nvPr>
        </p:nvSpPr>
        <p:spPr>
          <a:xfrm>
            <a:off x="4663649" y="3749667"/>
            <a:ext cx="28632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0"/>
          <p:cNvSpPr txBox="1">
            <a:spLocks noGrp="1"/>
          </p:cNvSpPr>
          <p:nvPr>
            <p:ph type="title" idx="4"/>
          </p:nvPr>
        </p:nvSpPr>
        <p:spPr>
          <a:xfrm>
            <a:off x="8377984" y="3235800"/>
            <a:ext cx="2858000" cy="51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133">
                <a:solidFill>
                  <a:schemeClr val="accent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700" name="Google Shape;700;p20"/>
          <p:cNvSpPr txBox="1">
            <a:spLocks noGrp="1"/>
          </p:cNvSpPr>
          <p:nvPr>
            <p:ph type="subTitle" idx="5"/>
          </p:nvPr>
        </p:nvSpPr>
        <p:spPr>
          <a:xfrm>
            <a:off x="8366148" y="3749667"/>
            <a:ext cx="2858000" cy="71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0"/>
          <p:cNvSpPr txBox="1">
            <a:spLocks noGrp="1"/>
          </p:cNvSpPr>
          <p:nvPr>
            <p:ph type="title" idx="6"/>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2" name="Google Shape;702;p20"/>
          <p:cNvGrpSpPr/>
          <p:nvPr/>
        </p:nvGrpSpPr>
        <p:grpSpPr>
          <a:xfrm flipH="1">
            <a:off x="1" y="4997020"/>
            <a:ext cx="12402767" cy="1838899"/>
            <a:chOff x="-130236" y="3689600"/>
            <a:chExt cx="9302075" cy="1886953"/>
          </a:xfrm>
        </p:grpSpPr>
        <p:sp>
          <p:nvSpPr>
            <p:cNvPr id="703" name="Google Shape;703;p20"/>
            <p:cNvSpPr/>
            <p:nvPr/>
          </p:nvSpPr>
          <p:spPr>
            <a:xfrm>
              <a:off x="1353939" y="3689600"/>
              <a:ext cx="7817900" cy="1886953"/>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1358126" y="4068964"/>
              <a:ext cx="7809538" cy="1507585"/>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383695" y="4606447"/>
            <a:ext cx="410647" cy="842336"/>
            <a:chOff x="1705414" y="2870585"/>
            <a:chExt cx="376326" cy="771841"/>
          </a:xfrm>
        </p:grpSpPr>
        <p:sp>
          <p:nvSpPr>
            <p:cNvPr id="708" name="Google Shape;70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1" name="Google Shape;711;p20"/>
          <p:cNvGrpSpPr/>
          <p:nvPr/>
        </p:nvGrpSpPr>
        <p:grpSpPr>
          <a:xfrm>
            <a:off x="6780928" y="5502080"/>
            <a:ext cx="410647" cy="842336"/>
            <a:chOff x="1705414" y="2870585"/>
            <a:chExt cx="376326" cy="771841"/>
          </a:xfrm>
        </p:grpSpPr>
        <p:sp>
          <p:nvSpPr>
            <p:cNvPr id="712" name="Google Shape;712;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0"/>
          <p:cNvGrpSpPr/>
          <p:nvPr/>
        </p:nvGrpSpPr>
        <p:grpSpPr>
          <a:xfrm>
            <a:off x="7752295" y="5189913"/>
            <a:ext cx="410647" cy="842336"/>
            <a:chOff x="1705414" y="2870585"/>
            <a:chExt cx="376326" cy="771841"/>
          </a:xfrm>
        </p:grpSpPr>
        <p:sp>
          <p:nvSpPr>
            <p:cNvPr id="716" name="Google Shape;716;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9" name="Google Shape;719;p20"/>
          <p:cNvGrpSpPr/>
          <p:nvPr/>
        </p:nvGrpSpPr>
        <p:grpSpPr>
          <a:xfrm>
            <a:off x="8267262" y="5448780"/>
            <a:ext cx="410647" cy="842336"/>
            <a:chOff x="1705414" y="2870585"/>
            <a:chExt cx="376326" cy="771841"/>
          </a:xfrm>
        </p:grpSpPr>
        <p:sp>
          <p:nvSpPr>
            <p:cNvPr id="720" name="Google Shape;720;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1035711" y="4821647"/>
            <a:ext cx="410647" cy="842336"/>
            <a:chOff x="1705414" y="2870585"/>
            <a:chExt cx="376326" cy="771841"/>
          </a:xfrm>
        </p:grpSpPr>
        <p:sp>
          <p:nvSpPr>
            <p:cNvPr id="724" name="Google Shape;724;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7" name="Google Shape;727;p20"/>
          <p:cNvGrpSpPr/>
          <p:nvPr/>
        </p:nvGrpSpPr>
        <p:grpSpPr>
          <a:xfrm>
            <a:off x="5361162" y="5859580"/>
            <a:ext cx="410647" cy="842336"/>
            <a:chOff x="1705414" y="2870585"/>
            <a:chExt cx="376326" cy="771841"/>
          </a:xfrm>
        </p:grpSpPr>
        <p:sp>
          <p:nvSpPr>
            <p:cNvPr id="728" name="Google Shape;728;p20"/>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20"/>
          <p:cNvGrpSpPr/>
          <p:nvPr/>
        </p:nvGrpSpPr>
        <p:grpSpPr>
          <a:xfrm flipH="1">
            <a:off x="3232506" y="5234749"/>
            <a:ext cx="410679" cy="842591"/>
            <a:chOff x="2445888" y="3197759"/>
            <a:chExt cx="334283" cy="685851"/>
          </a:xfrm>
        </p:grpSpPr>
        <p:sp>
          <p:nvSpPr>
            <p:cNvPr id="732" name="Google Shape;732;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5" name="Google Shape;735;p20"/>
          <p:cNvGrpSpPr/>
          <p:nvPr/>
        </p:nvGrpSpPr>
        <p:grpSpPr>
          <a:xfrm flipH="1">
            <a:off x="4023806" y="5501949"/>
            <a:ext cx="410679" cy="842591"/>
            <a:chOff x="2445888" y="3197759"/>
            <a:chExt cx="334283" cy="685851"/>
          </a:xfrm>
        </p:grpSpPr>
        <p:sp>
          <p:nvSpPr>
            <p:cNvPr id="736" name="Google Shape;736;p20"/>
            <p:cNvSpPr/>
            <p:nvPr/>
          </p:nvSpPr>
          <p:spPr>
            <a:xfrm>
              <a:off x="2445888" y="3197759"/>
              <a:ext cx="334283" cy="420179"/>
            </a:xfrm>
            <a:custGeom>
              <a:avLst/>
              <a:gdLst/>
              <a:ahLst/>
              <a:cxnLst/>
              <a:rect l="l" t="t" r="r" b="b"/>
              <a:pathLst>
                <a:path w="4063" h="7310" extrusionOk="0">
                  <a:moveTo>
                    <a:pt x="1648" y="0"/>
                  </a:moveTo>
                  <a:cubicBezTo>
                    <a:pt x="1620" y="0"/>
                    <a:pt x="1591" y="3"/>
                    <a:pt x="1564" y="8"/>
                  </a:cubicBezTo>
                  <a:cubicBezTo>
                    <a:pt x="1245" y="76"/>
                    <a:pt x="1187" y="404"/>
                    <a:pt x="1120" y="674"/>
                  </a:cubicBezTo>
                  <a:cubicBezTo>
                    <a:pt x="560" y="2748"/>
                    <a:pt x="194" y="4870"/>
                    <a:pt x="11" y="7012"/>
                  </a:cubicBezTo>
                  <a:cubicBezTo>
                    <a:pt x="1" y="7166"/>
                    <a:pt x="146" y="7282"/>
                    <a:pt x="290" y="7282"/>
                  </a:cubicBezTo>
                  <a:cubicBezTo>
                    <a:pt x="832" y="7300"/>
                    <a:pt x="1376" y="7310"/>
                    <a:pt x="1921" y="7310"/>
                  </a:cubicBezTo>
                  <a:cubicBezTo>
                    <a:pt x="2529" y="7310"/>
                    <a:pt x="3138" y="7298"/>
                    <a:pt x="3744" y="7272"/>
                  </a:cubicBezTo>
                  <a:cubicBezTo>
                    <a:pt x="3927" y="7263"/>
                    <a:pt x="4062" y="7099"/>
                    <a:pt x="4014" y="6915"/>
                  </a:cubicBezTo>
                  <a:cubicBezTo>
                    <a:pt x="3879" y="6423"/>
                    <a:pt x="3744" y="5931"/>
                    <a:pt x="3609" y="5439"/>
                  </a:cubicBezTo>
                  <a:cubicBezTo>
                    <a:pt x="3368" y="4571"/>
                    <a:pt x="3126" y="3693"/>
                    <a:pt x="2876" y="2825"/>
                  </a:cubicBezTo>
                  <a:cubicBezTo>
                    <a:pt x="2760" y="2391"/>
                    <a:pt x="2634" y="1967"/>
                    <a:pt x="2509" y="1533"/>
                  </a:cubicBezTo>
                  <a:cubicBezTo>
                    <a:pt x="2442" y="1311"/>
                    <a:pt x="2384" y="1099"/>
                    <a:pt x="2306" y="877"/>
                  </a:cubicBezTo>
                  <a:cubicBezTo>
                    <a:pt x="2268" y="771"/>
                    <a:pt x="2229" y="655"/>
                    <a:pt x="2191" y="549"/>
                  </a:cubicBezTo>
                  <a:cubicBezTo>
                    <a:pt x="2142" y="433"/>
                    <a:pt x="2094" y="346"/>
                    <a:pt x="2036" y="240"/>
                  </a:cubicBezTo>
                  <a:cubicBezTo>
                    <a:pt x="2036" y="240"/>
                    <a:pt x="2027" y="230"/>
                    <a:pt x="2027" y="221"/>
                  </a:cubicBezTo>
                  <a:cubicBezTo>
                    <a:pt x="2007" y="192"/>
                    <a:pt x="1988" y="153"/>
                    <a:pt x="1969" y="134"/>
                  </a:cubicBezTo>
                  <a:cubicBezTo>
                    <a:pt x="1883" y="48"/>
                    <a:pt x="1766" y="0"/>
                    <a:pt x="1648"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0"/>
            <p:cNvSpPr/>
            <p:nvPr/>
          </p:nvSpPr>
          <p:spPr>
            <a:xfrm>
              <a:off x="2445888" y="3452739"/>
              <a:ext cx="334283" cy="165198"/>
            </a:xfrm>
            <a:custGeom>
              <a:avLst/>
              <a:gdLst/>
              <a:ahLst/>
              <a:cxnLst/>
              <a:rect l="l" t="t" r="r" b="b"/>
              <a:pathLst>
                <a:path w="4063" h="2874" extrusionOk="0">
                  <a:moveTo>
                    <a:pt x="329" y="0"/>
                  </a:moveTo>
                  <a:cubicBezTo>
                    <a:pt x="194" y="849"/>
                    <a:pt x="88" y="1708"/>
                    <a:pt x="11" y="2576"/>
                  </a:cubicBezTo>
                  <a:cubicBezTo>
                    <a:pt x="1" y="2730"/>
                    <a:pt x="146" y="2846"/>
                    <a:pt x="290" y="2846"/>
                  </a:cubicBezTo>
                  <a:cubicBezTo>
                    <a:pt x="832" y="2864"/>
                    <a:pt x="1376" y="2874"/>
                    <a:pt x="1921" y="2874"/>
                  </a:cubicBezTo>
                  <a:cubicBezTo>
                    <a:pt x="2529" y="2874"/>
                    <a:pt x="3138" y="2862"/>
                    <a:pt x="3744" y="2836"/>
                  </a:cubicBezTo>
                  <a:cubicBezTo>
                    <a:pt x="3927" y="2827"/>
                    <a:pt x="4062" y="2663"/>
                    <a:pt x="4014" y="2479"/>
                  </a:cubicBezTo>
                  <a:cubicBezTo>
                    <a:pt x="3879" y="1987"/>
                    <a:pt x="3744" y="1495"/>
                    <a:pt x="3609" y="1003"/>
                  </a:cubicBezTo>
                  <a:cubicBezTo>
                    <a:pt x="3580" y="907"/>
                    <a:pt x="3561" y="820"/>
                    <a:pt x="3532" y="724"/>
                  </a:cubicBezTo>
                  <a:cubicBezTo>
                    <a:pt x="3310" y="820"/>
                    <a:pt x="3040" y="859"/>
                    <a:pt x="2885" y="878"/>
                  </a:cubicBezTo>
                  <a:cubicBezTo>
                    <a:pt x="2750" y="898"/>
                    <a:pt x="2619" y="908"/>
                    <a:pt x="2491" y="908"/>
                  </a:cubicBezTo>
                  <a:cubicBezTo>
                    <a:pt x="2064" y="908"/>
                    <a:pt x="1673" y="799"/>
                    <a:pt x="1265" y="598"/>
                  </a:cubicBezTo>
                  <a:cubicBezTo>
                    <a:pt x="927" y="434"/>
                    <a:pt x="609" y="232"/>
                    <a:pt x="329" y="0"/>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0"/>
            <p:cNvSpPr/>
            <p:nvPr/>
          </p:nvSpPr>
          <p:spPr>
            <a:xfrm>
              <a:off x="2512612" y="3276448"/>
              <a:ext cx="196884" cy="607161"/>
            </a:xfrm>
            <a:custGeom>
              <a:avLst/>
              <a:gdLst/>
              <a:ahLst/>
              <a:cxnLst/>
              <a:rect l="l" t="t" r="r" b="b"/>
              <a:pathLst>
                <a:path w="2393" h="10563" extrusionOk="0">
                  <a:moveTo>
                    <a:pt x="956" y="1"/>
                  </a:moveTo>
                  <a:cubicBezTo>
                    <a:pt x="929" y="1"/>
                    <a:pt x="903" y="19"/>
                    <a:pt x="897" y="48"/>
                  </a:cubicBezTo>
                  <a:cubicBezTo>
                    <a:pt x="849" y="144"/>
                    <a:pt x="849" y="279"/>
                    <a:pt x="849" y="395"/>
                  </a:cubicBezTo>
                  <a:cubicBezTo>
                    <a:pt x="849" y="511"/>
                    <a:pt x="839" y="636"/>
                    <a:pt x="839" y="762"/>
                  </a:cubicBezTo>
                  <a:cubicBezTo>
                    <a:pt x="839" y="916"/>
                    <a:pt x="839" y="1061"/>
                    <a:pt x="830" y="1205"/>
                  </a:cubicBezTo>
                  <a:cubicBezTo>
                    <a:pt x="820" y="1244"/>
                    <a:pt x="820" y="1283"/>
                    <a:pt x="811" y="1321"/>
                  </a:cubicBezTo>
                  <a:cubicBezTo>
                    <a:pt x="801" y="1292"/>
                    <a:pt x="791" y="1254"/>
                    <a:pt x="772" y="1225"/>
                  </a:cubicBezTo>
                  <a:cubicBezTo>
                    <a:pt x="733" y="1109"/>
                    <a:pt x="704" y="1003"/>
                    <a:pt x="656" y="887"/>
                  </a:cubicBezTo>
                  <a:cubicBezTo>
                    <a:pt x="608" y="781"/>
                    <a:pt x="579" y="665"/>
                    <a:pt x="512" y="569"/>
                  </a:cubicBezTo>
                  <a:cubicBezTo>
                    <a:pt x="499" y="553"/>
                    <a:pt x="481" y="545"/>
                    <a:pt x="464" y="545"/>
                  </a:cubicBezTo>
                  <a:cubicBezTo>
                    <a:pt x="440" y="545"/>
                    <a:pt x="419" y="560"/>
                    <a:pt x="425" y="588"/>
                  </a:cubicBezTo>
                  <a:cubicBezTo>
                    <a:pt x="434" y="704"/>
                    <a:pt x="473" y="820"/>
                    <a:pt x="502" y="935"/>
                  </a:cubicBezTo>
                  <a:cubicBezTo>
                    <a:pt x="540" y="1041"/>
                    <a:pt x="579" y="1157"/>
                    <a:pt x="608" y="1263"/>
                  </a:cubicBezTo>
                  <a:cubicBezTo>
                    <a:pt x="647" y="1379"/>
                    <a:pt x="685" y="1485"/>
                    <a:pt x="714" y="1601"/>
                  </a:cubicBezTo>
                  <a:cubicBezTo>
                    <a:pt x="743" y="1668"/>
                    <a:pt x="762" y="1746"/>
                    <a:pt x="782" y="1813"/>
                  </a:cubicBezTo>
                  <a:cubicBezTo>
                    <a:pt x="782" y="1842"/>
                    <a:pt x="782" y="1881"/>
                    <a:pt x="782" y="1910"/>
                  </a:cubicBezTo>
                  <a:cubicBezTo>
                    <a:pt x="772" y="2218"/>
                    <a:pt x="762" y="2517"/>
                    <a:pt x="753" y="2826"/>
                  </a:cubicBezTo>
                  <a:cubicBezTo>
                    <a:pt x="743" y="2797"/>
                    <a:pt x="733" y="2768"/>
                    <a:pt x="724" y="2739"/>
                  </a:cubicBezTo>
                  <a:cubicBezTo>
                    <a:pt x="666" y="2623"/>
                    <a:pt x="618" y="2508"/>
                    <a:pt x="560" y="2402"/>
                  </a:cubicBezTo>
                  <a:cubicBezTo>
                    <a:pt x="502" y="2295"/>
                    <a:pt x="454" y="2170"/>
                    <a:pt x="357" y="2093"/>
                  </a:cubicBezTo>
                  <a:cubicBezTo>
                    <a:pt x="348" y="2087"/>
                    <a:pt x="338" y="2084"/>
                    <a:pt x="328" y="2084"/>
                  </a:cubicBezTo>
                  <a:cubicBezTo>
                    <a:pt x="308" y="2084"/>
                    <a:pt x="290" y="2099"/>
                    <a:pt x="290" y="2131"/>
                  </a:cubicBezTo>
                  <a:cubicBezTo>
                    <a:pt x="290" y="2247"/>
                    <a:pt x="348" y="2363"/>
                    <a:pt x="396" y="2469"/>
                  </a:cubicBezTo>
                  <a:cubicBezTo>
                    <a:pt x="444" y="2585"/>
                    <a:pt x="492" y="2701"/>
                    <a:pt x="531" y="2816"/>
                  </a:cubicBezTo>
                  <a:cubicBezTo>
                    <a:pt x="569" y="2932"/>
                    <a:pt x="618" y="3058"/>
                    <a:pt x="656" y="3173"/>
                  </a:cubicBezTo>
                  <a:cubicBezTo>
                    <a:pt x="666" y="3231"/>
                    <a:pt x="695" y="3337"/>
                    <a:pt x="743" y="3395"/>
                  </a:cubicBezTo>
                  <a:cubicBezTo>
                    <a:pt x="743" y="3791"/>
                    <a:pt x="743" y="4177"/>
                    <a:pt x="743" y="4572"/>
                  </a:cubicBezTo>
                  <a:cubicBezTo>
                    <a:pt x="685" y="4447"/>
                    <a:pt x="618" y="4331"/>
                    <a:pt x="560" y="4205"/>
                  </a:cubicBezTo>
                  <a:cubicBezTo>
                    <a:pt x="473" y="4022"/>
                    <a:pt x="405" y="3839"/>
                    <a:pt x="328" y="3656"/>
                  </a:cubicBezTo>
                  <a:cubicBezTo>
                    <a:pt x="261" y="3492"/>
                    <a:pt x="203" y="3308"/>
                    <a:pt x="77" y="3183"/>
                  </a:cubicBezTo>
                  <a:cubicBezTo>
                    <a:pt x="69" y="3179"/>
                    <a:pt x="61" y="3177"/>
                    <a:pt x="55" y="3177"/>
                  </a:cubicBezTo>
                  <a:cubicBezTo>
                    <a:pt x="45" y="3177"/>
                    <a:pt x="39" y="3181"/>
                    <a:pt x="39" y="3193"/>
                  </a:cubicBezTo>
                  <a:cubicBezTo>
                    <a:pt x="0" y="3376"/>
                    <a:pt x="58" y="3569"/>
                    <a:pt x="116" y="3752"/>
                  </a:cubicBezTo>
                  <a:cubicBezTo>
                    <a:pt x="184" y="3935"/>
                    <a:pt x="261" y="4128"/>
                    <a:pt x="348" y="4312"/>
                  </a:cubicBezTo>
                  <a:cubicBezTo>
                    <a:pt x="425" y="4495"/>
                    <a:pt x="521" y="4688"/>
                    <a:pt x="627" y="4871"/>
                  </a:cubicBezTo>
                  <a:cubicBezTo>
                    <a:pt x="666" y="4929"/>
                    <a:pt x="704" y="5006"/>
                    <a:pt x="743" y="5074"/>
                  </a:cubicBezTo>
                  <a:cubicBezTo>
                    <a:pt x="743" y="5595"/>
                    <a:pt x="743" y="6116"/>
                    <a:pt x="743" y="6627"/>
                  </a:cubicBezTo>
                  <a:lnTo>
                    <a:pt x="743" y="8498"/>
                  </a:lnTo>
                  <a:cubicBezTo>
                    <a:pt x="743" y="9116"/>
                    <a:pt x="733" y="9733"/>
                    <a:pt x="753" y="10360"/>
                  </a:cubicBezTo>
                  <a:cubicBezTo>
                    <a:pt x="758" y="10495"/>
                    <a:pt x="864" y="10563"/>
                    <a:pt x="970" y="10563"/>
                  </a:cubicBezTo>
                  <a:cubicBezTo>
                    <a:pt x="1076" y="10563"/>
                    <a:pt x="1182" y="10495"/>
                    <a:pt x="1187" y="10360"/>
                  </a:cubicBezTo>
                  <a:cubicBezTo>
                    <a:pt x="1206" y="9656"/>
                    <a:pt x="1187" y="8952"/>
                    <a:pt x="1187" y="8247"/>
                  </a:cubicBezTo>
                  <a:cubicBezTo>
                    <a:pt x="1187" y="7360"/>
                    <a:pt x="1187" y="6472"/>
                    <a:pt x="1187" y="5585"/>
                  </a:cubicBezTo>
                  <a:cubicBezTo>
                    <a:pt x="1245" y="5546"/>
                    <a:pt x="1293" y="5508"/>
                    <a:pt x="1341" y="5469"/>
                  </a:cubicBezTo>
                  <a:cubicBezTo>
                    <a:pt x="1399" y="5421"/>
                    <a:pt x="1457" y="5373"/>
                    <a:pt x="1515" y="5315"/>
                  </a:cubicBezTo>
                  <a:cubicBezTo>
                    <a:pt x="1621" y="5209"/>
                    <a:pt x="1727" y="5112"/>
                    <a:pt x="1843" y="5006"/>
                  </a:cubicBezTo>
                  <a:cubicBezTo>
                    <a:pt x="1949" y="4890"/>
                    <a:pt x="2055" y="4784"/>
                    <a:pt x="2161" y="4669"/>
                  </a:cubicBezTo>
                  <a:cubicBezTo>
                    <a:pt x="2200" y="4611"/>
                    <a:pt x="2258" y="4562"/>
                    <a:pt x="2296" y="4505"/>
                  </a:cubicBezTo>
                  <a:cubicBezTo>
                    <a:pt x="2344" y="4437"/>
                    <a:pt x="2373" y="4389"/>
                    <a:pt x="2393" y="4312"/>
                  </a:cubicBezTo>
                  <a:cubicBezTo>
                    <a:pt x="2393" y="4287"/>
                    <a:pt x="2378" y="4261"/>
                    <a:pt x="2355" y="4261"/>
                  </a:cubicBezTo>
                  <a:cubicBezTo>
                    <a:pt x="2352" y="4261"/>
                    <a:pt x="2348" y="4262"/>
                    <a:pt x="2344" y="4263"/>
                  </a:cubicBezTo>
                  <a:cubicBezTo>
                    <a:pt x="2277" y="4292"/>
                    <a:pt x="2229" y="4321"/>
                    <a:pt x="2171" y="4379"/>
                  </a:cubicBezTo>
                  <a:cubicBezTo>
                    <a:pt x="2113" y="4427"/>
                    <a:pt x="2065" y="4485"/>
                    <a:pt x="2007" y="4543"/>
                  </a:cubicBezTo>
                  <a:cubicBezTo>
                    <a:pt x="1910" y="4640"/>
                    <a:pt x="1804" y="4746"/>
                    <a:pt x="1688" y="4842"/>
                  </a:cubicBezTo>
                  <a:cubicBezTo>
                    <a:pt x="1573" y="4939"/>
                    <a:pt x="1467" y="5025"/>
                    <a:pt x="1341" y="5112"/>
                  </a:cubicBezTo>
                  <a:cubicBezTo>
                    <a:pt x="1283" y="5151"/>
                    <a:pt x="1235" y="5189"/>
                    <a:pt x="1187" y="5228"/>
                  </a:cubicBezTo>
                  <a:cubicBezTo>
                    <a:pt x="1187" y="5006"/>
                    <a:pt x="1187" y="4784"/>
                    <a:pt x="1187" y="4562"/>
                  </a:cubicBezTo>
                  <a:cubicBezTo>
                    <a:pt x="1187" y="4505"/>
                    <a:pt x="1187" y="4456"/>
                    <a:pt x="1187" y="4398"/>
                  </a:cubicBezTo>
                  <a:cubicBezTo>
                    <a:pt x="1312" y="4234"/>
                    <a:pt x="1418" y="4051"/>
                    <a:pt x="1524" y="3878"/>
                  </a:cubicBezTo>
                  <a:cubicBezTo>
                    <a:pt x="1640" y="3694"/>
                    <a:pt x="1785" y="3511"/>
                    <a:pt x="1852" y="3299"/>
                  </a:cubicBezTo>
                  <a:cubicBezTo>
                    <a:pt x="1873" y="3250"/>
                    <a:pt x="1828" y="3216"/>
                    <a:pt x="1783" y="3216"/>
                  </a:cubicBezTo>
                  <a:cubicBezTo>
                    <a:pt x="1767" y="3216"/>
                    <a:pt x="1750" y="3221"/>
                    <a:pt x="1737" y="3231"/>
                  </a:cubicBezTo>
                  <a:cubicBezTo>
                    <a:pt x="1573" y="3376"/>
                    <a:pt x="1447" y="3578"/>
                    <a:pt x="1322" y="3762"/>
                  </a:cubicBezTo>
                  <a:cubicBezTo>
                    <a:pt x="1274" y="3820"/>
                    <a:pt x="1235" y="3878"/>
                    <a:pt x="1187" y="3935"/>
                  </a:cubicBezTo>
                  <a:cubicBezTo>
                    <a:pt x="1187" y="3559"/>
                    <a:pt x="1187" y="3183"/>
                    <a:pt x="1177" y="2807"/>
                  </a:cubicBezTo>
                  <a:cubicBezTo>
                    <a:pt x="1196" y="2768"/>
                    <a:pt x="1206" y="2730"/>
                    <a:pt x="1225" y="2701"/>
                  </a:cubicBezTo>
                  <a:cubicBezTo>
                    <a:pt x="1274" y="2614"/>
                    <a:pt x="1331" y="2546"/>
                    <a:pt x="1380" y="2469"/>
                  </a:cubicBezTo>
                  <a:cubicBezTo>
                    <a:pt x="1447" y="2392"/>
                    <a:pt x="1505" y="2315"/>
                    <a:pt x="1553" y="2228"/>
                  </a:cubicBezTo>
                  <a:cubicBezTo>
                    <a:pt x="1611" y="2141"/>
                    <a:pt x="1669" y="2045"/>
                    <a:pt x="1621" y="1948"/>
                  </a:cubicBezTo>
                  <a:cubicBezTo>
                    <a:pt x="1615" y="1937"/>
                    <a:pt x="1606" y="1932"/>
                    <a:pt x="1596" y="1932"/>
                  </a:cubicBezTo>
                  <a:cubicBezTo>
                    <a:pt x="1589" y="1932"/>
                    <a:pt x="1581" y="1935"/>
                    <a:pt x="1573" y="1939"/>
                  </a:cubicBezTo>
                  <a:cubicBezTo>
                    <a:pt x="1486" y="1968"/>
                    <a:pt x="1447" y="2074"/>
                    <a:pt x="1389" y="2141"/>
                  </a:cubicBezTo>
                  <a:cubicBezTo>
                    <a:pt x="1331" y="2218"/>
                    <a:pt x="1264" y="2295"/>
                    <a:pt x="1196" y="2363"/>
                  </a:cubicBezTo>
                  <a:cubicBezTo>
                    <a:pt x="1187" y="2382"/>
                    <a:pt x="1177" y="2392"/>
                    <a:pt x="1167" y="2411"/>
                  </a:cubicBezTo>
                  <a:cubicBezTo>
                    <a:pt x="1158" y="2199"/>
                    <a:pt x="1158" y="1996"/>
                    <a:pt x="1148" y="1784"/>
                  </a:cubicBezTo>
                  <a:cubicBezTo>
                    <a:pt x="1148" y="1707"/>
                    <a:pt x="1148" y="1630"/>
                    <a:pt x="1139" y="1543"/>
                  </a:cubicBezTo>
                  <a:cubicBezTo>
                    <a:pt x="1167" y="1495"/>
                    <a:pt x="1187" y="1437"/>
                    <a:pt x="1216" y="1379"/>
                  </a:cubicBezTo>
                  <a:cubicBezTo>
                    <a:pt x="1264" y="1263"/>
                    <a:pt x="1303" y="1138"/>
                    <a:pt x="1351" y="1022"/>
                  </a:cubicBezTo>
                  <a:cubicBezTo>
                    <a:pt x="1428" y="791"/>
                    <a:pt x="1544" y="540"/>
                    <a:pt x="1563" y="289"/>
                  </a:cubicBezTo>
                  <a:cubicBezTo>
                    <a:pt x="1569" y="254"/>
                    <a:pt x="1543" y="237"/>
                    <a:pt x="1516" y="237"/>
                  </a:cubicBezTo>
                  <a:cubicBezTo>
                    <a:pt x="1497" y="237"/>
                    <a:pt x="1478" y="245"/>
                    <a:pt x="1467" y="260"/>
                  </a:cubicBezTo>
                  <a:cubicBezTo>
                    <a:pt x="1389" y="366"/>
                    <a:pt x="1341" y="492"/>
                    <a:pt x="1283" y="607"/>
                  </a:cubicBezTo>
                  <a:cubicBezTo>
                    <a:pt x="1235" y="723"/>
                    <a:pt x="1196" y="849"/>
                    <a:pt x="1148" y="964"/>
                  </a:cubicBezTo>
                  <a:cubicBezTo>
                    <a:pt x="1129" y="1003"/>
                    <a:pt x="1119" y="1041"/>
                    <a:pt x="1100" y="1080"/>
                  </a:cubicBezTo>
                  <a:cubicBezTo>
                    <a:pt x="1090" y="955"/>
                    <a:pt x="1090" y="829"/>
                    <a:pt x="1081" y="704"/>
                  </a:cubicBezTo>
                  <a:cubicBezTo>
                    <a:pt x="1071" y="588"/>
                    <a:pt x="1071" y="463"/>
                    <a:pt x="1061" y="347"/>
                  </a:cubicBezTo>
                  <a:cubicBezTo>
                    <a:pt x="1052" y="250"/>
                    <a:pt x="1042" y="125"/>
                    <a:pt x="1003" y="29"/>
                  </a:cubicBezTo>
                  <a:cubicBezTo>
                    <a:pt x="992" y="9"/>
                    <a:pt x="974" y="1"/>
                    <a:pt x="956" y="1"/>
                  </a:cubicBezTo>
                  <a:close/>
                </a:path>
              </a:pathLst>
            </a:custGeom>
            <a:solidFill>
              <a:srgbClr val="561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20"/>
          <p:cNvGrpSpPr/>
          <p:nvPr/>
        </p:nvGrpSpPr>
        <p:grpSpPr>
          <a:xfrm rot="4585712" flipH="1">
            <a:off x="10424264" y="617931"/>
            <a:ext cx="1016648" cy="966376"/>
            <a:chOff x="4020775" y="3204850"/>
            <a:chExt cx="344150" cy="327150"/>
          </a:xfrm>
        </p:grpSpPr>
        <p:sp>
          <p:nvSpPr>
            <p:cNvPr id="740" name="Google Shape;740;p20"/>
            <p:cNvSpPr/>
            <p:nvPr/>
          </p:nvSpPr>
          <p:spPr>
            <a:xfrm>
              <a:off x="4059675" y="3204850"/>
              <a:ext cx="305250" cy="327150"/>
            </a:xfrm>
            <a:custGeom>
              <a:avLst/>
              <a:gdLst/>
              <a:ahLst/>
              <a:cxnLst/>
              <a:rect l="l" t="t" r="r" b="b"/>
              <a:pathLst>
                <a:path w="12210" h="13086" extrusionOk="0">
                  <a:moveTo>
                    <a:pt x="3556" y="1"/>
                  </a:moveTo>
                  <a:cubicBezTo>
                    <a:pt x="3497" y="1"/>
                    <a:pt x="3438" y="25"/>
                    <a:pt x="3402" y="74"/>
                  </a:cubicBezTo>
                  <a:cubicBezTo>
                    <a:pt x="3026" y="624"/>
                    <a:pt x="2795" y="1270"/>
                    <a:pt x="2631" y="1926"/>
                  </a:cubicBezTo>
                  <a:cubicBezTo>
                    <a:pt x="2544" y="2244"/>
                    <a:pt x="2476" y="2582"/>
                    <a:pt x="2418" y="2910"/>
                  </a:cubicBezTo>
                  <a:cubicBezTo>
                    <a:pt x="2254" y="2717"/>
                    <a:pt x="2042" y="2572"/>
                    <a:pt x="1849" y="2408"/>
                  </a:cubicBezTo>
                  <a:cubicBezTo>
                    <a:pt x="1599" y="2206"/>
                    <a:pt x="1338" y="2003"/>
                    <a:pt x="1097" y="1791"/>
                  </a:cubicBezTo>
                  <a:cubicBezTo>
                    <a:pt x="1060" y="1760"/>
                    <a:pt x="1011" y="1745"/>
                    <a:pt x="961" y="1745"/>
                  </a:cubicBezTo>
                  <a:cubicBezTo>
                    <a:pt x="870" y="1745"/>
                    <a:pt x="778" y="1797"/>
                    <a:pt x="759" y="1897"/>
                  </a:cubicBezTo>
                  <a:cubicBezTo>
                    <a:pt x="692" y="2244"/>
                    <a:pt x="750" y="2591"/>
                    <a:pt x="856" y="2919"/>
                  </a:cubicBezTo>
                  <a:cubicBezTo>
                    <a:pt x="971" y="3286"/>
                    <a:pt x="1116" y="3643"/>
                    <a:pt x="1261" y="4009"/>
                  </a:cubicBezTo>
                  <a:cubicBezTo>
                    <a:pt x="1406" y="4376"/>
                    <a:pt x="1550" y="4733"/>
                    <a:pt x="1705" y="5099"/>
                  </a:cubicBezTo>
                  <a:cubicBezTo>
                    <a:pt x="1782" y="5283"/>
                    <a:pt x="1859" y="5466"/>
                    <a:pt x="1936" y="5640"/>
                  </a:cubicBezTo>
                  <a:cubicBezTo>
                    <a:pt x="1955" y="5698"/>
                    <a:pt x="1975" y="5755"/>
                    <a:pt x="2004" y="5813"/>
                  </a:cubicBezTo>
                  <a:cubicBezTo>
                    <a:pt x="1955" y="5804"/>
                    <a:pt x="1917" y="5804"/>
                    <a:pt x="1888" y="5794"/>
                  </a:cubicBezTo>
                  <a:cubicBezTo>
                    <a:pt x="1705" y="5755"/>
                    <a:pt x="1531" y="5688"/>
                    <a:pt x="1367" y="5620"/>
                  </a:cubicBezTo>
                  <a:cubicBezTo>
                    <a:pt x="1020" y="5476"/>
                    <a:pt x="682" y="5321"/>
                    <a:pt x="306" y="5244"/>
                  </a:cubicBezTo>
                  <a:cubicBezTo>
                    <a:pt x="290" y="5241"/>
                    <a:pt x="274" y="5240"/>
                    <a:pt x="258" y="5240"/>
                  </a:cubicBezTo>
                  <a:cubicBezTo>
                    <a:pt x="121" y="5240"/>
                    <a:pt x="0" y="5345"/>
                    <a:pt x="26" y="5466"/>
                  </a:cubicBezTo>
                  <a:cubicBezTo>
                    <a:pt x="65" y="5688"/>
                    <a:pt x="229" y="5852"/>
                    <a:pt x="412" y="5987"/>
                  </a:cubicBezTo>
                  <a:cubicBezTo>
                    <a:pt x="615" y="6151"/>
                    <a:pt x="836" y="6315"/>
                    <a:pt x="1049" y="6469"/>
                  </a:cubicBezTo>
                  <a:cubicBezTo>
                    <a:pt x="1483" y="6788"/>
                    <a:pt x="1936" y="7096"/>
                    <a:pt x="2409" y="7386"/>
                  </a:cubicBezTo>
                  <a:cubicBezTo>
                    <a:pt x="2438" y="7405"/>
                    <a:pt x="2467" y="7415"/>
                    <a:pt x="2496" y="7424"/>
                  </a:cubicBezTo>
                  <a:cubicBezTo>
                    <a:pt x="2476" y="7444"/>
                    <a:pt x="2457" y="7473"/>
                    <a:pt x="2438" y="7501"/>
                  </a:cubicBezTo>
                  <a:cubicBezTo>
                    <a:pt x="2187" y="8003"/>
                    <a:pt x="1936" y="8495"/>
                    <a:pt x="1666" y="8987"/>
                  </a:cubicBezTo>
                  <a:cubicBezTo>
                    <a:pt x="1531" y="9228"/>
                    <a:pt x="1386" y="9469"/>
                    <a:pt x="1251" y="9720"/>
                  </a:cubicBezTo>
                  <a:cubicBezTo>
                    <a:pt x="1126" y="9932"/>
                    <a:pt x="1020" y="10145"/>
                    <a:pt x="1078" y="10366"/>
                  </a:cubicBezTo>
                  <a:cubicBezTo>
                    <a:pt x="1095" y="10448"/>
                    <a:pt x="1183" y="10491"/>
                    <a:pt x="1286" y="10491"/>
                  </a:cubicBezTo>
                  <a:cubicBezTo>
                    <a:pt x="1353" y="10491"/>
                    <a:pt x="1427" y="10472"/>
                    <a:pt x="1492" y="10434"/>
                  </a:cubicBezTo>
                  <a:cubicBezTo>
                    <a:pt x="1869" y="10183"/>
                    <a:pt x="2139" y="9875"/>
                    <a:pt x="2418" y="9566"/>
                  </a:cubicBezTo>
                  <a:cubicBezTo>
                    <a:pt x="2544" y="9421"/>
                    <a:pt x="2679" y="9267"/>
                    <a:pt x="2833" y="9132"/>
                  </a:cubicBezTo>
                  <a:cubicBezTo>
                    <a:pt x="2862" y="9103"/>
                    <a:pt x="2901" y="9083"/>
                    <a:pt x="2939" y="9055"/>
                  </a:cubicBezTo>
                  <a:cubicBezTo>
                    <a:pt x="2949" y="9112"/>
                    <a:pt x="2959" y="9170"/>
                    <a:pt x="2968" y="9228"/>
                  </a:cubicBezTo>
                  <a:cubicBezTo>
                    <a:pt x="2997" y="9431"/>
                    <a:pt x="3026" y="9624"/>
                    <a:pt x="3045" y="9817"/>
                  </a:cubicBezTo>
                  <a:cubicBezTo>
                    <a:pt x="3103" y="10212"/>
                    <a:pt x="3161" y="10598"/>
                    <a:pt x="3219" y="10994"/>
                  </a:cubicBezTo>
                  <a:cubicBezTo>
                    <a:pt x="3267" y="11370"/>
                    <a:pt x="3316" y="11756"/>
                    <a:pt x="3393" y="12141"/>
                  </a:cubicBezTo>
                  <a:cubicBezTo>
                    <a:pt x="3460" y="12479"/>
                    <a:pt x="3595" y="12807"/>
                    <a:pt x="3923" y="13048"/>
                  </a:cubicBezTo>
                  <a:cubicBezTo>
                    <a:pt x="3959" y="13074"/>
                    <a:pt x="4007" y="13085"/>
                    <a:pt x="4059" y="13085"/>
                  </a:cubicBezTo>
                  <a:cubicBezTo>
                    <a:pt x="4202" y="13085"/>
                    <a:pt x="4378" y="13000"/>
                    <a:pt x="4435" y="12894"/>
                  </a:cubicBezTo>
                  <a:cubicBezTo>
                    <a:pt x="4608" y="12566"/>
                    <a:pt x="4782" y="12228"/>
                    <a:pt x="4936" y="11891"/>
                  </a:cubicBezTo>
                  <a:cubicBezTo>
                    <a:pt x="5062" y="11630"/>
                    <a:pt x="5197" y="11360"/>
                    <a:pt x="5235" y="11100"/>
                  </a:cubicBezTo>
                  <a:cubicBezTo>
                    <a:pt x="5544" y="11302"/>
                    <a:pt x="5872" y="11495"/>
                    <a:pt x="6219" y="11659"/>
                  </a:cubicBezTo>
                  <a:cubicBezTo>
                    <a:pt x="6861" y="11945"/>
                    <a:pt x="7613" y="12169"/>
                    <a:pt x="8466" y="12169"/>
                  </a:cubicBezTo>
                  <a:cubicBezTo>
                    <a:pt x="8562" y="12169"/>
                    <a:pt x="8658" y="12167"/>
                    <a:pt x="8756" y="12161"/>
                  </a:cubicBezTo>
                  <a:cubicBezTo>
                    <a:pt x="8949" y="12151"/>
                    <a:pt x="9161" y="11958"/>
                    <a:pt x="9094" y="11842"/>
                  </a:cubicBezTo>
                  <a:cubicBezTo>
                    <a:pt x="8862" y="11428"/>
                    <a:pt x="8660" y="11013"/>
                    <a:pt x="8448" y="10598"/>
                  </a:cubicBezTo>
                  <a:cubicBezTo>
                    <a:pt x="8341" y="10386"/>
                    <a:pt x="8235" y="10183"/>
                    <a:pt x="8129" y="9971"/>
                  </a:cubicBezTo>
                  <a:cubicBezTo>
                    <a:pt x="8071" y="9865"/>
                    <a:pt x="8013" y="9759"/>
                    <a:pt x="7965" y="9653"/>
                  </a:cubicBezTo>
                  <a:cubicBezTo>
                    <a:pt x="8602" y="9633"/>
                    <a:pt x="9296" y="9498"/>
                    <a:pt x="9943" y="9315"/>
                  </a:cubicBezTo>
                  <a:cubicBezTo>
                    <a:pt x="10165" y="9257"/>
                    <a:pt x="10290" y="8977"/>
                    <a:pt x="10097" y="8929"/>
                  </a:cubicBezTo>
                  <a:cubicBezTo>
                    <a:pt x="9296" y="8756"/>
                    <a:pt x="8544" y="8495"/>
                    <a:pt x="7840" y="8186"/>
                  </a:cubicBezTo>
                  <a:cubicBezTo>
                    <a:pt x="7483" y="8022"/>
                    <a:pt x="7145" y="7849"/>
                    <a:pt x="6817" y="7665"/>
                  </a:cubicBezTo>
                  <a:cubicBezTo>
                    <a:pt x="6624" y="7550"/>
                    <a:pt x="6431" y="7424"/>
                    <a:pt x="6238" y="7309"/>
                  </a:cubicBezTo>
                  <a:cubicBezTo>
                    <a:pt x="6238" y="7309"/>
                    <a:pt x="6248" y="7299"/>
                    <a:pt x="6258" y="7299"/>
                  </a:cubicBezTo>
                  <a:cubicBezTo>
                    <a:pt x="6431" y="7280"/>
                    <a:pt x="6605" y="7251"/>
                    <a:pt x="6788" y="7212"/>
                  </a:cubicBezTo>
                  <a:cubicBezTo>
                    <a:pt x="7010" y="7183"/>
                    <a:pt x="7232" y="7145"/>
                    <a:pt x="7454" y="7106"/>
                  </a:cubicBezTo>
                  <a:cubicBezTo>
                    <a:pt x="7579" y="7087"/>
                    <a:pt x="7705" y="7067"/>
                    <a:pt x="7821" y="7048"/>
                  </a:cubicBezTo>
                  <a:cubicBezTo>
                    <a:pt x="8013" y="7019"/>
                    <a:pt x="8197" y="6990"/>
                    <a:pt x="8390" y="6961"/>
                  </a:cubicBezTo>
                  <a:cubicBezTo>
                    <a:pt x="8785" y="6903"/>
                    <a:pt x="9181" y="6826"/>
                    <a:pt x="9576" y="6730"/>
                  </a:cubicBezTo>
                  <a:cubicBezTo>
                    <a:pt x="10377" y="6537"/>
                    <a:pt x="11178" y="6276"/>
                    <a:pt x="11969" y="5958"/>
                  </a:cubicBezTo>
                  <a:cubicBezTo>
                    <a:pt x="12190" y="5862"/>
                    <a:pt x="12210" y="5591"/>
                    <a:pt x="12007" y="5591"/>
                  </a:cubicBezTo>
                  <a:cubicBezTo>
                    <a:pt x="11322" y="5591"/>
                    <a:pt x="10647" y="5563"/>
                    <a:pt x="9981" y="5514"/>
                  </a:cubicBezTo>
                  <a:cubicBezTo>
                    <a:pt x="10329" y="5119"/>
                    <a:pt x="10657" y="4723"/>
                    <a:pt x="10956" y="4318"/>
                  </a:cubicBezTo>
                  <a:cubicBezTo>
                    <a:pt x="11129" y="4067"/>
                    <a:pt x="11313" y="3816"/>
                    <a:pt x="11467" y="3556"/>
                  </a:cubicBezTo>
                  <a:cubicBezTo>
                    <a:pt x="11621" y="3315"/>
                    <a:pt x="11766" y="3074"/>
                    <a:pt x="11843" y="2823"/>
                  </a:cubicBezTo>
                  <a:cubicBezTo>
                    <a:pt x="11853" y="2775"/>
                    <a:pt x="11833" y="2746"/>
                    <a:pt x="11795" y="2736"/>
                  </a:cubicBezTo>
                  <a:cubicBezTo>
                    <a:pt x="11795" y="2698"/>
                    <a:pt x="11776" y="2669"/>
                    <a:pt x="11727" y="2669"/>
                  </a:cubicBezTo>
                  <a:cubicBezTo>
                    <a:pt x="11467" y="2678"/>
                    <a:pt x="11197" y="2746"/>
                    <a:pt x="10927" y="2804"/>
                  </a:cubicBezTo>
                  <a:cubicBezTo>
                    <a:pt x="10637" y="2871"/>
                    <a:pt x="10348" y="2939"/>
                    <a:pt x="10068" y="3006"/>
                  </a:cubicBezTo>
                  <a:cubicBezTo>
                    <a:pt x="9595" y="3122"/>
                    <a:pt x="9132" y="3228"/>
                    <a:pt x="8660" y="3334"/>
                  </a:cubicBezTo>
                  <a:cubicBezTo>
                    <a:pt x="8882" y="2746"/>
                    <a:pt x="9075" y="2157"/>
                    <a:pt x="9248" y="1569"/>
                  </a:cubicBezTo>
                  <a:cubicBezTo>
                    <a:pt x="9280" y="1454"/>
                    <a:pt x="9190" y="1373"/>
                    <a:pt x="9086" y="1373"/>
                  </a:cubicBezTo>
                  <a:cubicBezTo>
                    <a:pt x="9033" y="1373"/>
                    <a:pt x="8976" y="1394"/>
                    <a:pt x="8930" y="1443"/>
                  </a:cubicBezTo>
                  <a:cubicBezTo>
                    <a:pt x="8457" y="1974"/>
                    <a:pt x="7975" y="2505"/>
                    <a:pt x="7493" y="3045"/>
                  </a:cubicBezTo>
                  <a:cubicBezTo>
                    <a:pt x="7251" y="3305"/>
                    <a:pt x="7020" y="3566"/>
                    <a:pt x="6779" y="3836"/>
                  </a:cubicBezTo>
                  <a:cubicBezTo>
                    <a:pt x="6663" y="3961"/>
                    <a:pt x="6547" y="4087"/>
                    <a:pt x="6431" y="4212"/>
                  </a:cubicBezTo>
                  <a:cubicBezTo>
                    <a:pt x="6354" y="4289"/>
                    <a:pt x="6267" y="4376"/>
                    <a:pt x="6190" y="4453"/>
                  </a:cubicBezTo>
                  <a:cubicBezTo>
                    <a:pt x="6036" y="4588"/>
                    <a:pt x="5882" y="4723"/>
                    <a:pt x="5727" y="4868"/>
                  </a:cubicBezTo>
                  <a:cubicBezTo>
                    <a:pt x="5602" y="4964"/>
                    <a:pt x="5467" y="5071"/>
                    <a:pt x="5341" y="5177"/>
                  </a:cubicBezTo>
                  <a:cubicBezTo>
                    <a:pt x="5341" y="5186"/>
                    <a:pt x="5332" y="5186"/>
                    <a:pt x="5332" y="5186"/>
                  </a:cubicBezTo>
                  <a:cubicBezTo>
                    <a:pt x="5370" y="4974"/>
                    <a:pt x="5390" y="4752"/>
                    <a:pt x="5428" y="4530"/>
                  </a:cubicBezTo>
                  <a:cubicBezTo>
                    <a:pt x="5486" y="4173"/>
                    <a:pt x="5544" y="3816"/>
                    <a:pt x="5611" y="3460"/>
                  </a:cubicBezTo>
                  <a:cubicBezTo>
                    <a:pt x="5737" y="2755"/>
                    <a:pt x="5872" y="2061"/>
                    <a:pt x="6017" y="1366"/>
                  </a:cubicBezTo>
                  <a:cubicBezTo>
                    <a:pt x="6042" y="1256"/>
                    <a:pt x="5938" y="1185"/>
                    <a:pt x="5832" y="1185"/>
                  </a:cubicBezTo>
                  <a:cubicBezTo>
                    <a:pt x="5780" y="1185"/>
                    <a:pt x="5727" y="1203"/>
                    <a:pt x="5689" y="1241"/>
                  </a:cubicBezTo>
                  <a:cubicBezTo>
                    <a:pt x="5332" y="1588"/>
                    <a:pt x="4965" y="1964"/>
                    <a:pt x="4666" y="2379"/>
                  </a:cubicBezTo>
                  <a:cubicBezTo>
                    <a:pt x="4618" y="2263"/>
                    <a:pt x="4570" y="2148"/>
                    <a:pt x="4521" y="2042"/>
                  </a:cubicBezTo>
                  <a:cubicBezTo>
                    <a:pt x="4435" y="1829"/>
                    <a:pt x="4348" y="1607"/>
                    <a:pt x="4261" y="1395"/>
                  </a:cubicBezTo>
                  <a:cubicBezTo>
                    <a:pt x="4078" y="961"/>
                    <a:pt x="3894" y="537"/>
                    <a:pt x="3721" y="103"/>
                  </a:cubicBezTo>
                  <a:cubicBezTo>
                    <a:pt x="3695" y="35"/>
                    <a:pt x="3626" y="1"/>
                    <a:pt x="3556" y="1"/>
                  </a:cubicBezTo>
                  <a:close/>
                </a:path>
              </a:pathLst>
            </a:custGeom>
            <a:solidFill>
              <a:srgbClr val="EA0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0"/>
            <p:cNvSpPr/>
            <p:nvPr/>
          </p:nvSpPr>
          <p:spPr>
            <a:xfrm>
              <a:off x="4059675" y="3249375"/>
              <a:ext cx="257275" cy="282625"/>
            </a:xfrm>
            <a:custGeom>
              <a:avLst/>
              <a:gdLst/>
              <a:ahLst/>
              <a:cxnLst/>
              <a:rect l="l" t="t" r="r" b="b"/>
              <a:pathLst>
                <a:path w="10291" h="11305" extrusionOk="0">
                  <a:moveTo>
                    <a:pt x="836" y="0"/>
                  </a:moveTo>
                  <a:cubicBezTo>
                    <a:pt x="798" y="29"/>
                    <a:pt x="769" y="58"/>
                    <a:pt x="759" y="116"/>
                  </a:cubicBezTo>
                  <a:cubicBezTo>
                    <a:pt x="692" y="463"/>
                    <a:pt x="750" y="810"/>
                    <a:pt x="856" y="1138"/>
                  </a:cubicBezTo>
                  <a:cubicBezTo>
                    <a:pt x="971" y="1505"/>
                    <a:pt x="1116" y="1862"/>
                    <a:pt x="1261" y="2228"/>
                  </a:cubicBezTo>
                  <a:cubicBezTo>
                    <a:pt x="1406" y="2585"/>
                    <a:pt x="1550" y="2952"/>
                    <a:pt x="1705" y="3318"/>
                  </a:cubicBezTo>
                  <a:cubicBezTo>
                    <a:pt x="1782" y="3502"/>
                    <a:pt x="1859" y="3685"/>
                    <a:pt x="1936" y="3859"/>
                  </a:cubicBezTo>
                  <a:cubicBezTo>
                    <a:pt x="1955" y="3917"/>
                    <a:pt x="1975" y="3974"/>
                    <a:pt x="2004" y="4032"/>
                  </a:cubicBezTo>
                  <a:cubicBezTo>
                    <a:pt x="1955" y="4023"/>
                    <a:pt x="1917" y="4023"/>
                    <a:pt x="1888" y="4013"/>
                  </a:cubicBezTo>
                  <a:cubicBezTo>
                    <a:pt x="1705" y="3974"/>
                    <a:pt x="1531" y="3907"/>
                    <a:pt x="1367" y="3839"/>
                  </a:cubicBezTo>
                  <a:cubicBezTo>
                    <a:pt x="1020" y="3695"/>
                    <a:pt x="682" y="3540"/>
                    <a:pt x="306" y="3463"/>
                  </a:cubicBezTo>
                  <a:cubicBezTo>
                    <a:pt x="290" y="3460"/>
                    <a:pt x="274" y="3459"/>
                    <a:pt x="258" y="3459"/>
                  </a:cubicBezTo>
                  <a:cubicBezTo>
                    <a:pt x="121" y="3459"/>
                    <a:pt x="0" y="3564"/>
                    <a:pt x="26" y="3685"/>
                  </a:cubicBezTo>
                  <a:cubicBezTo>
                    <a:pt x="65" y="3907"/>
                    <a:pt x="229" y="4071"/>
                    <a:pt x="412" y="4206"/>
                  </a:cubicBezTo>
                  <a:cubicBezTo>
                    <a:pt x="615" y="4370"/>
                    <a:pt x="836" y="4534"/>
                    <a:pt x="1049" y="4688"/>
                  </a:cubicBezTo>
                  <a:cubicBezTo>
                    <a:pt x="1483" y="5007"/>
                    <a:pt x="1936" y="5315"/>
                    <a:pt x="2409" y="5605"/>
                  </a:cubicBezTo>
                  <a:cubicBezTo>
                    <a:pt x="2438" y="5624"/>
                    <a:pt x="2467" y="5634"/>
                    <a:pt x="2496" y="5643"/>
                  </a:cubicBezTo>
                  <a:cubicBezTo>
                    <a:pt x="2476" y="5663"/>
                    <a:pt x="2457" y="5692"/>
                    <a:pt x="2438" y="5720"/>
                  </a:cubicBezTo>
                  <a:cubicBezTo>
                    <a:pt x="2187" y="6222"/>
                    <a:pt x="1936" y="6714"/>
                    <a:pt x="1666" y="7206"/>
                  </a:cubicBezTo>
                  <a:cubicBezTo>
                    <a:pt x="1531" y="7447"/>
                    <a:pt x="1386" y="7688"/>
                    <a:pt x="1251" y="7939"/>
                  </a:cubicBezTo>
                  <a:cubicBezTo>
                    <a:pt x="1126" y="8151"/>
                    <a:pt x="1020" y="8364"/>
                    <a:pt x="1078" y="8585"/>
                  </a:cubicBezTo>
                  <a:cubicBezTo>
                    <a:pt x="1095" y="8667"/>
                    <a:pt x="1183" y="8710"/>
                    <a:pt x="1286" y="8710"/>
                  </a:cubicBezTo>
                  <a:cubicBezTo>
                    <a:pt x="1353" y="8710"/>
                    <a:pt x="1427" y="8691"/>
                    <a:pt x="1492" y="8653"/>
                  </a:cubicBezTo>
                  <a:cubicBezTo>
                    <a:pt x="1869" y="8402"/>
                    <a:pt x="2139" y="8094"/>
                    <a:pt x="2418" y="7785"/>
                  </a:cubicBezTo>
                  <a:cubicBezTo>
                    <a:pt x="2544" y="7640"/>
                    <a:pt x="2679" y="7486"/>
                    <a:pt x="2833" y="7351"/>
                  </a:cubicBezTo>
                  <a:cubicBezTo>
                    <a:pt x="2862" y="7322"/>
                    <a:pt x="2901" y="7302"/>
                    <a:pt x="2939" y="7274"/>
                  </a:cubicBezTo>
                  <a:cubicBezTo>
                    <a:pt x="2949" y="7331"/>
                    <a:pt x="2959" y="7389"/>
                    <a:pt x="2968" y="7447"/>
                  </a:cubicBezTo>
                  <a:cubicBezTo>
                    <a:pt x="2997" y="7650"/>
                    <a:pt x="3026" y="7843"/>
                    <a:pt x="3045" y="8036"/>
                  </a:cubicBezTo>
                  <a:cubicBezTo>
                    <a:pt x="3103" y="8431"/>
                    <a:pt x="3161" y="8817"/>
                    <a:pt x="3219" y="9213"/>
                  </a:cubicBezTo>
                  <a:cubicBezTo>
                    <a:pt x="3267" y="9589"/>
                    <a:pt x="3316" y="9975"/>
                    <a:pt x="3393" y="10360"/>
                  </a:cubicBezTo>
                  <a:cubicBezTo>
                    <a:pt x="3460" y="10698"/>
                    <a:pt x="3595" y="11026"/>
                    <a:pt x="3923" y="11267"/>
                  </a:cubicBezTo>
                  <a:cubicBezTo>
                    <a:pt x="3959" y="11293"/>
                    <a:pt x="4007" y="11304"/>
                    <a:pt x="4059" y="11304"/>
                  </a:cubicBezTo>
                  <a:cubicBezTo>
                    <a:pt x="4202" y="11304"/>
                    <a:pt x="4378" y="11219"/>
                    <a:pt x="4435" y="11113"/>
                  </a:cubicBezTo>
                  <a:cubicBezTo>
                    <a:pt x="4608" y="10785"/>
                    <a:pt x="4782" y="10447"/>
                    <a:pt x="4936" y="10110"/>
                  </a:cubicBezTo>
                  <a:cubicBezTo>
                    <a:pt x="5062" y="9849"/>
                    <a:pt x="5197" y="9579"/>
                    <a:pt x="5235" y="9319"/>
                  </a:cubicBezTo>
                  <a:cubicBezTo>
                    <a:pt x="5544" y="9521"/>
                    <a:pt x="5872" y="9714"/>
                    <a:pt x="6219" y="9878"/>
                  </a:cubicBezTo>
                  <a:cubicBezTo>
                    <a:pt x="6861" y="10164"/>
                    <a:pt x="7613" y="10388"/>
                    <a:pt x="8466" y="10388"/>
                  </a:cubicBezTo>
                  <a:cubicBezTo>
                    <a:pt x="8562" y="10388"/>
                    <a:pt x="8658" y="10386"/>
                    <a:pt x="8756" y="10380"/>
                  </a:cubicBezTo>
                  <a:cubicBezTo>
                    <a:pt x="8949" y="10370"/>
                    <a:pt x="9161" y="10177"/>
                    <a:pt x="9094" y="10061"/>
                  </a:cubicBezTo>
                  <a:cubicBezTo>
                    <a:pt x="8862" y="9647"/>
                    <a:pt x="8660" y="9232"/>
                    <a:pt x="8448" y="8817"/>
                  </a:cubicBezTo>
                  <a:cubicBezTo>
                    <a:pt x="8341" y="8605"/>
                    <a:pt x="8235" y="8402"/>
                    <a:pt x="8129" y="8190"/>
                  </a:cubicBezTo>
                  <a:cubicBezTo>
                    <a:pt x="8071" y="8084"/>
                    <a:pt x="8013" y="7978"/>
                    <a:pt x="7965" y="7872"/>
                  </a:cubicBezTo>
                  <a:cubicBezTo>
                    <a:pt x="8602" y="7852"/>
                    <a:pt x="9296" y="7717"/>
                    <a:pt x="9943" y="7534"/>
                  </a:cubicBezTo>
                  <a:cubicBezTo>
                    <a:pt x="10165" y="7476"/>
                    <a:pt x="10290" y="7196"/>
                    <a:pt x="10097" y="7148"/>
                  </a:cubicBezTo>
                  <a:cubicBezTo>
                    <a:pt x="9808" y="7090"/>
                    <a:pt x="9518" y="7013"/>
                    <a:pt x="9239" y="6926"/>
                  </a:cubicBezTo>
                  <a:cubicBezTo>
                    <a:pt x="8945" y="6961"/>
                    <a:pt x="8649" y="6978"/>
                    <a:pt x="8352" y="6978"/>
                  </a:cubicBezTo>
                  <a:cubicBezTo>
                    <a:pt x="7166" y="6978"/>
                    <a:pt x="5974" y="6701"/>
                    <a:pt x="4956" y="6145"/>
                  </a:cubicBezTo>
                  <a:cubicBezTo>
                    <a:pt x="2727" y="4929"/>
                    <a:pt x="1039" y="2547"/>
                    <a:pt x="836" y="0"/>
                  </a:cubicBezTo>
                  <a:close/>
                </a:path>
              </a:pathLst>
            </a:custGeom>
            <a:solidFill>
              <a:srgbClr val="BC0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0"/>
            <p:cNvSpPr/>
            <p:nvPr/>
          </p:nvSpPr>
          <p:spPr>
            <a:xfrm>
              <a:off x="4020775" y="3292050"/>
              <a:ext cx="308225" cy="117000"/>
            </a:xfrm>
            <a:custGeom>
              <a:avLst/>
              <a:gdLst/>
              <a:ahLst/>
              <a:cxnLst/>
              <a:rect l="l" t="t" r="r" b="b"/>
              <a:pathLst>
                <a:path w="12329" h="4680" fill="none" extrusionOk="0">
                  <a:moveTo>
                    <a:pt x="12328" y="1"/>
                  </a:moveTo>
                  <a:cubicBezTo>
                    <a:pt x="12328" y="1"/>
                    <a:pt x="9569" y="2210"/>
                    <a:pt x="3762" y="4033"/>
                  </a:cubicBezTo>
                  <a:cubicBezTo>
                    <a:pt x="3762" y="4033"/>
                    <a:pt x="945" y="4679"/>
                    <a:pt x="0" y="4438"/>
                  </a:cubicBez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0"/>
            <p:cNvSpPr/>
            <p:nvPr/>
          </p:nvSpPr>
          <p:spPr>
            <a:xfrm>
              <a:off x="4148825" y="3254425"/>
              <a:ext cx="100100" cy="174875"/>
            </a:xfrm>
            <a:custGeom>
              <a:avLst/>
              <a:gdLst/>
              <a:ahLst/>
              <a:cxnLst/>
              <a:rect l="l" t="t" r="r" b="b"/>
              <a:pathLst>
                <a:path w="4004" h="6995" fill="none" extrusionOk="0">
                  <a:moveTo>
                    <a:pt x="4004" y="6994"/>
                  </a:moveTo>
                  <a:lnTo>
                    <a:pt x="367" y="4959"/>
                  </a:lnTo>
                  <a:lnTo>
                    <a:pt x="0" y="1"/>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0"/>
            <p:cNvSpPr/>
            <p:nvPr/>
          </p:nvSpPr>
          <p:spPr>
            <a:xfrm>
              <a:off x="4157975" y="3378375"/>
              <a:ext cx="88050" cy="110725"/>
            </a:xfrm>
            <a:custGeom>
              <a:avLst/>
              <a:gdLst/>
              <a:ahLst/>
              <a:cxnLst/>
              <a:rect l="l" t="t" r="r" b="b"/>
              <a:pathLst>
                <a:path w="3522" h="4429" fill="none" extrusionOk="0">
                  <a:moveTo>
                    <a:pt x="261" y="4429"/>
                  </a:moveTo>
                  <a:lnTo>
                    <a:pt x="1" y="1"/>
                  </a:lnTo>
                  <a:lnTo>
                    <a:pt x="3522" y="4323"/>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0"/>
            <p:cNvSpPr/>
            <p:nvPr/>
          </p:nvSpPr>
          <p:spPr>
            <a:xfrm>
              <a:off x="4107825" y="3273000"/>
              <a:ext cx="78400" cy="105400"/>
            </a:xfrm>
            <a:custGeom>
              <a:avLst/>
              <a:gdLst/>
              <a:ahLst/>
              <a:cxnLst/>
              <a:rect l="l" t="t" r="r" b="b"/>
              <a:pathLst>
                <a:path w="3136" h="4216" fill="none" extrusionOk="0">
                  <a:moveTo>
                    <a:pt x="0" y="753"/>
                  </a:moveTo>
                  <a:lnTo>
                    <a:pt x="2007" y="4216"/>
                  </a:lnTo>
                  <a:lnTo>
                    <a:pt x="3136"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0"/>
            <p:cNvSpPr/>
            <p:nvPr/>
          </p:nvSpPr>
          <p:spPr>
            <a:xfrm>
              <a:off x="4233475" y="3277100"/>
              <a:ext cx="94075" cy="79600"/>
            </a:xfrm>
            <a:custGeom>
              <a:avLst/>
              <a:gdLst/>
              <a:ahLst/>
              <a:cxnLst/>
              <a:rect l="l" t="t" r="r" b="b"/>
              <a:pathLst>
                <a:path w="3763" h="3184" fill="none" extrusionOk="0">
                  <a:moveTo>
                    <a:pt x="3762" y="3029"/>
                  </a:moveTo>
                  <a:cubicBezTo>
                    <a:pt x="3762" y="3029"/>
                    <a:pt x="338" y="3184"/>
                    <a:pt x="0" y="2798"/>
                  </a:cubicBezTo>
                  <a:lnTo>
                    <a:pt x="1312" y="0"/>
                  </a:lnTo>
                </a:path>
              </a:pathLst>
            </a:custGeom>
            <a:noFill/>
            <a:ln w="4100" cap="rnd" cmpd="sng">
              <a:solidFill>
                <a:srgbClr val="3307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6199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661965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460630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2025/5/7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85930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88280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571585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196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41473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59740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8595427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01230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29"/>
        <p:cNvGrpSpPr/>
        <p:nvPr/>
      </p:nvGrpSpPr>
      <p:grpSpPr>
        <a:xfrm>
          <a:off x="0" y="0"/>
          <a:ext cx="0" cy="0"/>
          <a:chOff x="0" y="0"/>
          <a:chExt cx="0" cy="0"/>
        </a:xfrm>
      </p:grpSpPr>
      <p:sp>
        <p:nvSpPr>
          <p:cNvPr id="1030" name="Google Shape;1030;p28"/>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31" name="Google Shape;1031;p28"/>
          <p:cNvGrpSpPr/>
          <p:nvPr/>
        </p:nvGrpSpPr>
        <p:grpSpPr>
          <a:xfrm rot="232937">
            <a:off x="-573789" y="2869211"/>
            <a:ext cx="2234789" cy="3752223"/>
            <a:chOff x="7876599" y="1455730"/>
            <a:chExt cx="1382250" cy="2814183"/>
          </a:xfrm>
        </p:grpSpPr>
        <p:sp>
          <p:nvSpPr>
            <p:cNvPr id="1032" name="Google Shape;1032;p28"/>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28"/>
          <p:cNvSpPr/>
          <p:nvPr/>
        </p:nvSpPr>
        <p:spPr>
          <a:xfrm flipH="1">
            <a:off x="-4" y="5222368"/>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28"/>
          <p:cNvSpPr/>
          <p:nvPr/>
        </p:nvSpPr>
        <p:spPr>
          <a:xfrm flipH="1">
            <a:off x="5562" y="5728186"/>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6" name="Google Shape;1036;p28"/>
          <p:cNvGrpSpPr/>
          <p:nvPr/>
        </p:nvGrpSpPr>
        <p:grpSpPr>
          <a:xfrm flipH="1">
            <a:off x="391161" y="4831980"/>
            <a:ext cx="410647" cy="842336"/>
            <a:chOff x="1705414" y="2870585"/>
            <a:chExt cx="376326" cy="771841"/>
          </a:xfrm>
        </p:grpSpPr>
        <p:sp>
          <p:nvSpPr>
            <p:cNvPr id="1037" name="Google Shape;1037;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0" name="Google Shape;1040;p28"/>
          <p:cNvGrpSpPr/>
          <p:nvPr/>
        </p:nvGrpSpPr>
        <p:grpSpPr>
          <a:xfrm flipH="1">
            <a:off x="1125527" y="5537880"/>
            <a:ext cx="410647" cy="842336"/>
            <a:chOff x="1705414" y="2870585"/>
            <a:chExt cx="376326" cy="771841"/>
          </a:xfrm>
        </p:grpSpPr>
        <p:sp>
          <p:nvSpPr>
            <p:cNvPr id="1041" name="Google Shape;1041;p28"/>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8"/>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8"/>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2595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32274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488466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83166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5/7/2025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3952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96"/>
        <p:cNvGrpSpPr/>
        <p:nvPr/>
      </p:nvGrpSpPr>
      <p:grpSpPr>
        <a:xfrm>
          <a:off x="0" y="0"/>
          <a:ext cx="0" cy="0"/>
          <a:chOff x="0" y="0"/>
          <a:chExt cx="0" cy="0"/>
        </a:xfrm>
      </p:grpSpPr>
      <p:sp>
        <p:nvSpPr>
          <p:cNvPr id="1297" name="Google Shape;1297;p35"/>
          <p:cNvSpPr txBox="1">
            <a:spLocks noGrp="1"/>
          </p:cNvSpPr>
          <p:nvPr>
            <p:ph type="body" idx="1"/>
          </p:nvPr>
        </p:nvSpPr>
        <p:spPr>
          <a:xfrm>
            <a:off x="950967" y="1505167"/>
            <a:ext cx="10290000" cy="3867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1298" name="Google Shape;1298;p35"/>
          <p:cNvSpPr txBox="1">
            <a:spLocks noGrp="1"/>
          </p:cNvSpPr>
          <p:nvPr>
            <p:ph type="title"/>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60398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5"/>
        <p:cNvGrpSpPr/>
        <p:nvPr/>
      </p:nvGrpSpPr>
      <p:grpSpPr>
        <a:xfrm>
          <a:off x="0" y="0"/>
          <a:ext cx="0" cy="0"/>
          <a:chOff x="0" y="0"/>
          <a:chExt cx="0" cy="0"/>
        </a:xfrm>
      </p:grpSpPr>
      <p:sp>
        <p:nvSpPr>
          <p:cNvPr id="1336" name="Google Shape;1336;p37"/>
          <p:cNvSpPr txBox="1">
            <a:spLocks noGrp="1"/>
          </p:cNvSpPr>
          <p:nvPr>
            <p:ph type="body" idx="1"/>
          </p:nvPr>
        </p:nvSpPr>
        <p:spPr>
          <a:xfrm>
            <a:off x="1063700" y="1935033"/>
            <a:ext cx="5025200" cy="3775200"/>
          </a:xfrm>
          <a:prstGeom prst="rect">
            <a:avLst/>
          </a:prstGeom>
          <a:noFill/>
        </p:spPr>
        <p:txBody>
          <a:bodyPr spcFirstLastPara="1" wrap="square" lIns="91425" tIns="91425" rIns="91425" bIns="91425" anchor="t" anchorCtr="0">
            <a:noAutofit/>
          </a:bodyPr>
          <a:lstStyle>
            <a:lvl1pPr marL="609585" lvl="0" indent="-393690" rtl="0">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sp>
        <p:nvSpPr>
          <p:cNvPr id="1337" name="Google Shape;1337;p37"/>
          <p:cNvSpPr txBox="1">
            <a:spLocks noGrp="1"/>
          </p:cNvSpPr>
          <p:nvPr>
            <p:ph type="title"/>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sz="40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8" name="Google Shape;1338;p37"/>
          <p:cNvSpPr txBox="1">
            <a:spLocks noGrp="1"/>
          </p:cNvSpPr>
          <p:nvPr>
            <p:ph type="title" idx="2"/>
          </p:nvPr>
        </p:nvSpPr>
        <p:spPr>
          <a:xfrm>
            <a:off x="6573096" y="1935033"/>
            <a:ext cx="45552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133">
                <a:solidFill>
                  <a:schemeClr val="accent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339" name="Google Shape;1339;p37"/>
          <p:cNvSpPr/>
          <p:nvPr/>
        </p:nvSpPr>
        <p:spPr>
          <a:xfrm>
            <a:off x="11128316" y="670117"/>
            <a:ext cx="290376" cy="288792"/>
          </a:xfrm>
          <a:custGeom>
            <a:avLst/>
            <a:gdLst/>
            <a:ahLst/>
            <a:cxnLst/>
            <a:rect l="l" t="t" r="r" b="b"/>
            <a:pathLst>
              <a:path w="4582" h="4557" extrusionOk="0">
                <a:moveTo>
                  <a:pt x="2531" y="557"/>
                </a:moveTo>
                <a:cubicBezTo>
                  <a:pt x="2683" y="583"/>
                  <a:pt x="2822" y="633"/>
                  <a:pt x="2974" y="684"/>
                </a:cubicBezTo>
                <a:cubicBezTo>
                  <a:pt x="3113" y="747"/>
                  <a:pt x="3240" y="823"/>
                  <a:pt x="3354" y="912"/>
                </a:cubicBezTo>
                <a:cubicBezTo>
                  <a:pt x="3480" y="1000"/>
                  <a:pt x="3581" y="1114"/>
                  <a:pt x="3683" y="1228"/>
                </a:cubicBezTo>
                <a:cubicBezTo>
                  <a:pt x="3759" y="1342"/>
                  <a:pt x="3834" y="1468"/>
                  <a:pt x="3898" y="1608"/>
                </a:cubicBezTo>
                <a:cubicBezTo>
                  <a:pt x="3948" y="1747"/>
                  <a:pt x="3986" y="1899"/>
                  <a:pt x="4012" y="2038"/>
                </a:cubicBezTo>
                <a:cubicBezTo>
                  <a:pt x="4037" y="2202"/>
                  <a:pt x="4037" y="2354"/>
                  <a:pt x="4012" y="2519"/>
                </a:cubicBezTo>
                <a:cubicBezTo>
                  <a:pt x="3986" y="2671"/>
                  <a:pt x="3948" y="2810"/>
                  <a:pt x="3898" y="2949"/>
                </a:cubicBezTo>
                <a:cubicBezTo>
                  <a:pt x="3834" y="3088"/>
                  <a:pt x="3759" y="3215"/>
                  <a:pt x="3670" y="3341"/>
                </a:cubicBezTo>
                <a:cubicBezTo>
                  <a:pt x="3581" y="3455"/>
                  <a:pt x="3480" y="3556"/>
                  <a:pt x="3366" y="3645"/>
                </a:cubicBezTo>
                <a:cubicBezTo>
                  <a:pt x="3240" y="3734"/>
                  <a:pt x="3113" y="3822"/>
                  <a:pt x="2961" y="3885"/>
                </a:cubicBezTo>
                <a:cubicBezTo>
                  <a:pt x="2822" y="3936"/>
                  <a:pt x="2683" y="3974"/>
                  <a:pt x="2544" y="3999"/>
                </a:cubicBezTo>
                <a:cubicBezTo>
                  <a:pt x="2468" y="4012"/>
                  <a:pt x="2379" y="4012"/>
                  <a:pt x="2303" y="4012"/>
                </a:cubicBezTo>
                <a:cubicBezTo>
                  <a:pt x="2227" y="4012"/>
                  <a:pt x="2152" y="4012"/>
                  <a:pt x="2076" y="3999"/>
                </a:cubicBezTo>
                <a:cubicBezTo>
                  <a:pt x="1911" y="3974"/>
                  <a:pt x="1759" y="3936"/>
                  <a:pt x="1620" y="3873"/>
                </a:cubicBezTo>
                <a:cubicBezTo>
                  <a:pt x="1494" y="3809"/>
                  <a:pt x="1367" y="3746"/>
                  <a:pt x="1253" y="3658"/>
                </a:cubicBezTo>
                <a:cubicBezTo>
                  <a:pt x="1165" y="3594"/>
                  <a:pt x="1101" y="3531"/>
                  <a:pt x="1038" y="3455"/>
                </a:cubicBezTo>
                <a:cubicBezTo>
                  <a:pt x="1000" y="3417"/>
                  <a:pt x="962" y="3379"/>
                  <a:pt x="924" y="3341"/>
                </a:cubicBezTo>
                <a:cubicBezTo>
                  <a:pt x="836" y="3215"/>
                  <a:pt x="760" y="3088"/>
                  <a:pt x="709" y="2962"/>
                </a:cubicBezTo>
                <a:cubicBezTo>
                  <a:pt x="646" y="2822"/>
                  <a:pt x="608" y="2671"/>
                  <a:pt x="582" y="2519"/>
                </a:cubicBezTo>
                <a:lnTo>
                  <a:pt x="582" y="2506"/>
                </a:lnTo>
                <a:lnTo>
                  <a:pt x="582" y="2481"/>
                </a:lnTo>
                <a:lnTo>
                  <a:pt x="570" y="2455"/>
                </a:lnTo>
                <a:lnTo>
                  <a:pt x="570" y="2430"/>
                </a:lnTo>
                <a:lnTo>
                  <a:pt x="570" y="2405"/>
                </a:lnTo>
                <a:lnTo>
                  <a:pt x="570" y="2380"/>
                </a:lnTo>
                <a:lnTo>
                  <a:pt x="570" y="2342"/>
                </a:lnTo>
                <a:lnTo>
                  <a:pt x="570" y="2304"/>
                </a:lnTo>
                <a:cubicBezTo>
                  <a:pt x="570" y="2304"/>
                  <a:pt x="570" y="2291"/>
                  <a:pt x="570" y="2291"/>
                </a:cubicBezTo>
                <a:cubicBezTo>
                  <a:pt x="570" y="2266"/>
                  <a:pt x="570" y="2266"/>
                  <a:pt x="570" y="2253"/>
                </a:cubicBezTo>
                <a:cubicBezTo>
                  <a:pt x="570" y="2177"/>
                  <a:pt x="582" y="2114"/>
                  <a:pt x="582" y="2051"/>
                </a:cubicBezTo>
                <a:cubicBezTo>
                  <a:pt x="582" y="2038"/>
                  <a:pt x="582" y="2025"/>
                  <a:pt x="582" y="2025"/>
                </a:cubicBezTo>
                <a:cubicBezTo>
                  <a:pt x="608" y="1924"/>
                  <a:pt x="633" y="1835"/>
                  <a:pt x="658" y="1747"/>
                </a:cubicBezTo>
                <a:cubicBezTo>
                  <a:pt x="671" y="1696"/>
                  <a:pt x="684" y="1658"/>
                  <a:pt x="709" y="1608"/>
                </a:cubicBezTo>
                <a:cubicBezTo>
                  <a:pt x="747" y="1506"/>
                  <a:pt x="810" y="1405"/>
                  <a:pt x="861" y="1317"/>
                </a:cubicBezTo>
                <a:cubicBezTo>
                  <a:pt x="899" y="1266"/>
                  <a:pt x="911" y="1241"/>
                  <a:pt x="937" y="1215"/>
                </a:cubicBezTo>
                <a:cubicBezTo>
                  <a:pt x="1025" y="1114"/>
                  <a:pt x="1127" y="1013"/>
                  <a:pt x="1240" y="912"/>
                </a:cubicBezTo>
                <a:cubicBezTo>
                  <a:pt x="1367" y="823"/>
                  <a:pt x="1494" y="747"/>
                  <a:pt x="1633" y="684"/>
                </a:cubicBezTo>
                <a:cubicBezTo>
                  <a:pt x="1772" y="633"/>
                  <a:pt x="1911" y="583"/>
                  <a:pt x="2063" y="570"/>
                </a:cubicBezTo>
                <a:cubicBezTo>
                  <a:pt x="2139" y="557"/>
                  <a:pt x="2215" y="557"/>
                  <a:pt x="2303" y="557"/>
                </a:cubicBezTo>
                <a:close/>
                <a:moveTo>
                  <a:pt x="2291" y="1"/>
                </a:moveTo>
                <a:cubicBezTo>
                  <a:pt x="2253" y="1"/>
                  <a:pt x="2202" y="13"/>
                  <a:pt x="2164" y="13"/>
                </a:cubicBezTo>
                <a:cubicBezTo>
                  <a:pt x="1607" y="39"/>
                  <a:pt x="1089" y="279"/>
                  <a:pt x="684" y="684"/>
                </a:cubicBezTo>
                <a:lnTo>
                  <a:pt x="658" y="709"/>
                </a:lnTo>
                <a:lnTo>
                  <a:pt x="633" y="735"/>
                </a:lnTo>
                <a:lnTo>
                  <a:pt x="620" y="747"/>
                </a:lnTo>
                <a:lnTo>
                  <a:pt x="608" y="773"/>
                </a:lnTo>
                <a:lnTo>
                  <a:pt x="595" y="785"/>
                </a:lnTo>
                <a:lnTo>
                  <a:pt x="570" y="810"/>
                </a:lnTo>
                <a:lnTo>
                  <a:pt x="557" y="823"/>
                </a:lnTo>
                <a:lnTo>
                  <a:pt x="532" y="848"/>
                </a:lnTo>
                <a:lnTo>
                  <a:pt x="507" y="886"/>
                </a:lnTo>
                <a:lnTo>
                  <a:pt x="481" y="912"/>
                </a:lnTo>
                <a:cubicBezTo>
                  <a:pt x="456" y="950"/>
                  <a:pt x="431" y="988"/>
                  <a:pt x="405" y="1026"/>
                </a:cubicBezTo>
                <a:lnTo>
                  <a:pt x="393" y="1051"/>
                </a:lnTo>
                <a:cubicBezTo>
                  <a:pt x="342" y="1127"/>
                  <a:pt x="291" y="1203"/>
                  <a:pt x="253" y="1304"/>
                </a:cubicBezTo>
                <a:cubicBezTo>
                  <a:pt x="64" y="1671"/>
                  <a:pt x="0" y="2101"/>
                  <a:pt x="38" y="2519"/>
                </a:cubicBezTo>
                <a:cubicBezTo>
                  <a:pt x="64" y="2759"/>
                  <a:pt x="127" y="3000"/>
                  <a:pt x="241" y="3227"/>
                </a:cubicBezTo>
                <a:cubicBezTo>
                  <a:pt x="329" y="3442"/>
                  <a:pt x="456" y="3632"/>
                  <a:pt x="620" y="3822"/>
                </a:cubicBezTo>
                <a:cubicBezTo>
                  <a:pt x="671" y="3873"/>
                  <a:pt x="734" y="3923"/>
                  <a:pt x="785" y="3987"/>
                </a:cubicBezTo>
                <a:cubicBezTo>
                  <a:pt x="798" y="3987"/>
                  <a:pt x="810" y="3999"/>
                  <a:pt x="823" y="4012"/>
                </a:cubicBezTo>
                <a:cubicBezTo>
                  <a:pt x="886" y="4063"/>
                  <a:pt x="949" y="4113"/>
                  <a:pt x="1025" y="4164"/>
                </a:cubicBezTo>
                <a:cubicBezTo>
                  <a:pt x="1329" y="4379"/>
                  <a:pt x="1721" y="4518"/>
                  <a:pt x="2164" y="4556"/>
                </a:cubicBezTo>
                <a:lnTo>
                  <a:pt x="2303" y="4556"/>
                </a:lnTo>
                <a:cubicBezTo>
                  <a:pt x="2455" y="4556"/>
                  <a:pt x="2620" y="4543"/>
                  <a:pt x="2797" y="4505"/>
                </a:cubicBezTo>
                <a:cubicBezTo>
                  <a:pt x="2987" y="4467"/>
                  <a:pt x="3189" y="4392"/>
                  <a:pt x="3404" y="4265"/>
                </a:cubicBezTo>
                <a:cubicBezTo>
                  <a:pt x="3746" y="4088"/>
                  <a:pt x="4050" y="3797"/>
                  <a:pt x="4265" y="3430"/>
                </a:cubicBezTo>
                <a:cubicBezTo>
                  <a:pt x="4455" y="3113"/>
                  <a:pt x="4568" y="2721"/>
                  <a:pt x="4581" y="2304"/>
                </a:cubicBezTo>
                <a:cubicBezTo>
                  <a:pt x="4581" y="2114"/>
                  <a:pt x="4556" y="1899"/>
                  <a:pt x="4492" y="1684"/>
                </a:cubicBezTo>
                <a:cubicBezTo>
                  <a:pt x="4442" y="1494"/>
                  <a:pt x="4353" y="1291"/>
                  <a:pt x="4239" y="1089"/>
                </a:cubicBezTo>
                <a:cubicBezTo>
                  <a:pt x="4037" y="760"/>
                  <a:pt x="3746" y="481"/>
                  <a:pt x="3392" y="279"/>
                </a:cubicBezTo>
                <a:cubicBezTo>
                  <a:pt x="3063" y="102"/>
                  <a:pt x="2683" y="1"/>
                  <a:pt x="229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7"/>
          <p:cNvSpPr/>
          <p:nvPr/>
        </p:nvSpPr>
        <p:spPr>
          <a:xfrm>
            <a:off x="11515640" y="893057"/>
            <a:ext cx="104312" cy="103488"/>
          </a:xfrm>
          <a:custGeom>
            <a:avLst/>
            <a:gdLst/>
            <a:ahLst/>
            <a:cxnLst/>
            <a:rect l="l" t="t" r="r" b="b"/>
            <a:pathLst>
              <a:path w="1646" h="1633" extrusionOk="0">
                <a:moveTo>
                  <a:pt x="861" y="545"/>
                </a:moveTo>
                <a:cubicBezTo>
                  <a:pt x="873" y="545"/>
                  <a:pt x="899" y="545"/>
                  <a:pt x="924" y="557"/>
                </a:cubicBezTo>
                <a:cubicBezTo>
                  <a:pt x="949" y="570"/>
                  <a:pt x="975" y="582"/>
                  <a:pt x="987" y="595"/>
                </a:cubicBezTo>
                <a:cubicBezTo>
                  <a:pt x="1013" y="608"/>
                  <a:pt x="1025" y="633"/>
                  <a:pt x="1038" y="646"/>
                </a:cubicBezTo>
                <a:cubicBezTo>
                  <a:pt x="1050" y="658"/>
                  <a:pt x="1063" y="684"/>
                  <a:pt x="1076" y="709"/>
                </a:cubicBezTo>
                <a:cubicBezTo>
                  <a:pt x="1088" y="734"/>
                  <a:pt x="1088" y="747"/>
                  <a:pt x="1088" y="772"/>
                </a:cubicBezTo>
                <a:cubicBezTo>
                  <a:pt x="1088" y="798"/>
                  <a:pt x="1088" y="823"/>
                  <a:pt x="1088" y="848"/>
                </a:cubicBezTo>
                <a:cubicBezTo>
                  <a:pt x="1088" y="874"/>
                  <a:pt x="1088" y="886"/>
                  <a:pt x="1076" y="911"/>
                </a:cubicBezTo>
                <a:cubicBezTo>
                  <a:pt x="1063" y="937"/>
                  <a:pt x="1050" y="962"/>
                  <a:pt x="1038" y="975"/>
                </a:cubicBezTo>
                <a:cubicBezTo>
                  <a:pt x="1025" y="1000"/>
                  <a:pt x="1000" y="1013"/>
                  <a:pt x="987" y="1025"/>
                </a:cubicBezTo>
                <a:cubicBezTo>
                  <a:pt x="975" y="1038"/>
                  <a:pt x="949" y="1051"/>
                  <a:pt x="924" y="1063"/>
                </a:cubicBezTo>
                <a:cubicBezTo>
                  <a:pt x="899" y="1076"/>
                  <a:pt x="886" y="1076"/>
                  <a:pt x="861" y="1089"/>
                </a:cubicBezTo>
                <a:lnTo>
                  <a:pt x="785" y="1089"/>
                </a:lnTo>
                <a:cubicBezTo>
                  <a:pt x="759" y="1076"/>
                  <a:pt x="747" y="1076"/>
                  <a:pt x="721" y="1063"/>
                </a:cubicBezTo>
                <a:cubicBezTo>
                  <a:pt x="696" y="1051"/>
                  <a:pt x="671" y="1038"/>
                  <a:pt x="658" y="1025"/>
                </a:cubicBezTo>
                <a:cubicBezTo>
                  <a:pt x="633" y="1013"/>
                  <a:pt x="620" y="1000"/>
                  <a:pt x="608" y="987"/>
                </a:cubicBezTo>
                <a:cubicBezTo>
                  <a:pt x="595" y="962"/>
                  <a:pt x="582" y="949"/>
                  <a:pt x="582" y="924"/>
                </a:cubicBezTo>
                <a:lnTo>
                  <a:pt x="557" y="886"/>
                </a:lnTo>
                <a:lnTo>
                  <a:pt x="544" y="848"/>
                </a:lnTo>
                <a:cubicBezTo>
                  <a:pt x="557" y="823"/>
                  <a:pt x="557" y="798"/>
                  <a:pt x="557" y="772"/>
                </a:cubicBezTo>
                <a:cubicBezTo>
                  <a:pt x="557" y="747"/>
                  <a:pt x="570" y="722"/>
                  <a:pt x="570" y="696"/>
                </a:cubicBezTo>
                <a:cubicBezTo>
                  <a:pt x="582" y="684"/>
                  <a:pt x="595" y="658"/>
                  <a:pt x="608" y="646"/>
                </a:cubicBezTo>
                <a:cubicBezTo>
                  <a:pt x="620" y="633"/>
                  <a:pt x="633" y="608"/>
                  <a:pt x="658" y="595"/>
                </a:cubicBezTo>
                <a:lnTo>
                  <a:pt x="671" y="582"/>
                </a:lnTo>
                <a:lnTo>
                  <a:pt x="709" y="570"/>
                </a:lnTo>
                <a:cubicBezTo>
                  <a:pt x="734" y="557"/>
                  <a:pt x="759" y="545"/>
                  <a:pt x="785" y="545"/>
                </a:cubicBezTo>
                <a:close/>
                <a:moveTo>
                  <a:pt x="759" y="0"/>
                </a:moveTo>
                <a:cubicBezTo>
                  <a:pt x="696" y="0"/>
                  <a:pt x="633" y="13"/>
                  <a:pt x="570" y="38"/>
                </a:cubicBezTo>
                <a:cubicBezTo>
                  <a:pt x="544" y="38"/>
                  <a:pt x="506" y="51"/>
                  <a:pt x="481" y="76"/>
                </a:cubicBezTo>
                <a:cubicBezTo>
                  <a:pt x="418" y="102"/>
                  <a:pt x="367" y="127"/>
                  <a:pt x="317" y="178"/>
                </a:cubicBezTo>
                <a:cubicBezTo>
                  <a:pt x="291" y="190"/>
                  <a:pt x="279" y="203"/>
                  <a:pt x="253" y="228"/>
                </a:cubicBezTo>
                <a:cubicBezTo>
                  <a:pt x="165" y="304"/>
                  <a:pt x="89" y="431"/>
                  <a:pt x="38" y="570"/>
                </a:cubicBezTo>
                <a:lnTo>
                  <a:pt x="38" y="608"/>
                </a:lnTo>
                <a:lnTo>
                  <a:pt x="26" y="633"/>
                </a:lnTo>
                <a:cubicBezTo>
                  <a:pt x="13" y="709"/>
                  <a:pt x="0" y="772"/>
                  <a:pt x="13" y="848"/>
                </a:cubicBezTo>
                <a:cubicBezTo>
                  <a:pt x="13" y="886"/>
                  <a:pt x="13" y="924"/>
                  <a:pt x="26" y="962"/>
                </a:cubicBezTo>
                <a:cubicBezTo>
                  <a:pt x="38" y="1038"/>
                  <a:pt x="51" y="1101"/>
                  <a:pt x="89" y="1165"/>
                </a:cubicBezTo>
                <a:cubicBezTo>
                  <a:pt x="114" y="1228"/>
                  <a:pt x="165" y="1291"/>
                  <a:pt x="215" y="1354"/>
                </a:cubicBezTo>
                <a:cubicBezTo>
                  <a:pt x="215" y="1367"/>
                  <a:pt x="228" y="1367"/>
                  <a:pt x="228" y="1380"/>
                </a:cubicBezTo>
                <a:cubicBezTo>
                  <a:pt x="241" y="1392"/>
                  <a:pt x="253" y="1392"/>
                  <a:pt x="266" y="1405"/>
                </a:cubicBezTo>
                <a:cubicBezTo>
                  <a:pt x="392" y="1532"/>
                  <a:pt x="570" y="1607"/>
                  <a:pt x="759" y="1620"/>
                </a:cubicBezTo>
                <a:cubicBezTo>
                  <a:pt x="785" y="1633"/>
                  <a:pt x="797" y="1633"/>
                  <a:pt x="823" y="1633"/>
                </a:cubicBezTo>
                <a:cubicBezTo>
                  <a:pt x="873" y="1633"/>
                  <a:pt x="924" y="1620"/>
                  <a:pt x="975" y="1607"/>
                </a:cubicBezTo>
                <a:cubicBezTo>
                  <a:pt x="1050" y="1595"/>
                  <a:pt x="1126" y="1570"/>
                  <a:pt x="1190" y="1544"/>
                </a:cubicBezTo>
                <a:cubicBezTo>
                  <a:pt x="1304" y="1494"/>
                  <a:pt x="1405" y="1392"/>
                  <a:pt x="1519" y="1241"/>
                </a:cubicBezTo>
                <a:cubicBezTo>
                  <a:pt x="1557" y="1190"/>
                  <a:pt x="1582" y="1114"/>
                  <a:pt x="1595" y="1076"/>
                </a:cubicBezTo>
                <a:cubicBezTo>
                  <a:pt x="1620" y="1013"/>
                  <a:pt x="1633" y="949"/>
                  <a:pt x="1633" y="874"/>
                </a:cubicBezTo>
                <a:cubicBezTo>
                  <a:pt x="1645" y="709"/>
                  <a:pt x="1607" y="557"/>
                  <a:pt x="1531" y="405"/>
                </a:cubicBezTo>
                <a:cubicBezTo>
                  <a:pt x="1468" y="279"/>
                  <a:pt x="1342" y="165"/>
                  <a:pt x="1190" y="89"/>
                </a:cubicBezTo>
                <a:cubicBezTo>
                  <a:pt x="1139" y="51"/>
                  <a:pt x="1076" y="26"/>
                  <a:pt x="1013" y="13"/>
                </a:cubicBezTo>
                <a:lnTo>
                  <a:pt x="987" y="13"/>
                </a:lnTo>
                <a:cubicBezTo>
                  <a:pt x="937" y="0"/>
                  <a:pt x="899" y="0"/>
                  <a:pt x="84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3205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58"/>
        <p:cNvGrpSpPr/>
        <p:nvPr/>
      </p:nvGrpSpPr>
      <p:grpSpPr>
        <a:xfrm>
          <a:off x="0" y="0"/>
          <a:ext cx="0" cy="0"/>
          <a:chOff x="0" y="0"/>
          <a:chExt cx="0" cy="0"/>
        </a:xfrm>
      </p:grpSpPr>
      <p:grpSp>
        <p:nvGrpSpPr>
          <p:cNvPr id="1459" name="Google Shape;1459;p41"/>
          <p:cNvGrpSpPr/>
          <p:nvPr/>
        </p:nvGrpSpPr>
        <p:grpSpPr>
          <a:xfrm flipH="1">
            <a:off x="11322374" y="2160168"/>
            <a:ext cx="2719972" cy="4295547"/>
            <a:chOff x="6381700" y="980126"/>
            <a:chExt cx="2039979" cy="3221660"/>
          </a:xfrm>
        </p:grpSpPr>
        <p:sp>
          <p:nvSpPr>
            <p:cNvPr id="1460" name="Google Shape;1460;p41"/>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1"/>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2" name="Google Shape;1462;p41"/>
          <p:cNvGrpSpPr/>
          <p:nvPr/>
        </p:nvGrpSpPr>
        <p:grpSpPr>
          <a:xfrm>
            <a:off x="3706941" y="5081034"/>
            <a:ext cx="8577960" cy="2302265"/>
            <a:chOff x="2802889" y="3810775"/>
            <a:chExt cx="6433470" cy="1726699"/>
          </a:xfrm>
        </p:grpSpPr>
        <p:sp>
          <p:nvSpPr>
            <p:cNvPr id="1463" name="Google Shape;1463;p41"/>
            <p:cNvSpPr/>
            <p:nvPr/>
          </p:nvSpPr>
          <p:spPr>
            <a:xfrm flipH="1">
              <a:off x="2802889" y="3810775"/>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1"/>
            <p:cNvSpPr/>
            <p:nvPr/>
          </p:nvSpPr>
          <p:spPr>
            <a:xfrm flipH="1">
              <a:off x="4066341" y="4170885"/>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5" name="Google Shape;1465;p41"/>
          <p:cNvGrpSpPr/>
          <p:nvPr/>
        </p:nvGrpSpPr>
        <p:grpSpPr>
          <a:xfrm flipH="1">
            <a:off x="11337955" y="4606447"/>
            <a:ext cx="410647" cy="842336"/>
            <a:chOff x="1705414" y="2870585"/>
            <a:chExt cx="376326" cy="771841"/>
          </a:xfrm>
        </p:grpSpPr>
        <p:sp>
          <p:nvSpPr>
            <p:cNvPr id="1466" name="Google Shape;1466;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1"/>
          <p:cNvGrpSpPr/>
          <p:nvPr/>
        </p:nvGrpSpPr>
        <p:grpSpPr>
          <a:xfrm flipH="1">
            <a:off x="10589341" y="5025582"/>
            <a:ext cx="545623" cy="1119169"/>
            <a:chOff x="1705414" y="2870585"/>
            <a:chExt cx="376326" cy="771841"/>
          </a:xfrm>
        </p:grpSpPr>
        <p:sp>
          <p:nvSpPr>
            <p:cNvPr id="1470" name="Google Shape;1470;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3" name="Google Shape;1473;p41"/>
          <p:cNvGrpSpPr/>
          <p:nvPr/>
        </p:nvGrpSpPr>
        <p:grpSpPr>
          <a:xfrm flipH="1">
            <a:off x="7919907" y="5285716"/>
            <a:ext cx="545623" cy="1119169"/>
            <a:chOff x="1705414" y="2870585"/>
            <a:chExt cx="376326" cy="771841"/>
          </a:xfrm>
        </p:grpSpPr>
        <p:sp>
          <p:nvSpPr>
            <p:cNvPr id="1474" name="Google Shape;1474;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7" name="Google Shape;1477;p41"/>
          <p:cNvGrpSpPr/>
          <p:nvPr/>
        </p:nvGrpSpPr>
        <p:grpSpPr>
          <a:xfrm flipH="1">
            <a:off x="9759355" y="5285713"/>
            <a:ext cx="410647" cy="842336"/>
            <a:chOff x="1705414" y="2870585"/>
            <a:chExt cx="376326" cy="771841"/>
          </a:xfrm>
        </p:grpSpPr>
        <p:sp>
          <p:nvSpPr>
            <p:cNvPr id="1478" name="Google Shape;1478;p41"/>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1"/>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1"/>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1" name="Google Shape;1481;p41"/>
          <p:cNvSpPr/>
          <p:nvPr/>
        </p:nvSpPr>
        <p:spPr>
          <a:xfrm flipH="1">
            <a:off x="668391" y="577031"/>
            <a:ext cx="1810312" cy="842292"/>
          </a:xfrm>
          <a:custGeom>
            <a:avLst/>
            <a:gdLst/>
            <a:ahLst/>
            <a:cxnLst/>
            <a:rect l="l" t="t" r="r" b="b"/>
            <a:pathLst>
              <a:path w="16429" h="7644" extrusionOk="0">
                <a:moveTo>
                  <a:pt x="9199" y="1"/>
                </a:moveTo>
                <a:cubicBezTo>
                  <a:pt x="8480" y="1"/>
                  <a:pt x="7806" y="431"/>
                  <a:pt x="7371" y="977"/>
                </a:cubicBezTo>
                <a:cubicBezTo>
                  <a:pt x="7081" y="1334"/>
                  <a:pt x="6879" y="1749"/>
                  <a:pt x="6734" y="2183"/>
                </a:cubicBezTo>
                <a:cubicBezTo>
                  <a:pt x="6580" y="2627"/>
                  <a:pt x="6541" y="3100"/>
                  <a:pt x="6474" y="3572"/>
                </a:cubicBezTo>
                <a:cubicBezTo>
                  <a:pt x="6447" y="3742"/>
                  <a:pt x="6586" y="3854"/>
                  <a:pt x="6714" y="3854"/>
                </a:cubicBezTo>
                <a:cubicBezTo>
                  <a:pt x="6724" y="3854"/>
                  <a:pt x="6734" y="3853"/>
                  <a:pt x="6744" y="3852"/>
                </a:cubicBezTo>
                <a:lnTo>
                  <a:pt x="6744" y="3852"/>
                </a:lnTo>
                <a:cubicBezTo>
                  <a:pt x="6744" y="4016"/>
                  <a:pt x="6734" y="4161"/>
                  <a:pt x="6715" y="4315"/>
                </a:cubicBezTo>
                <a:cubicBezTo>
                  <a:pt x="6412" y="4068"/>
                  <a:pt x="6015" y="3936"/>
                  <a:pt x="5621" y="3936"/>
                </a:cubicBezTo>
                <a:cubicBezTo>
                  <a:pt x="5400" y="3936"/>
                  <a:pt x="5180" y="3978"/>
                  <a:pt x="4978" y="4064"/>
                </a:cubicBezTo>
                <a:cubicBezTo>
                  <a:pt x="4438" y="4286"/>
                  <a:pt x="4091" y="4788"/>
                  <a:pt x="3985" y="5338"/>
                </a:cubicBezTo>
                <a:cubicBezTo>
                  <a:pt x="3686" y="5164"/>
                  <a:pt x="3348" y="5058"/>
                  <a:pt x="2982" y="5039"/>
                </a:cubicBezTo>
                <a:cubicBezTo>
                  <a:pt x="2939" y="5036"/>
                  <a:pt x="2896" y="5035"/>
                  <a:pt x="2854" y="5035"/>
                </a:cubicBezTo>
                <a:cubicBezTo>
                  <a:pt x="2252" y="5035"/>
                  <a:pt x="1663" y="5283"/>
                  <a:pt x="1158" y="5608"/>
                </a:cubicBezTo>
                <a:cubicBezTo>
                  <a:pt x="695" y="5897"/>
                  <a:pt x="1" y="6370"/>
                  <a:pt x="309" y="7006"/>
                </a:cubicBezTo>
                <a:cubicBezTo>
                  <a:pt x="512" y="7460"/>
                  <a:pt x="1100" y="7585"/>
                  <a:pt x="1554" y="7605"/>
                </a:cubicBezTo>
                <a:cubicBezTo>
                  <a:pt x="1583" y="7605"/>
                  <a:pt x="1613" y="7606"/>
                  <a:pt x="1642" y="7606"/>
                </a:cubicBezTo>
                <a:cubicBezTo>
                  <a:pt x="1942" y="7606"/>
                  <a:pt x="2249" y="7564"/>
                  <a:pt x="2547" y="7547"/>
                </a:cubicBezTo>
                <a:cubicBezTo>
                  <a:pt x="2924" y="7518"/>
                  <a:pt x="3310" y="7498"/>
                  <a:pt x="3695" y="7479"/>
                </a:cubicBezTo>
                <a:cubicBezTo>
                  <a:pt x="4467" y="7431"/>
                  <a:pt x="5248" y="7402"/>
                  <a:pt x="6030" y="7373"/>
                </a:cubicBezTo>
                <a:cubicBezTo>
                  <a:pt x="6905" y="7346"/>
                  <a:pt x="7777" y="7334"/>
                  <a:pt x="8648" y="7334"/>
                </a:cubicBezTo>
                <a:cubicBezTo>
                  <a:pt x="9322" y="7334"/>
                  <a:pt x="9996" y="7341"/>
                  <a:pt x="10670" y="7354"/>
                </a:cubicBezTo>
                <a:cubicBezTo>
                  <a:pt x="12416" y="7402"/>
                  <a:pt x="14162" y="7498"/>
                  <a:pt x="15908" y="7643"/>
                </a:cubicBezTo>
                <a:cubicBezTo>
                  <a:pt x="15913" y="7644"/>
                  <a:pt x="15918" y="7644"/>
                  <a:pt x="15923" y="7644"/>
                </a:cubicBezTo>
                <a:cubicBezTo>
                  <a:pt x="16045" y="7644"/>
                  <a:pt x="16188" y="7532"/>
                  <a:pt x="16207" y="7412"/>
                </a:cubicBezTo>
                <a:cubicBezTo>
                  <a:pt x="16429" y="6244"/>
                  <a:pt x="16294" y="4971"/>
                  <a:pt x="15464" y="4074"/>
                </a:cubicBezTo>
                <a:cubicBezTo>
                  <a:pt x="14987" y="3552"/>
                  <a:pt x="14317" y="3236"/>
                  <a:pt x="13640" y="3236"/>
                </a:cubicBezTo>
                <a:cubicBezTo>
                  <a:pt x="13290" y="3236"/>
                  <a:pt x="12937" y="3321"/>
                  <a:pt x="12609" y="3505"/>
                </a:cubicBezTo>
                <a:cubicBezTo>
                  <a:pt x="12522" y="3553"/>
                  <a:pt x="12445" y="3601"/>
                  <a:pt x="12368" y="3669"/>
                </a:cubicBezTo>
                <a:cubicBezTo>
                  <a:pt x="12300" y="2723"/>
                  <a:pt x="11914" y="1797"/>
                  <a:pt x="11278" y="1084"/>
                </a:cubicBezTo>
                <a:cubicBezTo>
                  <a:pt x="10776" y="524"/>
                  <a:pt x="10062" y="42"/>
                  <a:pt x="9290" y="3"/>
                </a:cubicBezTo>
                <a:cubicBezTo>
                  <a:pt x="9260" y="2"/>
                  <a:pt x="9229" y="1"/>
                  <a:pt x="919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403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2"/>
        <p:cNvGrpSpPr/>
        <p:nvPr/>
      </p:nvGrpSpPr>
      <p:grpSpPr>
        <a:xfrm>
          <a:off x="0" y="0"/>
          <a:ext cx="0" cy="0"/>
          <a:chOff x="0" y="0"/>
          <a:chExt cx="0" cy="0"/>
        </a:xfrm>
      </p:grpSpPr>
      <p:grpSp>
        <p:nvGrpSpPr>
          <p:cNvPr id="1483" name="Google Shape;1483;p42"/>
          <p:cNvGrpSpPr/>
          <p:nvPr/>
        </p:nvGrpSpPr>
        <p:grpSpPr>
          <a:xfrm>
            <a:off x="-177624" y="5345192"/>
            <a:ext cx="8577960" cy="1682725"/>
            <a:chOff x="-130236" y="3754613"/>
            <a:chExt cx="6433470" cy="1726699"/>
          </a:xfrm>
        </p:grpSpPr>
        <p:sp>
          <p:nvSpPr>
            <p:cNvPr id="1484" name="Google Shape;1484;p42"/>
            <p:cNvSpPr/>
            <p:nvPr/>
          </p:nvSpPr>
          <p:spPr>
            <a:xfrm>
              <a:off x="-130236" y="3754613"/>
              <a:ext cx="6433470" cy="1726699"/>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2"/>
            <p:cNvSpPr/>
            <p:nvPr/>
          </p:nvSpPr>
          <p:spPr>
            <a:xfrm>
              <a:off x="-130236" y="4114723"/>
              <a:ext cx="5170018" cy="1366587"/>
            </a:xfrm>
            <a:custGeom>
              <a:avLst/>
              <a:gdLst/>
              <a:ahLst/>
              <a:cxnLst/>
              <a:rect l="l" t="t" r="r" b="b"/>
              <a:pathLst>
                <a:path w="56723" h="23775" extrusionOk="0">
                  <a:moveTo>
                    <a:pt x="3329" y="1"/>
                  </a:moveTo>
                  <a:cubicBezTo>
                    <a:pt x="2247" y="1"/>
                    <a:pt x="1170" y="221"/>
                    <a:pt x="0" y="545"/>
                  </a:cubicBezTo>
                  <a:lnTo>
                    <a:pt x="0" y="23774"/>
                  </a:lnTo>
                  <a:lnTo>
                    <a:pt x="56722" y="23774"/>
                  </a:lnTo>
                  <a:cubicBezTo>
                    <a:pt x="52183" y="21047"/>
                    <a:pt x="46484" y="20685"/>
                    <a:pt x="41212" y="20685"/>
                  </a:cubicBezTo>
                  <a:cubicBezTo>
                    <a:pt x="40982" y="20685"/>
                    <a:pt x="40754" y="20686"/>
                    <a:pt x="40526" y="20687"/>
                  </a:cubicBezTo>
                  <a:cubicBezTo>
                    <a:pt x="39273" y="20695"/>
                    <a:pt x="38015" y="20729"/>
                    <a:pt x="36759" y="20729"/>
                  </a:cubicBezTo>
                  <a:cubicBezTo>
                    <a:pt x="36352" y="20729"/>
                    <a:pt x="35945" y="20726"/>
                    <a:pt x="35538" y="20716"/>
                  </a:cubicBezTo>
                  <a:cubicBezTo>
                    <a:pt x="33937" y="20678"/>
                    <a:pt x="32297" y="20523"/>
                    <a:pt x="30811" y="19916"/>
                  </a:cubicBezTo>
                  <a:cubicBezTo>
                    <a:pt x="29172" y="19250"/>
                    <a:pt x="27908" y="18083"/>
                    <a:pt x="27175" y="16472"/>
                  </a:cubicBezTo>
                  <a:cubicBezTo>
                    <a:pt x="26808" y="15652"/>
                    <a:pt x="26528" y="14793"/>
                    <a:pt x="26046" y="14041"/>
                  </a:cubicBezTo>
                  <a:cubicBezTo>
                    <a:pt x="25622" y="13356"/>
                    <a:pt x="24966" y="12806"/>
                    <a:pt x="24290" y="12372"/>
                  </a:cubicBezTo>
                  <a:cubicBezTo>
                    <a:pt x="21657" y="10703"/>
                    <a:pt x="18281" y="10848"/>
                    <a:pt x="15281" y="10790"/>
                  </a:cubicBezTo>
                  <a:cubicBezTo>
                    <a:pt x="13766" y="10761"/>
                    <a:pt x="12232" y="10713"/>
                    <a:pt x="10747" y="10404"/>
                  </a:cubicBezTo>
                  <a:cubicBezTo>
                    <a:pt x="9290" y="10105"/>
                    <a:pt x="7833" y="9604"/>
                    <a:pt x="6869" y="8398"/>
                  </a:cubicBezTo>
                  <a:cubicBezTo>
                    <a:pt x="6367" y="7780"/>
                    <a:pt x="5991" y="6989"/>
                    <a:pt x="5885" y="6198"/>
                  </a:cubicBezTo>
                  <a:cubicBezTo>
                    <a:pt x="5769" y="5282"/>
                    <a:pt x="6029" y="4375"/>
                    <a:pt x="6203" y="3488"/>
                  </a:cubicBezTo>
                  <a:cubicBezTo>
                    <a:pt x="6367" y="2677"/>
                    <a:pt x="6454" y="1838"/>
                    <a:pt x="6116" y="1057"/>
                  </a:cubicBezTo>
                  <a:cubicBezTo>
                    <a:pt x="5885" y="526"/>
                    <a:pt x="5470" y="285"/>
                    <a:pt x="4920" y="169"/>
                  </a:cubicBezTo>
                  <a:cubicBezTo>
                    <a:pt x="4381" y="53"/>
                    <a:pt x="3855" y="1"/>
                    <a:pt x="3329" y="1"/>
                  </a:cubicBezTo>
                  <a:close/>
                </a:path>
              </a:pathLst>
            </a:custGeom>
            <a:solidFill>
              <a:srgbClr val="356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6" name="Google Shape;1486;p42"/>
          <p:cNvGrpSpPr/>
          <p:nvPr/>
        </p:nvGrpSpPr>
        <p:grpSpPr>
          <a:xfrm>
            <a:off x="692738" y="4833613"/>
            <a:ext cx="410647" cy="842336"/>
            <a:chOff x="1705414" y="2870585"/>
            <a:chExt cx="376326" cy="771841"/>
          </a:xfrm>
        </p:grpSpPr>
        <p:sp>
          <p:nvSpPr>
            <p:cNvPr id="1487" name="Google Shape;1487;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0" name="Google Shape;1490;p42"/>
          <p:cNvGrpSpPr/>
          <p:nvPr/>
        </p:nvGrpSpPr>
        <p:grpSpPr>
          <a:xfrm>
            <a:off x="3390605" y="5425747"/>
            <a:ext cx="410647" cy="842336"/>
            <a:chOff x="1705414" y="2870585"/>
            <a:chExt cx="376326" cy="771841"/>
          </a:xfrm>
        </p:grpSpPr>
        <p:sp>
          <p:nvSpPr>
            <p:cNvPr id="1491" name="Google Shape;1491;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4" name="Google Shape;1494;p42"/>
          <p:cNvGrpSpPr/>
          <p:nvPr/>
        </p:nvGrpSpPr>
        <p:grpSpPr>
          <a:xfrm>
            <a:off x="1241438" y="5254780"/>
            <a:ext cx="410647" cy="842336"/>
            <a:chOff x="1705414" y="2870585"/>
            <a:chExt cx="376326" cy="771841"/>
          </a:xfrm>
        </p:grpSpPr>
        <p:sp>
          <p:nvSpPr>
            <p:cNvPr id="1495" name="Google Shape;1495;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8" name="Google Shape;1498;p42"/>
          <p:cNvGrpSpPr/>
          <p:nvPr/>
        </p:nvGrpSpPr>
        <p:grpSpPr>
          <a:xfrm>
            <a:off x="4404104" y="5489027"/>
            <a:ext cx="581297" cy="1192340"/>
            <a:chOff x="1705414" y="2870585"/>
            <a:chExt cx="376326" cy="771841"/>
          </a:xfrm>
        </p:grpSpPr>
        <p:sp>
          <p:nvSpPr>
            <p:cNvPr id="1499" name="Google Shape;1499;p42"/>
            <p:cNvSpPr/>
            <p:nvPr/>
          </p:nvSpPr>
          <p:spPr>
            <a:xfrm>
              <a:off x="1705414" y="2870585"/>
              <a:ext cx="376326" cy="472830"/>
            </a:xfrm>
            <a:custGeom>
              <a:avLst/>
              <a:gdLst/>
              <a:ahLst/>
              <a:cxnLst/>
              <a:rect l="l" t="t" r="r" b="b"/>
              <a:pathLst>
                <a:path w="4574" h="8226" extrusionOk="0">
                  <a:moveTo>
                    <a:pt x="1849" y="1"/>
                  </a:moveTo>
                  <a:cubicBezTo>
                    <a:pt x="1818" y="1"/>
                    <a:pt x="1787" y="4"/>
                    <a:pt x="1756" y="9"/>
                  </a:cubicBezTo>
                  <a:cubicBezTo>
                    <a:pt x="1399" y="86"/>
                    <a:pt x="1332" y="462"/>
                    <a:pt x="1255" y="761"/>
                  </a:cubicBezTo>
                  <a:cubicBezTo>
                    <a:pt x="637" y="3096"/>
                    <a:pt x="223" y="5479"/>
                    <a:pt x="10" y="7890"/>
                  </a:cubicBezTo>
                  <a:cubicBezTo>
                    <a:pt x="1" y="8064"/>
                    <a:pt x="165" y="8199"/>
                    <a:pt x="319" y="8199"/>
                  </a:cubicBezTo>
                  <a:cubicBezTo>
                    <a:pt x="904" y="8216"/>
                    <a:pt x="1488" y="8226"/>
                    <a:pt x="2070" y="8226"/>
                  </a:cubicBezTo>
                  <a:cubicBezTo>
                    <a:pt x="2783" y="8226"/>
                    <a:pt x="3495" y="8211"/>
                    <a:pt x="4207" y="8180"/>
                  </a:cubicBezTo>
                  <a:cubicBezTo>
                    <a:pt x="4409" y="8180"/>
                    <a:pt x="4573" y="7987"/>
                    <a:pt x="4515" y="7784"/>
                  </a:cubicBezTo>
                  <a:cubicBezTo>
                    <a:pt x="4361" y="7234"/>
                    <a:pt x="4207" y="6675"/>
                    <a:pt x="4052" y="6125"/>
                  </a:cubicBezTo>
                  <a:cubicBezTo>
                    <a:pt x="3782" y="5141"/>
                    <a:pt x="3512" y="4167"/>
                    <a:pt x="3232" y="3183"/>
                  </a:cubicBezTo>
                  <a:cubicBezTo>
                    <a:pt x="3097" y="2700"/>
                    <a:pt x="2962" y="2208"/>
                    <a:pt x="2818" y="1726"/>
                  </a:cubicBezTo>
                  <a:cubicBezTo>
                    <a:pt x="2750" y="1475"/>
                    <a:pt x="2673" y="1234"/>
                    <a:pt x="2596" y="993"/>
                  </a:cubicBezTo>
                  <a:cubicBezTo>
                    <a:pt x="2547" y="868"/>
                    <a:pt x="2509" y="742"/>
                    <a:pt x="2461" y="617"/>
                  </a:cubicBezTo>
                  <a:cubicBezTo>
                    <a:pt x="2412" y="491"/>
                    <a:pt x="2354" y="395"/>
                    <a:pt x="2287" y="279"/>
                  </a:cubicBezTo>
                  <a:cubicBezTo>
                    <a:pt x="2287" y="269"/>
                    <a:pt x="2277" y="260"/>
                    <a:pt x="2277" y="260"/>
                  </a:cubicBezTo>
                  <a:cubicBezTo>
                    <a:pt x="2258" y="212"/>
                    <a:pt x="2239" y="183"/>
                    <a:pt x="2210" y="154"/>
                  </a:cubicBezTo>
                  <a:cubicBezTo>
                    <a:pt x="2116" y="52"/>
                    <a:pt x="1983" y="1"/>
                    <a:pt x="1849" y="1"/>
                  </a:cubicBezTo>
                  <a:close/>
                </a:path>
              </a:pathLst>
            </a:custGeom>
            <a:solidFill>
              <a:srgbClr val="7EA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2"/>
            <p:cNvSpPr/>
            <p:nvPr/>
          </p:nvSpPr>
          <p:spPr>
            <a:xfrm>
              <a:off x="1705414" y="3157178"/>
              <a:ext cx="376326" cy="186235"/>
            </a:xfrm>
            <a:custGeom>
              <a:avLst/>
              <a:gdLst/>
              <a:ahLst/>
              <a:cxnLst/>
              <a:rect l="l" t="t" r="r" b="b"/>
              <a:pathLst>
                <a:path w="4574" h="3240" extrusionOk="0">
                  <a:moveTo>
                    <a:pt x="367" y="1"/>
                  </a:moveTo>
                  <a:cubicBezTo>
                    <a:pt x="213" y="965"/>
                    <a:pt x="97" y="1930"/>
                    <a:pt x="10" y="2904"/>
                  </a:cubicBezTo>
                  <a:cubicBezTo>
                    <a:pt x="1" y="3078"/>
                    <a:pt x="165" y="3213"/>
                    <a:pt x="319" y="3213"/>
                  </a:cubicBezTo>
                  <a:cubicBezTo>
                    <a:pt x="904" y="3230"/>
                    <a:pt x="1488" y="3240"/>
                    <a:pt x="2070" y="3240"/>
                  </a:cubicBezTo>
                  <a:cubicBezTo>
                    <a:pt x="2783" y="3240"/>
                    <a:pt x="3495" y="3225"/>
                    <a:pt x="4207" y="3194"/>
                  </a:cubicBezTo>
                  <a:cubicBezTo>
                    <a:pt x="4409" y="3194"/>
                    <a:pt x="4573" y="3001"/>
                    <a:pt x="4515" y="2798"/>
                  </a:cubicBezTo>
                  <a:cubicBezTo>
                    <a:pt x="4361" y="2248"/>
                    <a:pt x="4207" y="1689"/>
                    <a:pt x="4052" y="1139"/>
                  </a:cubicBezTo>
                  <a:cubicBezTo>
                    <a:pt x="4023" y="1033"/>
                    <a:pt x="3994" y="927"/>
                    <a:pt x="3965" y="821"/>
                  </a:cubicBezTo>
                  <a:cubicBezTo>
                    <a:pt x="3715" y="927"/>
                    <a:pt x="3416" y="975"/>
                    <a:pt x="3242" y="994"/>
                  </a:cubicBezTo>
                  <a:cubicBezTo>
                    <a:pt x="3087" y="1017"/>
                    <a:pt x="2939" y="1028"/>
                    <a:pt x="2794" y="1028"/>
                  </a:cubicBezTo>
                  <a:cubicBezTo>
                    <a:pt x="2314" y="1028"/>
                    <a:pt x="1878" y="908"/>
                    <a:pt x="1419" y="686"/>
                  </a:cubicBezTo>
                  <a:cubicBezTo>
                    <a:pt x="1043" y="502"/>
                    <a:pt x="686" y="271"/>
                    <a:pt x="367" y="1"/>
                  </a:cubicBezTo>
                  <a:close/>
                </a:path>
              </a:pathLst>
            </a:custGeom>
            <a:solidFill>
              <a:srgbClr val="5C8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2"/>
            <p:cNvSpPr/>
            <p:nvPr/>
          </p:nvSpPr>
          <p:spPr>
            <a:xfrm>
              <a:off x="1780037" y="2959563"/>
              <a:ext cx="221484" cy="682862"/>
            </a:xfrm>
            <a:custGeom>
              <a:avLst/>
              <a:gdLst/>
              <a:ahLst/>
              <a:cxnLst/>
              <a:rect l="l" t="t" r="r" b="b"/>
              <a:pathLst>
                <a:path w="2692" h="11880" extrusionOk="0">
                  <a:moveTo>
                    <a:pt x="1077" y="1"/>
                  </a:moveTo>
                  <a:cubicBezTo>
                    <a:pt x="1047" y="1"/>
                    <a:pt x="1015" y="20"/>
                    <a:pt x="1004" y="43"/>
                  </a:cubicBezTo>
                  <a:cubicBezTo>
                    <a:pt x="955" y="159"/>
                    <a:pt x="955" y="313"/>
                    <a:pt x="955" y="439"/>
                  </a:cubicBezTo>
                  <a:cubicBezTo>
                    <a:pt x="955" y="574"/>
                    <a:pt x="955" y="718"/>
                    <a:pt x="946" y="853"/>
                  </a:cubicBezTo>
                  <a:cubicBezTo>
                    <a:pt x="946" y="1017"/>
                    <a:pt x="946" y="1191"/>
                    <a:pt x="936" y="1355"/>
                  </a:cubicBezTo>
                  <a:cubicBezTo>
                    <a:pt x="927" y="1403"/>
                    <a:pt x="927" y="1442"/>
                    <a:pt x="917" y="1490"/>
                  </a:cubicBezTo>
                  <a:cubicBezTo>
                    <a:pt x="907" y="1451"/>
                    <a:pt x="888" y="1403"/>
                    <a:pt x="878" y="1365"/>
                  </a:cubicBezTo>
                  <a:cubicBezTo>
                    <a:pt x="830" y="1239"/>
                    <a:pt x="792" y="1123"/>
                    <a:pt x="743" y="998"/>
                  </a:cubicBezTo>
                  <a:cubicBezTo>
                    <a:pt x="695" y="873"/>
                    <a:pt x="647" y="747"/>
                    <a:pt x="570" y="631"/>
                  </a:cubicBezTo>
                  <a:cubicBezTo>
                    <a:pt x="562" y="616"/>
                    <a:pt x="545" y="608"/>
                    <a:pt x="527" y="608"/>
                  </a:cubicBezTo>
                  <a:cubicBezTo>
                    <a:pt x="501" y="608"/>
                    <a:pt x="473" y="626"/>
                    <a:pt x="473" y="660"/>
                  </a:cubicBezTo>
                  <a:cubicBezTo>
                    <a:pt x="483" y="795"/>
                    <a:pt x="531" y="921"/>
                    <a:pt x="570" y="1046"/>
                  </a:cubicBezTo>
                  <a:cubicBezTo>
                    <a:pt x="608" y="1172"/>
                    <a:pt x="647" y="1297"/>
                    <a:pt x="685" y="1422"/>
                  </a:cubicBezTo>
                  <a:cubicBezTo>
                    <a:pt x="734" y="1548"/>
                    <a:pt x="772" y="1673"/>
                    <a:pt x="811" y="1799"/>
                  </a:cubicBezTo>
                  <a:cubicBezTo>
                    <a:pt x="830" y="1876"/>
                    <a:pt x="859" y="1953"/>
                    <a:pt x="888" y="2030"/>
                  </a:cubicBezTo>
                  <a:cubicBezTo>
                    <a:pt x="888" y="2069"/>
                    <a:pt x="888" y="2107"/>
                    <a:pt x="888" y="2146"/>
                  </a:cubicBezTo>
                  <a:cubicBezTo>
                    <a:pt x="869" y="2484"/>
                    <a:pt x="859" y="2831"/>
                    <a:pt x="859" y="3178"/>
                  </a:cubicBezTo>
                  <a:cubicBezTo>
                    <a:pt x="840" y="3140"/>
                    <a:pt x="830" y="3111"/>
                    <a:pt x="811" y="3072"/>
                  </a:cubicBezTo>
                  <a:cubicBezTo>
                    <a:pt x="753" y="2947"/>
                    <a:pt x="695" y="2821"/>
                    <a:pt x="628" y="2696"/>
                  </a:cubicBezTo>
                  <a:cubicBezTo>
                    <a:pt x="570" y="2580"/>
                    <a:pt x="512" y="2435"/>
                    <a:pt x="406" y="2358"/>
                  </a:cubicBezTo>
                  <a:cubicBezTo>
                    <a:pt x="395" y="2347"/>
                    <a:pt x="380" y="2342"/>
                    <a:pt x="366" y="2342"/>
                  </a:cubicBezTo>
                  <a:cubicBezTo>
                    <a:pt x="343" y="2342"/>
                    <a:pt x="322" y="2357"/>
                    <a:pt x="328" y="2387"/>
                  </a:cubicBezTo>
                  <a:cubicBezTo>
                    <a:pt x="328" y="2522"/>
                    <a:pt x="396" y="2648"/>
                    <a:pt x="444" y="2773"/>
                  </a:cubicBezTo>
                  <a:cubicBezTo>
                    <a:pt x="502" y="2898"/>
                    <a:pt x="550" y="3033"/>
                    <a:pt x="599" y="3169"/>
                  </a:cubicBezTo>
                  <a:cubicBezTo>
                    <a:pt x="647" y="3294"/>
                    <a:pt x="695" y="3429"/>
                    <a:pt x="734" y="3564"/>
                  </a:cubicBezTo>
                  <a:cubicBezTo>
                    <a:pt x="753" y="3632"/>
                    <a:pt x="782" y="3747"/>
                    <a:pt x="840" y="3815"/>
                  </a:cubicBezTo>
                  <a:cubicBezTo>
                    <a:pt x="840" y="4259"/>
                    <a:pt x="840" y="4702"/>
                    <a:pt x="840" y="5136"/>
                  </a:cubicBezTo>
                  <a:cubicBezTo>
                    <a:pt x="772" y="5001"/>
                    <a:pt x="705" y="4866"/>
                    <a:pt x="637" y="4722"/>
                  </a:cubicBezTo>
                  <a:cubicBezTo>
                    <a:pt x="541" y="4519"/>
                    <a:pt x="454" y="4316"/>
                    <a:pt x="377" y="4104"/>
                  </a:cubicBezTo>
                  <a:cubicBezTo>
                    <a:pt x="300" y="3921"/>
                    <a:pt x="232" y="3718"/>
                    <a:pt x="87" y="3574"/>
                  </a:cubicBezTo>
                  <a:cubicBezTo>
                    <a:pt x="83" y="3570"/>
                    <a:pt x="76" y="3567"/>
                    <a:pt x="69" y="3567"/>
                  </a:cubicBezTo>
                  <a:cubicBezTo>
                    <a:pt x="59" y="3567"/>
                    <a:pt x="49" y="3572"/>
                    <a:pt x="49" y="3583"/>
                  </a:cubicBezTo>
                  <a:cubicBezTo>
                    <a:pt x="0" y="3796"/>
                    <a:pt x="68" y="4017"/>
                    <a:pt x="136" y="4210"/>
                  </a:cubicBezTo>
                  <a:cubicBezTo>
                    <a:pt x="213" y="4423"/>
                    <a:pt x="300" y="4635"/>
                    <a:pt x="386" y="4837"/>
                  </a:cubicBezTo>
                  <a:cubicBezTo>
                    <a:pt x="483" y="5059"/>
                    <a:pt x="589" y="5262"/>
                    <a:pt x="705" y="5474"/>
                  </a:cubicBezTo>
                  <a:cubicBezTo>
                    <a:pt x="753" y="5542"/>
                    <a:pt x="792" y="5628"/>
                    <a:pt x="840" y="5706"/>
                  </a:cubicBezTo>
                  <a:cubicBezTo>
                    <a:pt x="840" y="6284"/>
                    <a:pt x="840" y="6873"/>
                    <a:pt x="840" y="7452"/>
                  </a:cubicBezTo>
                  <a:lnTo>
                    <a:pt x="840" y="9545"/>
                  </a:lnTo>
                  <a:cubicBezTo>
                    <a:pt x="840" y="10249"/>
                    <a:pt x="830" y="10944"/>
                    <a:pt x="849" y="11648"/>
                  </a:cubicBezTo>
                  <a:cubicBezTo>
                    <a:pt x="854" y="11802"/>
                    <a:pt x="972" y="11879"/>
                    <a:pt x="1091" y="11879"/>
                  </a:cubicBezTo>
                  <a:cubicBezTo>
                    <a:pt x="1209" y="11879"/>
                    <a:pt x="1327" y="11802"/>
                    <a:pt x="1332" y="11648"/>
                  </a:cubicBezTo>
                  <a:cubicBezTo>
                    <a:pt x="1361" y="10857"/>
                    <a:pt x="1341" y="10056"/>
                    <a:pt x="1341" y="9265"/>
                  </a:cubicBezTo>
                  <a:cubicBezTo>
                    <a:pt x="1341" y="8272"/>
                    <a:pt x="1341" y="7278"/>
                    <a:pt x="1341" y="6275"/>
                  </a:cubicBezTo>
                  <a:cubicBezTo>
                    <a:pt x="1399" y="6236"/>
                    <a:pt x="1447" y="6188"/>
                    <a:pt x="1505" y="6149"/>
                  </a:cubicBezTo>
                  <a:cubicBezTo>
                    <a:pt x="1573" y="6091"/>
                    <a:pt x="1640" y="6043"/>
                    <a:pt x="1708" y="5976"/>
                  </a:cubicBezTo>
                  <a:cubicBezTo>
                    <a:pt x="1824" y="5860"/>
                    <a:pt x="1949" y="5744"/>
                    <a:pt x="2074" y="5619"/>
                  </a:cubicBezTo>
                  <a:cubicBezTo>
                    <a:pt x="2190" y="5503"/>
                    <a:pt x="2316" y="5378"/>
                    <a:pt x="2431" y="5243"/>
                  </a:cubicBezTo>
                  <a:cubicBezTo>
                    <a:pt x="2480" y="5185"/>
                    <a:pt x="2538" y="5127"/>
                    <a:pt x="2586" y="5059"/>
                  </a:cubicBezTo>
                  <a:cubicBezTo>
                    <a:pt x="2644" y="4992"/>
                    <a:pt x="2673" y="4934"/>
                    <a:pt x="2692" y="4847"/>
                  </a:cubicBezTo>
                  <a:cubicBezTo>
                    <a:pt x="2692" y="4821"/>
                    <a:pt x="2676" y="4788"/>
                    <a:pt x="2653" y="4788"/>
                  </a:cubicBezTo>
                  <a:cubicBezTo>
                    <a:pt x="2650" y="4788"/>
                    <a:pt x="2647" y="4788"/>
                    <a:pt x="2644" y="4789"/>
                  </a:cubicBezTo>
                  <a:cubicBezTo>
                    <a:pt x="2557" y="4818"/>
                    <a:pt x="2509" y="4857"/>
                    <a:pt x="2451" y="4915"/>
                  </a:cubicBezTo>
                  <a:cubicBezTo>
                    <a:pt x="2383" y="4972"/>
                    <a:pt x="2325" y="5040"/>
                    <a:pt x="2267" y="5098"/>
                  </a:cubicBezTo>
                  <a:cubicBezTo>
                    <a:pt x="2152" y="5214"/>
                    <a:pt x="2026" y="5329"/>
                    <a:pt x="1901" y="5435"/>
                  </a:cubicBezTo>
                  <a:cubicBezTo>
                    <a:pt x="1775" y="5551"/>
                    <a:pt x="1650" y="5648"/>
                    <a:pt x="1505" y="5744"/>
                  </a:cubicBezTo>
                  <a:cubicBezTo>
                    <a:pt x="1447" y="5783"/>
                    <a:pt x="1390" y="5831"/>
                    <a:pt x="1341" y="5870"/>
                  </a:cubicBezTo>
                  <a:cubicBezTo>
                    <a:pt x="1341" y="5628"/>
                    <a:pt x="1341" y="5378"/>
                    <a:pt x="1341" y="5127"/>
                  </a:cubicBezTo>
                  <a:cubicBezTo>
                    <a:pt x="1341" y="5069"/>
                    <a:pt x="1341" y="5001"/>
                    <a:pt x="1341" y="4943"/>
                  </a:cubicBezTo>
                  <a:cubicBezTo>
                    <a:pt x="1476" y="4760"/>
                    <a:pt x="1592" y="4558"/>
                    <a:pt x="1718" y="4355"/>
                  </a:cubicBezTo>
                  <a:cubicBezTo>
                    <a:pt x="1853" y="4152"/>
                    <a:pt x="2007" y="3940"/>
                    <a:pt x="2084" y="3709"/>
                  </a:cubicBezTo>
                  <a:cubicBezTo>
                    <a:pt x="2105" y="3653"/>
                    <a:pt x="2060" y="3612"/>
                    <a:pt x="2012" y="3612"/>
                  </a:cubicBezTo>
                  <a:cubicBezTo>
                    <a:pt x="1994" y="3612"/>
                    <a:pt x="1975" y="3618"/>
                    <a:pt x="1959" y="3632"/>
                  </a:cubicBezTo>
                  <a:cubicBezTo>
                    <a:pt x="1775" y="3796"/>
                    <a:pt x="1631" y="4027"/>
                    <a:pt x="1486" y="4220"/>
                  </a:cubicBezTo>
                  <a:cubicBezTo>
                    <a:pt x="1438" y="4288"/>
                    <a:pt x="1390" y="4355"/>
                    <a:pt x="1341" y="4423"/>
                  </a:cubicBezTo>
                  <a:cubicBezTo>
                    <a:pt x="1341" y="3998"/>
                    <a:pt x="1332" y="3574"/>
                    <a:pt x="1322" y="3149"/>
                  </a:cubicBezTo>
                  <a:cubicBezTo>
                    <a:pt x="1341" y="3111"/>
                    <a:pt x="1361" y="3072"/>
                    <a:pt x="1380" y="3024"/>
                  </a:cubicBezTo>
                  <a:cubicBezTo>
                    <a:pt x="1438" y="2937"/>
                    <a:pt x="1496" y="2860"/>
                    <a:pt x="1563" y="2773"/>
                  </a:cubicBezTo>
                  <a:cubicBezTo>
                    <a:pt x="1631" y="2686"/>
                    <a:pt x="1698" y="2599"/>
                    <a:pt x="1756" y="2493"/>
                  </a:cubicBezTo>
                  <a:cubicBezTo>
                    <a:pt x="1814" y="2406"/>
                    <a:pt x="1882" y="2291"/>
                    <a:pt x="1824" y="2185"/>
                  </a:cubicBezTo>
                  <a:cubicBezTo>
                    <a:pt x="1818" y="2173"/>
                    <a:pt x="1806" y="2169"/>
                    <a:pt x="1793" y="2169"/>
                  </a:cubicBezTo>
                  <a:cubicBezTo>
                    <a:pt x="1783" y="2169"/>
                    <a:pt x="1774" y="2171"/>
                    <a:pt x="1766" y="2175"/>
                  </a:cubicBezTo>
                  <a:cubicBezTo>
                    <a:pt x="1669" y="2214"/>
                    <a:pt x="1631" y="2329"/>
                    <a:pt x="1563" y="2406"/>
                  </a:cubicBezTo>
                  <a:cubicBezTo>
                    <a:pt x="1496" y="2493"/>
                    <a:pt x="1419" y="2570"/>
                    <a:pt x="1351" y="2657"/>
                  </a:cubicBezTo>
                  <a:cubicBezTo>
                    <a:pt x="1341" y="2677"/>
                    <a:pt x="1332" y="2686"/>
                    <a:pt x="1312" y="2705"/>
                  </a:cubicBezTo>
                  <a:cubicBezTo>
                    <a:pt x="1312" y="2474"/>
                    <a:pt x="1303" y="2242"/>
                    <a:pt x="1293" y="2001"/>
                  </a:cubicBezTo>
                  <a:cubicBezTo>
                    <a:pt x="1293" y="1914"/>
                    <a:pt x="1293" y="1828"/>
                    <a:pt x="1283" y="1731"/>
                  </a:cubicBezTo>
                  <a:cubicBezTo>
                    <a:pt x="1312" y="1673"/>
                    <a:pt x="1341" y="1606"/>
                    <a:pt x="1370" y="1548"/>
                  </a:cubicBezTo>
                  <a:cubicBezTo>
                    <a:pt x="1419" y="1413"/>
                    <a:pt x="1467" y="1278"/>
                    <a:pt x="1515" y="1143"/>
                  </a:cubicBezTo>
                  <a:cubicBezTo>
                    <a:pt x="1611" y="882"/>
                    <a:pt x="1737" y="603"/>
                    <a:pt x="1766" y="323"/>
                  </a:cubicBezTo>
                  <a:cubicBezTo>
                    <a:pt x="1771" y="283"/>
                    <a:pt x="1741" y="264"/>
                    <a:pt x="1709" y="264"/>
                  </a:cubicBezTo>
                  <a:cubicBezTo>
                    <a:pt x="1686" y="264"/>
                    <a:pt x="1662" y="274"/>
                    <a:pt x="1650" y="294"/>
                  </a:cubicBezTo>
                  <a:cubicBezTo>
                    <a:pt x="1563" y="410"/>
                    <a:pt x="1505" y="554"/>
                    <a:pt x="1447" y="680"/>
                  </a:cubicBezTo>
                  <a:cubicBezTo>
                    <a:pt x="1390" y="815"/>
                    <a:pt x="1341" y="950"/>
                    <a:pt x="1293" y="1085"/>
                  </a:cubicBezTo>
                  <a:cubicBezTo>
                    <a:pt x="1274" y="1123"/>
                    <a:pt x="1264" y="1172"/>
                    <a:pt x="1245" y="1210"/>
                  </a:cubicBezTo>
                  <a:cubicBezTo>
                    <a:pt x="1235" y="1066"/>
                    <a:pt x="1226" y="931"/>
                    <a:pt x="1216" y="786"/>
                  </a:cubicBezTo>
                  <a:cubicBezTo>
                    <a:pt x="1206" y="651"/>
                    <a:pt x="1206" y="516"/>
                    <a:pt x="1197" y="390"/>
                  </a:cubicBezTo>
                  <a:cubicBezTo>
                    <a:pt x="1187" y="275"/>
                    <a:pt x="1177" y="140"/>
                    <a:pt x="1129" y="33"/>
                  </a:cubicBezTo>
                  <a:cubicBezTo>
                    <a:pt x="1117" y="10"/>
                    <a:pt x="1098" y="1"/>
                    <a:pt x="1077" y="1"/>
                  </a:cubicBezTo>
                  <a:close/>
                </a:path>
              </a:pathLst>
            </a:custGeom>
            <a:solidFill>
              <a:srgbClr val="350B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2" name="Google Shape;1502;p42"/>
          <p:cNvSpPr/>
          <p:nvPr/>
        </p:nvSpPr>
        <p:spPr>
          <a:xfrm>
            <a:off x="9665603" y="719329"/>
            <a:ext cx="1479157" cy="688240"/>
          </a:xfrm>
          <a:custGeom>
            <a:avLst/>
            <a:gdLst/>
            <a:ahLst/>
            <a:cxnLst/>
            <a:rect l="l" t="t" r="r" b="b"/>
            <a:pathLst>
              <a:path w="16429" h="7644" extrusionOk="0">
                <a:moveTo>
                  <a:pt x="9208" y="1"/>
                </a:moveTo>
                <a:cubicBezTo>
                  <a:pt x="8489" y="1"/>
                  <a:pt x="7805" y="431"/>
                  <a:pt x="7370" y="977"/>
                </a:cubicBezTo>
                <a:cubicBezTo>
                  <a:pt x="7081" y="1334"/>
                  <a:pt x="6888" y="1749"/>
                  <a:pt x="6734" y="2173"/>
                </a:cubicBezTo>
                <a:cubicBezTo>
                  <a:pt x="6579" y="2627"/>
                  <a:pt x="6541" y="3099"/>
                  <a:pt x="6473" y="3572"/>
                </a:cubicBezTo>
                <a:cubicBezTo>
                  <a:pt x="6455" y="3742"/>
                  <a:pt x="6587" y="3854"/>
                  <a:pt x="6714" y="3854"/>
                </a:cubicBezTo>
                <a:cubicBezTo>
                  <a:pt x="6724" y="3854"/>
                  <a:pt x="6733" y="3853"/>
                  <a:pt x="6743" y="3852"/>
                </a:cubicBezTo>
                <a:lnTo>
                  <a:pt x="6743" y="3852"/>
                </a:lnTo>
                <a:cubicBezTo>
                  <a:pt x="6743" y="4006"/>
                  <a:pt x="6734" y="4161"/>
                  <a:pt x="6714" y="4315"/>
                </a:cubicBezTo>
                <a:cubicBezTo>
                  <a:pt x="6412" y="4068"/>
                  <a:pt x="6014" y="3935"/>
                  <a:pt x="5621" y="3935"/>
                </a:cubicBezTo>
                <a:cubicBezTo>
                  <a:pt x="5399" y="3935"/>
                  <a:pt x="5179" y="3977"/>
                  <a:pt x="4978" y="4064"/>
                </a:cubicBezTo>
                <a:cubicBezTo>
                  <a:pt x="4447" y="4286"/>
                  <a:pt x="4090" y="4788"/>
                  <a:pt x="3984" y="5337"/>
                </a:cubicBezTo>
                <a:cubicBezTo>
                  <a:pt x="3685" y="5154"/>
                  <a:pt x="3348" y="5058"/>
                  <a:pt x="2991" y="5038"/>
                </a:cubicBezTo>
                <a:cubicBezTo>
                  <a:pt x="2947" y="5036"/>
                  <a:pt x="2904" y="5035"/>
                  <a:pt x="2861" y="5035"/>
                </a:cubicBezTo>
                <a:cubicBezTo>
                  <a:pt x="2251" y="5035"/>
                  <a:pt x="1662" y="5283"/>
                  <a:pt x="1158" y="5598"/>
                </a:cubicBezTo>
                <a:cubicBezTo>
                  <a:pt x="695" y="5897"/>
                  <a:pt x="0" y="6370"/>
                  <a:pt x="309" y="7006"/>
                </a:cubicBezTo>
                <a:cubicBezTo>
                  <a:pt x="521" y="7460"/>
                  <a:pt x="1100" y="7585"/>
                  <a:pt x="1553" y="7604"/>
                </a:cubicBezTo>
                <a:cubicBezTo>
                  <a:pt x="1583" y="7605"/>
                  <a:pt x="1612" y="7606"/>
                  <a:pt x="1642" y="7606"/>
                </a:cubicBezTo>
                <a:cubicBezTo>
                  <a:pt x="1942" y="7606"/>
                  <a:pt x="2248" y="7564"/>
                  <a:pt x="2547" y="7546"/>
                </a:cubicBezTo>
                <a:cubicBezTo>
                  <a:pt x="2923" y="7518"/>
                  <a:pt x="3309" y="7498"/>
                  <a:pt x="3695" y="7479"/>
                </a:cubicBezTo>
                <a:cubicBezTo>
                  <a:pt x="4476" y="7431"/>
                  <a:pt x="5258" y="7402"/>
                  <a:pt x="6029" y="7373"/>
                </a:cubicBezTo>
                <a:cubicBezTo>
                  <a:pt x="6934" y="7345"/>
                  <a:pt x="7836" y="7330"/>
                  <a:pt x="8738" y="7330"/>
                </a:cubicBezTo>
                <a:cubicBezTo>
                  <a:pt x="9384" y="7330"/>
                  <a:pt x="10031" y="7337"/>
                  <a:pt x="10679" y="7354"/>
                </a:cubicBezTo>
                <a:cubicBezTo>
                  <a:pt x="12425" y="7392"/>
                  <a:pt x="14171" y="7489"/>
                  <a:pt x="15907" y="7643"/>
                </a:cubicBezTo>
                <a:cubicBezTo>
                  <a:pt x="15912" y="7643"/>
                  <a:pt x="15917" y="7643"/>
                  <a:pt x="15922" y="7643"/>
                </a:cubicBezTo>
                <a:cubicBezTo>
                  <a:pt x="16045" y="7643"/>
                  <a:pt x="16188" y="7532"/>
                  <a:pt x="16216" y="7411"/>
                </a:cubicBezTo>
                <a:cubicBezTo>
                  <a:pt x="16428" y="6244"/>
                  <a:pt x="16293" y="4971"/>
                  <a:pt x="15464" y="4074"/>
                </a:cubicBezTo>
                <a:cubicBezTo>
                  <a:pt x="14987" y="3552"/>
                  <a:pt x="14321" y="3236"/>
                  <a:pt x="13646" y="3236"/>
                </a:cubicBezTo>
                <a:cubicBezTo>
                  <a:pt x="13298" y="3236"/>
                  <a:pt x="12947" y="3321"/>
                  <a:pt x="12618" y="3505"/>
                </a:cubicBezTo>
                <a:cubicBezTo>
                  <a:pt x="12531" y="3553"/>
                  <a:pt x="12444" y="3601"/>
                  <a:pt x="12367" y="3669"/>
                </a:cubicBezTo>
                <a:cubicBezTo>
                  <a:pt x="12300" y="2723"/>
                  <a:pt x="11923" y="1797"/>
                  <a:pt x="11277" y="1083"/>
                </a:cubicBezTo>
                <a:cubicBezTo>
                  <a:pt x="10776" y="524"/>
                  <a:pt x="10071" y="41"/>
                  <a:pt x="9300" y="3"/>
                </a:cubicBezTo>
                <a:cubicBezTo>
                  <a:pt x="9269" y="1"/>
                  <a:pt x="9239" y="1"/>
                  <a:pt x="92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95083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5D393C-9AA1-4EC0-86FD-B8C2A700F1C5}"/>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842D217-7628-4E29-A29A-F915DE169E8C}"/>
              </a:ext>
            </a:extLst>
          </p:cNvPr>
          <p:cNvSpPr>
            <a:spLocks noGrp="1"/>
          </p:cNvSpPr>
          <p:nvPr>
            <p:ph type="dt" sz="half" idx="10"/>
          </p:nvPr>
        </p:nvSpPr>
        <p:spPr>
          <a:xfrm>
            <a:off x="838200" y="6356351"/>
            <a:ext cx="2743200" cy="365125"/>
          </a:xfrm>
          <a:prstGeom prst="rect">
            <a:avLst/>
          </a:prstGeom>
        </p:spPr>
        <p:txBody>
          <a:bodyPr/>
          <a:lstStyle/>
          <a:p>
            <a:fld id="{4923B236-392E-4040-987B-EAECDCED82EF}" type="datetimeFigureOut">
              <a:rPr lang="zh-CN" altLang="en-US" smtClean="0"/>
              <a:t>2025/5/7</a:t>
            </a:fld>
            <a:endParaRPr lang="zh-CN" altLang="en-US"/>
          </a:p>
        </p:txBody>
      </p:sp>
      <p:sp>
        <p:nvSpPr>
          <p:cNvPr id="5" name="页脚占位符 4">
            <a:extLst>
              <a:ext uri="{FF2B5EF4-FFF2-40B4-BE49-F238E27FC236}">
                <a16:creationId xmlns:a16="http://schemas.microsoft.com/office/drawing/2014/main" id="{D59B96D5-2F47-49B2-B474-7E8067E1FC9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366B245-9B01-4DFE-9A81-A06D3B3CA897}"/>
              </a:ext>
            </a:extLst>
          </p:cNvPr>
          <p:cNvSpPr>
            <a:spLocks noGrp="1"/>
          </p:cNvSpPr>
          <p:nvPr>
            <p:ph type="sldNum" sz="quarter" idx="12"/>
          </p:nvPr>
        </p:nvSpPr>
        <p:spPr>
          <a:xfrm>
            <a:off x="8610600" y="6356351"/>
            <a:ext cx="2743200" cy="365125"/>
          </a:xfrm>
          <a:prstGeom prst="rect">
            <a:avLst/>
          </a:prstGeom>
        </p:spPr>
        <p:txBody>
          <a:bodyPr/>
          <a:lstStyle/>
          <a:p>
            <a:fld id="{DF067359-14CA-443C-9590-3036F603802B}" type="slidenum">
              <a:rPr lang="zh-CN" altLang="en-US" smtClean="0"/>
              <a:t>‹#›</a:t>
            </a:fld>
            <a:endParaRPr lang="zh-CN" altLang="en-US"/>
          </a:p>
        </p:txBody>
      </p:sp>
      <p:grpSp>
        <p:nvGrpSpPr>
          <p:cNvPr id="7" name="Google Shape;1223;p33">
            <a:extLst>
              <a:ext uri="{FF2B5EF4-FFF2-40B4-BE49-F238E27FC236}">
                <a16:creationId xmlns:a16="http://schemas.microsoft.com/office/drawing/2014/main" id="{777FE964-1A0E-B7DA-B291-B9B06495D8C7}"/>
              </a:ext>
            </a:extLst>
          </p:cNvPr>
          <p:cNvGrpSpPr/>
          <p:nvPr userDrawn="1"/>
        </p:nvGrpSpPr>
        <p:grpSpPr>
          <a:xfrm>
            <a:off x="8508934" y="1306835"/>
            <a:ext cx="2719972" cy="4295547"/>
            <a:chOff x="6381700" y="980126"/>
            <a:chExt cx="2039979" cy="3221660"/>
          </a:xfrm>
        </p:grpSpPr>
        <p:sp>
          <p:nvSpPr>
            <p:cNvPr id="8" name="Google Shape;1224;p33">
              <a:extLst>
                <a:ext uri="{FF2B5EF4-FFF2-40B4-BE49-F238E27FC236}">
                  <a16:creationId xmlns:a16="http://schemas.microsoft.com/office/drawing/2014/main" id="{B5BD2EBE-ACB2-382E-502D-B00AE21675FD}"/>
                </a:ext>
              </a:extLst>
            </p:cNvPr>
            <p:cNvSpPr/>
            <p:nvPr/>
          </p:nvSpPr>
          <p:spPr>
            <a:xfrm>
              <a:off x="6381700" y="980126"/>
              <a:ext cx="2039979" cy="3221660"/>
            </a:xfrm>
            <a:custGeom>
              <a:avLst/>
              <a:gdLst/>
              <a:ahLst/>
              <a:cxnLst/>
              <a:rect l="l" t="t" r="r" b="b"/>
              <a:pathLst>
                <a:path w="30696" h="48477" extrusionOk="0">
                  <a:moveTo>
                    <a:pt x="16171" y="1"/>
                  </a:moveTo>
                  <a:cubicBezTo>
                    <a:pt x="14577" y="1"/>
                    <a:pt x="12922" y="790"/>
                    <a:pt x="11451" y="2580"/>
                  </a:cubicBezTo>
                  <a:cubicBezTo>
                    <a:pt x="7670" y="7192"/>
                    <a:pt x="6068" y="13182"/>
                    <a:pt x="4428" y="18613"/>
                  </a:cubicBezTo>
                  <a:cubicBezTo>
                    <a:pt x="2412" y="25230"/>
                    <a:pt x="1" y="32793"/>
                    <a:pt x="165" y="39700"/>
                  </a:cubicBezTo>
                  <a:cubicBezTo>
                    <a:pt x="193" y="40839"/>
                    <a:pt x="348" y="41977"/>
                    <a:pt x="666" y="43077"/>
                  </a:cubicBezTo>
                  <a:cubicBezTo>
                    <a:pt x="965" y="44080"/>
                    <a:pt x="1419" y="45015"/>
                    <a:pt x="2393" y="45633"/>
                  </a:cubicBezTo>
                  <a:cubicBezTo>
                    <a:pt x="3486" y="46329"/>
                    <a:pt x="4855" y="46420"/>
                    <a:pt x="6206" y="46420"/>
                  </a:cubicBezTo>
                  <a:cubicBezTo>
                    <a:pt x="6680" y="46420"/>
                    <a:pt x="7153" y="46408"/>
                    <a:pt x="7610" y="46408"/>
                  </a:cubicBezTo>
                  <a:cubicBezTo>
                    <a:pt x="7780" y="46408"/>
                    <a:pt x="7948" y="46410"/>
                    <a:pt x="8113" y="46414"/>
                  </a:cubicBezTo>
                  <a:cubicBezTo>
                    <a:pt x="10602" y="46482"/>
                    <a:pt x="12994" y="47176"/>
                    <a:pt x="15387" y="47726"/>
                  </a:cubicBezTo>
                  <a:cubicBezTo>
                    <a:pt x="17166" y="48137"/>
                    <a:pt x="19142" y="48477"/>
                    <a:pt x="21075" y="48477"/>
                  </a:cubicBezTo>
                  <a:cubicBezTo>
                    <a:pt x="23450" y="48477"/>
                    <a:pt x="25759" y="47964"/>
                    <a:pt x="27551" y="46443"/>
                  </a:cubicBezTo>
                  <a:cubicBezTo>
                    <a:pt x="30696" y="43781"/>
                    <a:pt x="30320" y="39498"/>
                    <a:pt x="29963" y="35996"/>
                  </a:cubicBezTo>
                  <a:cubicBezTo>
                    <a:pt x="29529" y="31626"/>
                    <a:pt x="28969" y="27256"/>
                    <a:pt x="28120" y="22925"/>
                  </a:cubicBezTo>
                  <a:cubicBezTo>
                    <a:pt x="27291" y="18632"/>
                    <a:pt x="26172" y="14369"/>
                    <a:pt x="24599" y="10230"/>
                  </a:cubicBezTo>
                  <a:cubicBezTo>
                    <a:pt x="23808" y="8156"/>
                    <a:pt x="22901" y="6111"/>
                    <a:pt x="21869" y="4124"/>
                  </a:cubicBezTo>
                  <a:cubicBezTo>
                    <a:pt x="20553" y="1576"/>
                    <a:pt x="18423" y="1"/>
                    <a:pt x="16171" y="1"/>
                  </a:cubicBezTo>
                  <a:close/>
                </a:path>
              </a:pathLst>
            </a:custGeom>
            <a:solidFill>
              <a:srgbClr val="CEA3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25;p33">
              <a:extLst>
                <a:ext uri="{FF2B5EF4-FFF2-40B4-BE49-F238E27FC236}">
                  <a16:creationId xmlns:a16="http://schemas.microsoft.com/office/drawing/2014/main" id="{2C145A3E-1708-9C54-6AF8-95AE0131F687}"/>
                </a:ext>
              </a:extLst>
            </p:cNvPr>
            <p:cNvSpPr/>
            <p:nvPr/>
          </p:nvSpPr>
          <p:spPr>
            <a:xfrm>
              <a:off x="6748417" y="980126"/>
              <a:ext cx="1388629" cy="1570191"/>
            </a:xfrm>
            <a:custGeom>
              <a:avLst/>
              <a:gdLst/>
              <a:ahLst/>
              <a:cxnLst/>
              <a:rect l="l" t="t" r="r" b="b"/>
              <a:pathLst>
                <a:path w="20895" h="23627" extrusionOk="0">
                  <a:moveTo>
                    <a:pt x="10653" y="1"/>
                  </a:moveTo>
                  <a:cubicBezTo>
                    <a:pt x="9059" y="1"/>
                    <a:pt x="7404" y="790"/>
                    <a:pt x="5933" y="2580"/>
                  </a:cubicBezTo>
                  <a:cubicBezTo>
                    <a:pt x="2971" y="6188"/>
                    <a:pt x="1351" y="10635"/>
                    <a:pt x="0" y="15005"/>
                  </a:cubicBezTo>
                  <a:cubicBezTo>
                    <a:pt x="155" y="15951"/>
                    <a:pt x="550" y="16828"/>
                    <a:pt x="1467" y="17108"/>
                  </a:cubicBezTo>
                  <a:cubicBezTo>
                    <a:pt x="1599" y="17149"/>
                    <a:pt x="1727" y="17167"/>
                    <a:pt x="1850" y="17167"/>
                  </a:cubicBezTo>
                  <a:cubicBezTo>
                    <a:pt x="2944" y="17167"/>
                    <a:pt x="3734" y="15752"/>
                    <a:pt x="4725" y="15752"/>
                  </a:cubicBezTo>
                  <a:cubicBezTo>
                    <a:pt x="4988" y="15752"/>
                    <a:pt x="5265" y="15852"/>
                    <a:pt x="5566" y="16105"/>
                  </a:cubicBezTo>
                  <a:cubicBezTo>
                    <a:pt x="6087" y="16539"/>
                    <a:pt x="6184" y="17311"/>
                    <a:pt x="6271" y="17899"/>
                  </a:cubicBezTo>
                  <a:cubicBezTo>
                    <a:pt x="6406" y="18854"/>
                    <a:pt x="6415" y="19819"/>
                    <a:pt x="6531" y="20764"/>
                  </a:cubicBezTo>
                  <a:cubicBezTo>
                    <a:pt x="6627" y="21581"/>
                    <a:pt x="7241" y="23626"/>
                    <a:pt x="8368" y="23626"/>
                  </a:cubicBezTo>
                  <a:cubicBezTo>
                    <a:pt x="8599" y="23626"/>
                    <a:pt x="8852" y="23540"/>
                    <a:pt x="9126" y="23340"/>
                  </a:cubicBezTo>
                  <a:cubicBezTo>
                    <a:pt x="10216" y="22539"/>
                    <a:pt x="10814" y="21285"/>
                    <a:pt x="11750" y="20359"/>
                  </a:cubicBezTo>
                  <a:cubicBezTo>
                    <a:pt x="12307" y="19809"/>
                    <a:pt x="13088" y="19319"/>
                    <a:pt x="13892" y="19319"/>
                  </a:cubicBezTo>
                  <a:cubicBezTo>
                    <a:pt x="14244" y="19319"/>
                    <a:pt x="14600" y="19412"/>
                    <a:pt x="14943" y="19636"/>
                  </a:cubicBezTo>
                  <a:cubicBezTo>
                    <a:pt x="15570" y="20041"/>
                    <a:pt x="15821" y="21073"/>
                    <a:pt x="16679" y="21111"/>
                  </a:cubicBezTo>
                  <a:cubicBezTo>
                    <a:pt x="16706" y="21113"/>
                    <a:pt x="16733" y="21113"/>
                    <a:pt x="16759" y="21113"/>
                  </a:cubicBezTo>
                  <a:cubicBezTo>
                    <a:pt x="17929" y="21113"/>
                    <a:pt x="18474" y="19878"/>
                    <a:pt x="18917" y="19086"/>
                  </a:cubicBezTo>
                  <a:cubicBezTo>
                    <a:pt x="19544" y="17976"/>
                    <a:pt x="20191" y="16848"/>
                    <a:pt x="20895" y="15729"/>
                  </a:cubicBezTo>
                  <a:cubicBezTo>
                    <a:pt x="20364" y="13877"/>
                    <a:pt x="19766" y="12044"/>
                    <a:pt x="19081" y="10230"/>
                  </a:cubicBezTo>
                  <a:cubicBezTo>
                    <a:pt x="18290" y="8156"/>
                    <a:pt x="17383" y="6111"/>
                    <a:pt x="16351" y="4124"/>
                  </a:cubicBezTo>
                  <a:cubicBezTo>
                    <a:pt x="15035" y="1576"/>
                    <a:pt x="12905" y="1"/>
                    <a:pt x="10653"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 name="Google Shape;1226;p33">
            <a:extLst>
              <a:ext uri="{FF2B5EF4-FFF2-40B4-BE49-F238E27FC236}">
                <a16:creationId xmlns:a16="http://schemas.microsoft.com/office/drawing/2014/main" id="{B4D7A193-580E-3813-3DF4-614CCDA0B564}"/>
              </a:ext>
            </a:extLst>
          </p:cNvPr>
          <p:cNvGrpSpPr/>
          <p:nvPr userDrawn="1"/>
        </p:nvGrpSpPr>
        <p:grpSpPr>
          <a:xfrm>
            <a:off x="10820265" y="1940974"/>
            <a:ext cx="1843000" cy="3752244"/>
            <a:chOff x="7876599" y="1455730"/>
            <a:chExt cx="1382250" cy="2814183"/>
          </a:xfrm>
        </p:grpSpPr>
        <p:sp>
          <p:nvSpPr>
            <p:cNvPr id="11" name="Google Shape;1227;p33">
              <a:extLst>
                <a:ext uri="{FF2B5EF4-FFF2-40B4-BE49-F238E27FC236}">
                  <a16:creationId xmlns:a16="http://schemas.microsoft.com/office/drawing/2014/main" id="{259BAD16-AE5B-867E-2432-E9A76EA2990B}"/>
                </a:ext>
              </a:extLst>
            </p:cNvPr>
            <p:cNvSpPr/>
            <p:nvPr/>
          </p:nvSpPr>
          <p:spPr>
            <a:xfrm flipH="1">
              <a:off x="7876599" y="1492255"/>
              <a:ext cx="1382250" cy="2777658"/>
            </a:xfrm>
            <a:custGeom>
              <a:avLst/>
              <a:gdLst/>
              <a:ahLst/>
              <a:cxnLst/>
              <a:rect l="l" t="t" r="r" b="b"/>
              <a:pathLst>
                <a:path w="20799" h="41796" extrusionOk="0">
                  <a:moveTo>
                    <a:pt x="12388" y="1"/>
                  </a:moveTo>
                  <a:cubicBezTo>
                    <a:pt x="12241" y="1"/>
                    <a:pt x="12089" y="15"/>
                    <a:pt x="11934" y="45"/>
                  </a:cubicBezTo>
                  <a:cubicBezTo>
                    <a:pt x="11007" y="219"/>
                    <a:pt x="10352" y="923"/>
                    <a:pt x="9802" y="1560"/>
                  </a:cubicBezTo>
                  <a:cubicBezTo>
                    <a:pt x="8605" y="2920"/>
                    <a:pt x="7554" y="4376"/>
                    <a:pt x="6647" y="5900"/>
                  </a:cubicBezTo>
                  <a:cubicBezTo>
                    <a:pt x="4824" y="8949"/>
                    <a:pt x="3551" y="12229"/>
                    <a:pt x="2576" y="15566"/>
                  </a:cubicBezTo>
                  <a:cubicBezTo>
                    <a:pt x="1602" y="18923"/>
                    <a:pt x="936" y="22338"/>
                    <a:pt x="338" y="25763"/>
                  </a:cubicBezTo>
                  <a:cubicBezTo>
                    <a:pt x="223" y="26390"/>
                    <a:pt x="107" y="27017"/>
                    <a:pt x="1" y="27653"/>
                  </a:cubicBezTo>
                  <a:cubicBezTo>
                    <a:pt x="1400" y="28579"/>
                    <a:pt x="2711" y="29592"/>
                    <a:pt x="3975" y="30653"/>
                  </a:cubicBezTo>
                  <a:cubicBezTo>
                    <a:pt x="6194" y="32525"/>
                    <a:pt x="8133" y="34637"/>
                    <a:pt x="10255" y="36596"/>
                  </a:cubicBezTo>
                  <a:cubicBezTo>
                    <a:pt x="12233" y="38438"/>
                    <a:pt x="14355" y="40184"/>
                    <a:pt x="16651" y="41708"/>
                  </a:cubicBezTo>
                  <a:cubicBezTo>
                    <a:pt x="16689" y="41737"/>
                    <a:pt x="16738" y="41766"/>
                    <a:pt x="16776" y="41795"/>
                  </a:cubicBezTo>
                  <a:cubicBezTo>
                    <a:pt x="17828" y="41342"/>
                    <a:pt x="18850" y="40859"/>
                    <a:pt x="19844" y="40319"/>
                  </a:cubicBezTo>
                  <a:cubicBezTo>
                    <a:pt x="20143" y="39567"/>
                    <a:pt x="20461" y="38834"/>
                    <a:pt x="20789" y="38100"/>
                  </a:cubicBezTo>
                  <a:cubicBezTo>
                    <a:pt x="20789" y="34280"/>
                    <a:pt x="20789" y="30451"/>
                    <a:pt x="20789" y="26631"/>
                  </a:cubicBezTo>
                  <a:cubicBezTo>
                    <a:pt x="20789" y="25782"/>
                    <a:pt x="20799" y="24923"/>
                    <a:pt x="20799" y="24074"/>
                  </a:cubicBezTo>
                  <a:cubicBezTo>
                    <a:pt x="20799" y="22936"/>
                    <a:pt x="20799" y="21798"/>
                    <a:pt x="20799" y="20669"/>
                  </a:cubicBezTo>
                  <a:cubicBezTo>
                    <a:pt x="20799" y="20013"/>
                    <a:pt x="20799" y="19357"/>
                    <a:pt x="20799" y="18701"/>
                  </a:cubicBezTo>
                  <a:cubicBezTo>
                    <a:pt x="20722" y="18180"/>
                    <a:pt x="20635" y="17660"/>
                    <a:pt x="20548" y="17139"/>
                  </a:cubicBezTo>
                  <a:cubicBezTo>
                    <a:pt x="20239" y="15180"/>
                    <a:pt x="19940" y="13212"/>
                    <a:pt x="19506" y="11274"/>
                  </a:cubicBezTo>
                  <a:cubicBezTo>
                    <a:pt x="19082" y="9392"/>
                    <a:pt x="18541" y="7521"/>
                    <a:pt x="17760" y="5727"/>
                  </a:cubicBezTo>
                  <a:cubicBezTo>
                    <a:pt x="17017" y="4048"/>
                    <a:pt x="16043" y="2428"/>
                    <a:pt x="14644" y="1096"/>
                  </a:cubicBezTo>
                  <a:cubicBezTo>
                    <a:pt x="14031" y="517"/>
                    <a:pt x="13283" y="1"/>
                    <a:pt x="12388" y="1"/>
                  </a:cubicBezTo>
                  <a:close/>
                </a:path>
              </a:pathLst>
            </a:custGeom>
            <a:solidFill>
              <a:srgbClr val="C1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28;p33">
              <a:extLst>
                <a:ext uri="{FF2B5EF4-FFF2-40B4-BE49-F238E27FC236}">
                  <a16:creationId xmlns:a16="http://schemas.microsoft.com/office/drawing/2014/main" id="{70C00120-0641-D20B-8F70-09B9023B5D0C}"/>
                </a:ext>
              </a:extLst>
            </p:cNvPr>
            <p:cNvSpPr/>
            <p:nvPr/>
          </p:nvSpPr>
          <p:spPr>
            <a:xfrm flipH="1">
              <a:off x="7964958" y="1455730"/>
              <a:ext cx="1125125" cy="1276250"/>
            </a:xfrm>
            <a:custGeom>
              <a:avLst/>
              <a:gdLst/>
              <a:ahLst/>
              <a:cxnLst/>
              <a:rect l="l" t="t" r="r" b="b"/>
              <a:pathLst>
                <a:path w="16930" h="19204" extrusionOk="0">
                  <a:moveTo>
                    <a:pt x="9667" y="1"/>
                  </a:moveTo>
                  <a:cubicBezTo>
                    <a:pt x="9520" y="1"/>
                    <a:pt x="9368" y="15"/>
                    <a:pt x="9213" y="45"/>
                  </a:cubicBezTo>
                  <a:cubicBezTo>
                    <a:pt x="8286" y="219"/>
                    <a:pt x="7631" y="923"/>
                    <a:pt x="7081" y="1560"/>
                  </a:cubicBezTo>
                  <a:cubicBezTo>
                    <a:pt x="5884" y="2920"/>
                    <a:pt x="4833" y="4376"/>
                    <a:pt x="3926" y="5900"/>
                  </a:cubicBezTo>
                  <a:cubicBezTo>
                    <a:pt x="2190" y="8804"/>
                    <a:pt x="945" y="11920"/>
                    <a:pt x="0" y="15094"/>
                  </a:cubicBezTo>
                  <a:cubicBezTo>
                    <a:pt x="287" y="15581"/>
                    <a:pt x="681" y="16000"/>
                    <a:pt x="1161" y="16000"/>
                  </a:cubicBezTo>
                  <a:cubicBezTo>
                    <a:pt x="1327" y="16000"/>
                    <a:pt x="1503" y="15950"/>
                    <a:pt x="1688" y="15836"/>
                  </a:cubicBezTo>
                  <a:cubicBezTo>
                    <a:pt x="3087" y="14978"/>
                    <a:pt x="3463" y="13222"/>
                    <a:pt x="4901" y="12364"/>
                  </a:cubicBezTo>
                  <a:cubicBezTo>
                    <a:pt x="4933" y="12343"/>
                    <a:pt x="4969" y="12334"/>
                    <a:pt x="5004" y="12334"/>
                  </a:cubicBezTo>
                  <a:cubicBezTo>
                    <a:pt x="5083" y="12334"/>
                    <a:pt x="5160" y="12378"/>
                    <a:pt x="5200" y="12431"/>
                  </a:cubicBezTo>
                  <a:cubicBezTo>
                    <a:pt x="5827" y="13184"/>
                    <a:pt x="5817" y="14322"/>
                    <a:pt x="5904" y="15209"/>
                  </a:cubicBezTo>
                  <a:cubicBezTo>
                    <a:pt x="6020" y="16299"/>
                    <a:pt x="6000" y="17939"/>
                    <a:pt x="6946" y="18759"/>
                  </a:cubicBezTo>
                  <a:cubicBezTo>
                    <a:pt x="7302" y="19072"/>
                    <a:pt x="7617" y="19204"/>
                    <a:pt x="7896" y="19204"/>
                  </a:cubicBezTo>
                  <a:cubicBezTo>
                    <a:pt x="9205" y="19204"/>
                    <a:pt x="9693" y="16278"/>
                    <a:pt x="9820" y="15499"/>
                  </a:cubicBezTo>
                  <a:cubicBezTo>
                    <a:pt x="9994" y="14486"/>
                    <a:pt x="10052" y="11978"/>
                    <a:pt x="11605" y="11756"/>
                  </a:cubicBezTo>
                  <a:cubicBezTo>
                    <a:pt x="11688" y="11744"/>
                    <a:pt x="11767" y="11738"/>
                    <a:pt x="11842" y="11738"/>
                  </a:cubicBezTo>
                  <a:cubicBezTo>
                    <a:pt x="13703" y="11738"/>
                    <a:pt x="13444" y="15244"/>
                    <a:pt x="14780" y="15244"/>
                  </a:cubicBezTo>
                  <a:cubicBezTo>
                    <a:pt x="14914" y="15244"/>
                    <a:pt x="15063" y="15209"/>
                    <a:pt x="15232" y="15132"/>
                  </a:cubicBezTo>
                  <a:cubicBezTo>
                    <a:pt x="16303" y="14650"/>
                    <a:pt x="16428" y="12865"/>
                    <a:pt x="16920" y="11987"/>
                  </a:cubicBezTo>
                  <a:cubicBezTo>
                    <a:pt x="16930" y="11987"/>
                    <a:pt x="16930" y="11978"/>
                    <a:pt x="16930" y="11978"/>
                  </a:cubicBezTo>
                  <a:cubicBezTo>
                    <a:pt x="16882" y="11737"/>
                    <a:pt x="16833" y="11505"/>
                    <a:pt x="16785" y="11274"/>
                  </a:cubicBezTo>
                  <a:cubicBezTo>
                    <a:pt x="16361" y="9392"/>
                    <a:pt x="15820" y="7521"/>
                    <a:pt x="15039" y="5727"/>
                  </a:cubicBezTo>
                  <a:cubicBezTo>
                    <a:pt x="14296" y="4048"/>
                    <a:pt x="13322" y="2428"/>
                    <a:pt x="11923" y="1096"/>
                  </a:cubicBezTo>
                  <a:cubicBezTo>
                    <a:pt x="11310" y="517"/>
                    <a:pt x="10562" y="1"/>
                    <a:pt x="9667" y="1"/>
                  </a:cubicBezTo>
                  <a:close/>
                </a:path>
              </a:pathLst>
            </a:custGeom>
            <a:solidFill>
              <a:srgbClr val="EE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229;p33">
            <a:extLst>
              <a:ext uri="{FF2B5EF4-FFF2-40B4-BE49-F238E27FC236}">
                <a16:creationId xmlns:a16="http://schemas.microsoft.com/office/drawing/2014/main" id="{DF1562AF-5201-CCDF-A8FD-DF887E64D54E}"/>
              </a:ext>
            </a:extLst>
          </p:cNvPr>
          <p:cNvSpPr/>
          <p:nvPr userDrawn="1"/>
        </p:nvSpPr>
        <p:spPr>
          <a:xfrm>
            <a:off x="1768133" y="4434801"/>
            <a:ext cx="10423867" cy="2515937"/>
          </a:xfrm>
          <a:custGeom>
            <a:avLst/>
            <a:gdLst/>
            <a:ahLst/>
            <a:cxnLst/>
            <a:rect l="l" t="t" r="r" b="b"/>
            <a:pathLst>
              <a:path w="71993" h="32828" extrusionOk="0">
                <a:moveTo>
                  <a:pt x="71993" y="0"/>
                </a:moveTo>
                <a:cubicBezTo>
                  <a:pt x="36436" y="5962"/>
                  <a:pt x="1" y="32354"/>
                  <a:pt x="319" y="32827"/>
                </a:cubicBezTo>
                <a:lnTo>
                  <a:pt x="71993" y="32827"/>
                </a:lnTo>
                <a:lnTo>
                  <a:pt x="71993" y="0"/>
                </a:lnTo>
                <a:close/>
              </a:path>
            </a:pathLst>
          </a:custGeom>
          <a:solidFill>
            <a:srgbClr val="3563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230;p33">
            <a:extLst>
              <a:ext uri="{FF2B5EF4-FFF2-40B4-BE49-F238E27FC236}">
                <a16:creationId xmlns:a16="http://schemas.microsoft.com/office/drawing/2014/main" id="{F2C89C40-88AE-9A98-8BE3-5515982D32A0}"/>
              </a:ext>
            </a:extLst>
          </p:cNvPr>
          <p:cNvSpPr/>
          <p:nvPr userDrawn="1"/>
        </p:nvSpPr>
        <p:spPr>
          <a:xfrm>
            <a:off x="1773716" y="4940620"/>
            <a:ext cx="10412717" cy="2010113"/>
          </a:xfrm>
          <a:custGeom>
            <a:avLst/>
            <a:gdLst/>
            <a:ahLst/>
            <a:cxnLst/>
            <a:rect l="l" t="t" r="r" b="b"/>
            <a:pathLst>
              <a:path w="71916" h="26228" extrusionOk="0">
                <a:moveTo>
                  <a:pt x="60321" y="0"/>
                </a:moveTo>
                <a:cubicBezTo>
                  <a:pt x="58317" y="0"/>
                  <a:pt x="56314" y="507"/>
                  <a:pt x="54369" y="876"/>
                </a:cubicBezTo>
                <a:cubicBezTo>
                  <a:pt x="53510" y="1040"/>
                  <a:pt x="52681" y="1175"/>
                  <a:pt x="51793" y="1310"/>
                </a:cubicBezTo>
                <a:cubicBezTo>
                  <a:pt x="51187" y="1401"/>
                  <a:pt x="50521" y="1505"/>
                  <a:pt x="49869" y="1505"/>
                </a:cubicBezTo>
                <a:cubicBezTo>
                  <a:pt x="49411" y="1505"/>
                  <a:pt x="48960" y="1454"/>
                  <a:pt x="48542" y="1310"/>
                </a:cubicBezTo>
                <a:cubicBezTo>
                  <a:pt x="48147" y="1175"/>
                  <a:pt x="47799" y="924"/>
                  <a:pt x="47664" y="519"/>
                </a:cubicBezTo>
                <a:cubicBezTo>
                  <a:pt x="47626" y="423"/>
                  <a:pt x="47616" y="326"/>
                  <a:pt x="47607" y="230"/>
                </a:cubicBezTo>
                <a:cubicBezTo>
                  <a:pt x="21493" y="10166"/>
                  <a:pt x="1" y="25870"/>
                  <a:pt x="242" y="26227"/>
                </a:cubicBezTo>
                <a:lnTo>
                  <a:pt x="71916" y="26227"/>
                </a:lnTo>
                <a:lnTo>
                  <a:pt x="71916" y="16156"/>
                </a:lnTo>
                <a:cubicBezTo>
                  <a:pt x="70276" y="15732"/>
                  <a:pt x="68694" y="15105"/>
                  <a:pt x="67131" y="14468"/>
                </a:cubicBezTo>
                <a:cubicBezTo>
                  <a:pt x="66195" y="14101"/>
                  <a:pt x="65269" y="13725"/>
                  <a:pt x="64324" y="13397"/>
                </a:cubicBezTo>
                <a:cubicBezTo>
                  <a:pt x="63388" y="13069"/>
                  <a:pt x="62443" y="12818"/>
                  <a:pt x="61478" y="12597"/>
                </a:cubicBezTo>
                <a:cubicBezTo>
                  <a:pt x="60861" y="12442"/>
                  <a:pt x="60234" y="12355"/>
                  <a:pt x="59607" y="12230"/>
                </a:cubicBezTo>
                <a:cubicBezTo>
                  <a:pt x="59047" y="12114"/>
                  <a:pt x="58469" y="11970"/>
                  <a:pt x="57996" y="11632"/>
                </a:cubicBezTo>
                <a:cubicBezTo>
                  <a:pt x="56983" y="10928"/>
                  <a:pt x="56877" y="9539"/>
                  <a:pt x="57417" y="8497"/>
                </a:cubicBezTo>
                <a:cubicBezTo>
                  <a:pt x="57948" y="7494"/>
                  <a:pt x="58816" y="6645"/>
                  <a:pt x="59607" y="5844"/>
                </a:cubicBezTo>
                <a:cubicBezTo>
                  <a:pt x="60504" y="4947"/>
                  <a:pt x="61440" y="4079"/>
                  <a:pt x="62269" y="3124"/>
                </a:cubicBezTo>
                <a:cubicBezTo>
                  <a:pt x="62597" y="2748"/>
                  <a:pt x="62906" y="2362"/>
                  <a:pt x="63128" y="1918"/>
                </a:cubicBezTo>
                <a:cubicBezTo>
                  <a:pt x="63224" y="1754"/>
                  <a:pt x="63263" y="1638"/>
                  <a:pt x="63321" y="1426"/>
                </a:cubicBezTo>
                <a:cubicBezTo>
                  <a:pt x="63340" y="1310"/>
                  <a:pt x="63350" y="1194"/>
                  <a:pt x="63301" y="1069"/>
                </a:cubicBezTo>
                <a:cubicBezTo>
                  <a:pt x="63205" y="760"/>
                  <a:pt x="62906" y="519"/>
                  <a:pt x="62568" y="355"/>
                </a:cubicBezTo>
                <a:cubicBezTo>
                  <a:pt x="62173" y="162"/>
                  <a:pt x="61681" y="75"/>
                  <a:pt x="61227" y="37"/>
                </a:cubicBezTo>
                <a:cubicBezTo>
                  <a:pt x="60925" y="12"/>
                  <a:pt x="60623" y="0"/>
                  <a:pt x="60321" y="0"/>
                </a:cubicBezTo>
                <a:close/>
              </a:path>
            </a:pathLst>
          </a:custGeom>
          <a:solidFill>
            <a:srgbClr val="284F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231;p33">
            <a:extLst>
              <a:ext uri="{FF2B5EF4-FFF2-40B4-BE49-F238E27FC236}">
                <a16:creationId xmlns:a16="http://schemas.microsoft.com/office/drawing/2014/main" id="{C5F46E26-C9A3-DF47-E04B-25164E9DCA75}"/>
              </a:ext>
            </a:extLst>
          </p:cNvPr>
          <p:cNvSpPr/>
          <p:nvPr userDrawn="1"/>
        </p:nvSpPr>
        <p:spPr>
          <a:xfrm>
            <a:off x="-1022535" y="4633085"/>
            <a:ext cx="8577960" cy="2302265"/>
          </a:xfrm>
          <a:custGeom>
            <a:avLst/>
            <a:gdLst/>
            <a:ahLst/>
            <a:cxnLst/>
            <a:rect l="l" t="t" r="r" b="b"/>
            <a:pathLst>
              <a:path w="70585" h="30040" extrusionOk="0">
                <a:moveTo>
                  <a:pt x="0" y="0"/>
                </a:moveTo>
                <a:lnTo>
                  <a:pt x="0" y="30039"/>
                </a:lnTo>
                <a:lnTo>
                  <a:pt x="70584" y="30039"/>
                </a:lnTo>
                <a:cubicBezTo>
                  <a:pt x="47143" y="9222"/>
                  <a:pt x="0" y="0"/>
                  <a:pt x="0" y="0"/>
                </a:cubicBezTo>
                <a:close/>
              </a:path>
            </a:pathLst>
          </a:custGeom>
          <a:solidFill>
            <a:srgbClr val="4B7C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284294"/>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4.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113933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31F675-9E7D-CFD8-61C1-4316312E0D2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D3BEDA-EA53-60B7-608D-62520F64C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0716-0623-8373-731A-CD8DD4DDBCE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FB3BC-7029-56BC-D283-81F9C60EC48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AAEBA9-DE60-451B-A1E4-9BA7148C3F8C}" type="datetimeFigureOut">
              <a:rPr lang="en-US" smtClean="0"/>
              <a:t>5/7/2025</a:t>
            </a:fld>
            <a:endParaRPr lang="en-US"/>
          </a:p>
        </p:txBody>
      </p:sp>
      <p:sp>
        <p:nvSpPr>
          <p:cNvPr id="5" name="Footer Placeholder 4">
            <a:extLst>
              <a:ext uri="{FF2B5EF4-FFF2-40B4-BE49-F238E27FC236}">
                <a16:creationId xmlns:a16="http://schemas.microsoft.com/office/drawing/2014/main" id="{B89E4E40-8A63-0E29-1E55-89EF0386449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163229-1155-698E-AE70-6A9EFF736AC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AD6E6-D590-4D51-B5A5-5C3A92DD882A}" type="slidenum">
              <a:rPr lang="en-US" smtClean="0"/>
              <a:t>‹#›</a:t>
            </a:fld>
            <a:endParaRPr lang="en-US"/>
          </a:p>
        </p:txBody>
      </p:sp>
    </p:spTree>
    <p:extLst>
      <p:ext uri="{BB962C8B-B14F-4D97-AF65-F5344CB8AC3E}">
        <p14:creationId xmlns:p14="http://schemas.microsoft.com/office/powerpoint/2010/main" val="231215147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31843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428651622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33.xml"/><Relationship Id="rId6" Type="http://schemas.openxmlformats.org/officeDocument/2006/relationships/image" Target="../media/image35.jpeg"/><Relationship Id="rId5" Type="http://schemas.openxmlformats.org/officeDocument/2006/relationships/image" Target="../media/image34.jpeg"/><Relationship Id="rId10" Type="http://schemas.microsoft.com/office/2007/relationships/hdphoto" Target="../media/hdphoto1.wdp"/><Relationship Id="rId4" Type="http://schemas.openxmlformats.org/officeDocument/2006/relationships/image" Target="../media/image33.sv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11.gif"/><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1.g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12"/>
        <p:cNvGrpSpPr/>
        <p:nvPr/>
      </p:nvGrpSpPr>
      <p:grpSpPr>
        <a:xfrm>
          <a:off x="0" y="0"/>
          <a:ext cx="0" cy="0"/>
          <a:chOff x="0" y="0"/>
          <a:chExt cx="0" cy="0"/>
        </a:xfrm>
      </p:grpSpPr>
      <p:pic>
        <p:nvPicPr>
          <p:cNvPr id="3" name="图片 13">
            <a:extLst>
              <a:ext uri="{FF2B5EF4-FFF2-40B4-BE49-F238E27FC236}">
                <a16:creationId xmlns:a16="http://schemas.microsoft.com/office/drawing/2014/main" id="{9F1AE8BF-021E-32D7-779A-E731B1653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5553" y="3286126"/>
            <a:ext cx="5109871" cy="4372310"/>
          </a:xfrm>
          <a:prstGeom prst="rect">
            <a:avLst/>
          </a:prstGeom>
        </p:spPr>
      </p:pic>
      <p:pic>
        <p:nvPicPr>
          <p:cNvPr id="5" name="Picture 4">
            <a:extLst>
              <a:ext uri="{FF2B5EF4-FFF2-40B4-BE49-F238E27FC236}">
                <a16:creationId xmlns:a16="http://schemas.microsoft.com/office/drawing/2014/main" id="{AFBE39B2-EC70-AC09-8474-73352BF88EE6}"/>
              </a:ext>
            </a:extLst>
          </p:cNvPr>
          <p:cNvPicPr>
            <a:picLocks noChangeAspect="1"/>
          </p:cNvPicPr>
          <p:nvPr/>
        </p:nvPicPr>
        <p:blipFill>
          <a:blip r:embed="rId4"/>
          <a:stretch>
            <a:fillRect/>
          </a:stretch>
        </p:blipFill>
        <p:spPr>
          <a:xfrm>
            <a:off x="3081227" y="252907"/>
            <a:ext cx="6943946" cy="1780186"/>
          </a:xfrm>
          <a:prstGeom prst="rect">
            <a:avLst/>
          </a:prstGeom>
        </p:spPr>
      </p:pic>
      <p:pic>
        <p:nvPicPr>
          <p:cNvPr id="7" name="Picture 6">
            <a:extLst>
              <a:ext uri="{FF2B5EF4-FFF2-40B4-BE49-F238E27FC236}">
                <a16:creationId xmlns:a16="http://schemas.microsoft.com/office/drawing/2014/main" id="{F231F125-2C7F-5120-BC65-BCCDF7CD3322}"/>
              </a:ext>
            </a:extLst>
          </p:cNvPr>
          <p:cNvPicPr>
            <a:picLocks noChangeAspect="1"/>
          </p:cNvPicPr>
          <p:nvPr/>
        </p:nvPicPr>
        <p:blipFill>
          <a:blip r:embed="rId5"/>
          <a:stretch>
            <a:fillRect/>
          </a:stretch>
        </p:blipFill>
        <p:spPr>
          <a:xfrm>
            <a:off x="1671021" y="1949904"/>
            <a:ext cx="9821507" cy="1243692"/>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2238375" y="219075"/>
            <a:ext cx="7219951"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biểu</a:t>
            </a:r>
            <a:endPar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07AFEE7E-4311-1AE1-1B1A-EB21168AF3ED}"/>
              </a:ext>
            </a:extLst>
          </p:cNvPr>
          <p:cNvPicPr>
            <a:picLocks noChangeAspect="1"/>
          </p:cNvPicPr>
          <p:nvPr/>
        </p:nvPicPr>
        <p:blipFill>
          <a:blip r:embed="rId2"/>
          <a:stretch>
            <a:fillRect/>
          </a:stretch>
        </p:blipFill>
        <p:spPr>
          <a:xfrm>
            <a:off x="666750" y="1757362"/>
            <a:ext cx="5429250" cy="3637173"/>
          </a:xfrm>
          <a:prstGeom prst="rect">
            <a:avLst/>
          </a:prstGeom>
        </p:spPr>
      </p:pic>
      <p:sp>
        <p:nvSpPr>
          <p:cNvPr id="9" name="TextBox 8">
            <a:extLst>
              <a:ext uri="{FF2B5EF4-FFF2-40B4-BE49-F238E27FC236}">
                <a16:creationId xmlns:a16="http://schemas.microsoft.com/office/drawing/2014/main" id="{49E649C4-26F6-CBC1-31B6-2575EA2BC025}"/>
              </a:ext>
            </a:extLst>
          </p:cNvPr>
          <p:cNvSpPr txBox="1"/>
          <p:nvPr/>
        </p:nvSpPr>
        <p:spPr>
          <a:xfrm>
            <a:off x="600075" y="5534025"/>
            <a:ext cx="5715000" cy="954107"/>
          </a:xfrm>
          <a:prstGeom prst="rect">
            <a:avLst/>
          </a:prstGeom>
          <a:noFill/>
        </p:spPr>
        <p:txBody>
          <a:bodyPr wrap="square" rtlCol="0">
            <a:spAutoFit/>
          </a:bodyPr>
          <a:lstStyle/>
          <a:p>
            <a:pPr algn="ctr"/>
            <a:r>
              <a:rPr lang="nl-NL" sz="2800" b="1" dirty="0">
                <a:solidFill>
                  <a:srgbClr val="000000"/>
                </a:solidFill>
                <a:effectLst/>
                <a:latin typeface="Cambria" panose="02040503050406030204" pitchFamily="18" charset="0"/>
                <a:ea typeface="Cambria" panose="02040503050406030204" pitchFamily="18" charset="0"/>
              </a:rPr>
              <a:t>Địa đạo Bến Dược (Căn cứ Quân khu Sài Gòn - Gia Định (Khu A)</a:t>
            </a:r>
            <a:endParaRPr lang="en-US" sz="28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4CDC5162-5AF9-BCE9-BC80-06739B14F343}"/>
              </a:ext>
            </a:extLst>
          </p:cNvPr>
          <p:cNvPicPr>
            <a:picLocks noChangeAspect="1"/>
          </p:cNvPicPr>
          <p:nvPr/>
        </p:nvPicPr>
        <p:blipFill>
          <a:blip r:embed="rId3"/>
          <a:stretch>
            <a:fillRect/>
          </a:stretch>
        </p:blipFill>
        <p:spPr>
          <a:xfrm>
            <a:off x="6419849" y="1778792"/>
            <a:ext cx="4810126" cy="3607595"/>
          </a:xfrm>
          <a:prstGeom prst="rect">
            <a:avLst/>
          </a:prstGeom>
        </p:spPr>
      </p:pic>
      <p:sp>
        <p:nvSpPr>
          <p:cNvPr id="11" name="TextBox 10">
            <a:extLst>
              <a:ext uri="{FF2B5EF4-FFF2-40B4-BE49-F238E27FC236}">
                <a16:creationId xmlns:a16="http://schemas.microsoft.com/office/drawing/2014/main" id="{D906CB52-1616-2EA8-9D61-714B4C5E5DDD}"/>
              </a:ext>
            </a:extLst>
          </p:cNvPr>
          <p:cNvSpPr txBox="1"/>
          <p:nvPr/>
        </p:nvSpPr>
        <p:spPr>
          <a:xfrm>
            <a:off x="6648450" y="5457825"/>
            <a:ext cx="5000626" cy="954107"/>
          </a:xfrm>
          <a:prstGeom prst="rect">
            <a:avLst/>
          </a:prstGeom>
          <a:noFill/>
        </p:spPr>
        <p:txBody>
          <a:bodyPr wrap="square" rtlCol="0">
            <a:spAutoFit/>
          </a:bodyPr>
          <a:lstStyle/>
          <a:p>
            <a:pPr algn="ctr"/>
            <a:r>
              <a:rPr lang="nl-NL" sz="2800" b="1" dirty="0">
                <a:solidFill>
                  <a:srgbClr val="000000"/>
                </a:solidFill>
                <a:latin typeface="Cambria" panose="02040503050406030204" pitchFamily="18" charset="0"/>
                <a:ea typeface="Cambria" panose="02040503050406030204" pitchFamily="18" charset="0"/>
              </a:rPr>
              <a:t>Căn cứ Khu ủy Sài Gòn - Gia Định (Khu B)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5979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2238375" y="219075"/>
            <a:ext cx="7219951"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công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biểu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24F5DC95-834B-E004-189B-03B237DC2A23}"/>
              </a:ext>
            </a:extLst>
          </p:cNvPr>
          <p:cNvPicPr>
            <a:picLocks noChangeAspect="1"/>
          </p:cNvPicPr>
          <p:nvPr/>
        </p:nvPicPr>
        <p:blipFill>
          <a:blip r:embed="rId2"/>
          <a:stretch>
            <a:fillRect/>
          </a:stretch>
        </p:blipFill>
        <p:spPr>
          <a:xfrm>
            <a:off x="742950" y="1762125"/>
            <a:ext cx="4991100" cy="3667124"/>
          </a:xfrm>
          <a:prstGeom prst="rect">
            <a:avLst/>
          </a:prstGeom>
        </p:spPr>
      </p:pic>
      <p:sp>
        <p:nvSpPr>
          <p:cNvPr id="6" name="TextBox 5">
            <a:extLst>
              <a:ext uri="{FF2B5EF4-FFF2-40B4-BE49-F238E27FC236}">
                <a16:creationId xmlns:a16="http://schemas.microsoft.com/office/drawing/2014/main" id="{5CFD6898-1D80-045D-D3AF-7B3B4524D652}"/>
              </a:ext>
            </a:extLst>
          </p:cNvPr>
          <p:cNvSpPr txBox="1"/>
          <p:nvPr/>
        </p:nvSpPr>
        <p:spPr>
          <a:xfrm>
            <a:off x="600075" y="5534025"/>
            <a:ext cx="5267325" cy="954107"/>
          </a:xfrm>
          <a:prstGeom prst="rect">
            <a:avLst/>
          </a:prstGeom>
          <a:noFill/>
        </p:spPr>
        <p:txBody>
          <a:bodyPr wrap="square" rtlCol="0">
            <a:spAutoFit/>
          </a:bodyPr>
          <a:lstStyle/>
          <a:p>
            <a:pPr algn="ctr"/>
            <a:r>
              <a:rPr lang="nl-NL" sz="2800" b="1" dirty="0">
                <a:solidFill>
                  <a:srgbClr val="000000"/>
                </a:solidFill>
                <a:latin typeface="Cambria" panose="02040503050406030204" pitchFamily="18" charset="0"/>
                <a:ea typeface="Cambria" panose="02040503050406030204" pitchFamily="18" charset="0"/>
              </a:rPr>
              <a:t>Địa đạo Bến Đình (Căn cứ Huyện ủy Củ Chi)</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8378E50-EAAA-C30F-F6C7-CF878FEB958D}"/>
              </a:ext>
            </a:extLst>
          </p:cNvPr>
          <p:cNvPicPr>
            <a:picLocks noChangeAspect="1"/>
          </p:cNvPicPr>
          <p:nvPr/>
        </p:nvPicPr>
        <p:blipFill>
          <a:blip r:embed="rId3"/>
          <a:stretch>
            <a:fillRect/>
          </a:stretch>
        </p:blipFill>
        <p:spPr>
          <a:xfrm>
            <a:off x="6181725" y="1757362"/>
            <a:ext cx="5419725" cy="3671888"/>
          </a:xfrm>
          <a:prstGeom prst="rect">
            <a:avLst/>
          </a:prstGeom>
        </p:spPr>
      </p:pic>
      <p:sp>
        <p:nvSpPr>
          <p:cNvPr id="12" name="TextBox 11">
            <a:extLst>
              <a:ext uri="{FF2B5EF4-FFF2-40B4-BE49-F238E27FC236}">
                <a16:creationId xmlns:a16="http://schemas.microsoft.com/office/drawing/2014/main" id="{2C4A5D5A-928B-CD2D-CE4A-D8ABDE3C8B4C}"/>
              </a:ext>
            </a:extLst>
          </p:cNvPr>
          <p:cNvSpPr txBox="1"/>
          <p:nvPr/>
        </p:nvSpPr>
        <p:spPr>
          <a:xfrm>
            <a:off x="6219825" y="5514975"/>
            <a:ext cx="5267325" cy="523220"/>
          </a:xfrm>
          <a:prstGeom prst="rect">
            <a:avLst/>
          </a:prstGeom>
          <a:noFill/>
        </p:spPr>
        <p:txBody>
          <a:bodyPr wrap="square" rtlCol="0">
            <a:spAutoFit/>
          </a:bodyPr>
          <a:lstStyle/>
          <a:p>
            <a:pPr algn="ctr"/>
            <a:r>
              <a:rPr lang="nl-NL" sz="2800" b="1" dirty="0">
                <a:solidFill>
                  <a:srgbClr val="000000"/>
                </a:solidFill>
                <a:latin typeface="Cambria" panose="02040503050406030204" pitchFamily="18" charset="0"/>
                <a:ea typeface="Cambria" panose="02040503050406030204" pitchFamily="18" charset="0"/>
              </a:rPr>
              <a:t>Bếp Hoàng Cầm</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3531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42027" y="-112887"/>
            <a:ext cx="12188360" cy="6118403"/>
          </a:xfrm>
          <a:prstGeom prst="rect">
            <a:avLst/>
          </a:prstGeom>
        </p:spPr>
      </p:pic>
      <p:sp>
        <p:nvSpPr>
          <p:cNvPr id="4104" name="Text Box 8"/>
          <p:cNvSpPr txBox="1">
            <a:spLocks noChangeArrowheads="1"/>
          </p:cNvSpPr>
          <p:nvPr/>
        </p:nvSpPr>
        <p:spPr bwMode="auto">
          <a:xfrm>
            <a:off x="922241" y="826082"/>
            <a:ext cx="10145809" cy="861752"/>
          </a:xfrm>
          <a:custGeom>
            <a:avLst/>
            <a:gdLst>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 name="connsiteX0" fmla="*/ 0 w 8017814"/>
              <a:gd name="connsiteY0" fmla="*/ 0 h 1131063"/>
              <a:gd name="connsiteX1" fmla="*/ 285077 w 8017814"/>
              <a:gd name="connsiteY1" fmla="*/ 0 h 1131063"/>
              <a:gd name="connsiteX2" fmla="*/ 570156 w 8017814"/>
              <a:gd name="connsiteY2" fmla="*/ 0 h 1131063"/>
              <a:gd name="connsiteX3" fmla="*/ 775055 w 8017814"/>
              <a:gd name="connsiteY3" fmla="*/ 0 h 1131063"/>
              <a:gd name="connsiteX4" fmla="*/ 1380845 w 8017814"/>
              <a:gd name="connsiteY4" fmla="*/ 0 h 1131063"/>
              <a:gd name="connsiteX5" fmla="*/ 1585745 w 8017814"/>
              <a:gd name="connsiteY5" fmla="*/ 0 h 1131063"/>
              <a:gd name="connsiteX6" fmla="*/ 1870823 w 8017814"/>
              <a:gd name="connsiteY6" fmla="*/ 0 h 1131063"/>
              <a:gd name="connsiteX7" fmla="*/ 2236079 w 8017814"/>
              <a:gd name="connsiteY7" fmla="*/ 0 h 1131063"/>
              <a:gd name="connsiteX8" fmla="*/ 2521157 w 8017814"/>
              <a:gd name="connsiteY8" fmla="*/ 0 h 1131063"/>
              <a:gd name="connsiteX9" fmla="*/ 3126947 w 8017814"/>
              <a:gd name="connsiteY9" fmla="*/ 0 h 1131063"/>
              <a:gd name="connsiteX10" fmla="*/ 3492203 w 8017814"/>
              <a:gd name="connsiteY10" fmla="*/ 0 h 1131063"/>
              <a:gd name="connsiteX11" fmla="*/ 3857459 w 8017814"/>
              <a:gd name="connsiteY11" fmla="*/ 0 h 1131063"/>
              <a:gd name="connsiteX12" fmla="*/ 4302893 w 8017814"/>
              <a:gd name="connsiteY12" fmla="*/ 0 h 1131063"/>
              <a:gd name="connsiteX13" fmla="*/ 4587971 w 8017814"/>
              <a:gd name="connsiteY13" fmla="*/ 0 h 1131063"/>
              <a:gd name="connsiteX14" fmla="*/ 4873048 w 8017814"/>
              <a:gd name="connsiteY14" fmla="*/ 0 h 1131063"/>
              <a:gd name="connsiteX15" fmla="*/ 5158127 w 8017814"/>
              <a:gd name="connsiteY15" fmla="*/ 0 h 1131063"/>
              <a:gd name="connsiteX16" fmla="*/ 5603561 w 8017814"/>
              <a:gd name="connsiteY16" fmla="*/ 0 h 1131063"/>
              <a:gd name="connsiteX17" fmla="*/ 6048995 w 8017814"/>
              <a:gd name="connsiteY17" fmla="*/ 0 h 1131063"/>
              <a:gd name="connsiteX18" fmla="*/ 6654785 w 8017814"/>
              <a:gd name="connsiteY18" fmla="*/ 0 h 1131063"/>
              <a:gd name="connsiteX19" fmla="*/ 6939863 w 8017814"/>
              <a:gd name="connsiteY19" fmla="*/ 0 h 1131063"/>
              <a:gd name="connsiteX20" fmla="*/ 7305119 w 8017814"/>
              <a:gd name="connsiteY20" fmla="*/ 0 h 1131063"/>
              <a:gd name="connsiteX21" fmla="*/ 8017814 w 8017814"/>
              <a:gd name="connsiteY21" fmla="*/ 0 h 1131063"/>
              <a:gd name="connsiteX22" fmla="*/ 8017814 w 8017814"/>
              <a:gd name="connsiteY22" fmla="*/ 531598 h 1131063"/>
              <a:gd name="connsiteX23" fmla="*/ 8017814 w 8017814"/>
              <a:gd name="connsiteY23" fmla="*/ 1131063 h 1131063"/>
              <a:gd name="connsiteX24" fmla="*/ 7652557 w 8017814"/>
              <a:gd name="connsiteY24" fmla="*/ 1131063 h 1131063"/>
              <a:gd name="connsiteX25" fmla="*/ 7447657 w 8017814"/>
              <a:gd name="connsiteY25" fmla="*/ 1131063 h 1131063"/>
              <a:gd name="connsiteX26" fmla="*/ 6922045 w 8017814"/>
              <a:gd name="connsiteY26" fmla="*/ 1131063 h 1131063"/>
              <a:gd name="connsiteX27" fmla="*/ 6556790 w 8017814"/>
              <a:gd name="connsiteY27" fmla="*/ 1131063 h 1131063"/>
              <a:gd name="connsiteX28" fmla="*/ 5951000 w 8017814"/>
              <a:gd name="connsiteY28" fmla="*/ 1131063 h 1131063"/>
              <a:gd name="connsiteX29" fmla="*/ 5345209 w 8017814"/>
              <a:gd name="connsiteY29" fmla="*/ 1131063 h 1131063"/>
              <a:gd name="connsiteX30" fmla="*/ 5140309 w 8017814"/>
              <a:gd name="connsiteY30" fmla="*/ 1131063 h 1131063"/>
              <a:gd name="connsiteX31" fmla="*/ 4935409 w 8017814"/>
              <a:gd name="connsiteY31" fmla="*/ 1131063 h 1131063"/>
              <a:gd name="connsiteX32" fmla="*/ 4650332 w 8017814"/>
              <a:gd name="connsiteY32" fmla="*/ 1131063 h 1131063"/>
              <a:gd name="connsiteX33" fmla="*/ 4124719 w 8017814"/>
              <a:gd name="connsiteY33" fmla="*/ 1131063 h 1131063"/>
              <a:gd name="connsiteX34" fmla="*/ 3599107 w 8017814"/>
              <a:gd name="connsiteY34" fmla="*/ 1131063 h 1131063"/>
              <a:gd name="connsiteX35" fmla="*/ 3073495 w 8017814"/>
              <a:gd name="connsiteY35" fmla="*/ 1131063 h 1131063"/>
              <a:gd name="connsiteX36" fmla="*/ 2868595 w 8017814"/>
              <a:gd name="connsiteY36" fmla="*/ 1131063 h 1131063"/>
              <a:gd name="connsiteX37" fmla="*/ 2423161 w 8017814"/>
              <a:gd name="connsiteY37" fmla="*/ 1131063 h 1131063"/>
              <a:gd name="connsiteX38" fmla="*/ 1817371 w 8017814"/>
              <a:gd name="connsiteY38" fmla="*/ 1131063 h 1131063"/>
              <a:gd name="connsiteX39" fmla="*/ 1291759 w 8017814"/>
              <a:gd name="connsiteY39" fmla="*/ 1131063 h 1131063"/>
              <a:gd name="connsiteX40" fmla="*/ 766146 w 8017814"/>
              <a:gd name="connsiteY40" fmla="*/ 1131063 h 1131063"/>
              <a:gd name="connsiteX41" fmla="*/ 0 w 8017814"/>
              <a:gd name="connsiteY41" fmla="*/ 1131063 h 1131063"/>
              <a:gd name="connsiteX42" fmla="*/ 0 w 8017814"/>
              <a:gd name="connsiteY42" fmla="*/ 576841 h 1131063"/>
              <a:gd name="connsiteX43" fmla="*/ 0 w 8017814"/>
              <a:gd name="connsiteY43" fmla="*/ 0 h 1131063"/>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17814" h="1131063" fill="none" extrusionOk="0">
                <a:moveTo>
                  <a:pt x="0" y="0"/>
                </a:moveTo>
                <a:cubicBezTo>
                  <a:pt x="193974" y="-174997"/>
                  <a:pt x="404156" y="4333"/>
                  <a:pt x="605790" y="0"/>
                </a:cubicBezTo>
                <a:cubicBezTo>
                  <a:pt x="769607" y="-61229"/>
                  <a:pt x="1017632" y="41624"/>
                  <a:pt x="1131402" y="0"/>
                </a:cubicBezTo>
                <a:cubicBezTo>
                  <a:pt x="1248204" y="-41010"/>
                  <a:pt x="1289365" y="65177"/>
                  <a:pt x="1336302" y="0"/>
                </a:cubicBezTo>
                <a:cubicBezTo>
                  <a:pt x="1418736" y="-45082"/>
                  <a:pt x="1492641" y="44638"/>
                  <a:pt x="1541201" y="0"/>
                </a:cubicBezTo>
                <a:cubicBezTo>
                  <a:pt x="1606296" y="-116978"/>
                  <a:pt x="1758904" y="11716"/>
                  <a:pt x="1906458" y="0"/>
                </a:cubicBezTo>
                <a:cubicBezTo>
                  <a:pt x="2091381" y="-76924"/>
                  <a:pt x="2112196" y="28372"/>
                  <a:pt x="2351892" y="0"/>
                </a:cubicBezTo>
                <a:cubicBezTo>
                  <a:pt x="2594544" y="46979"/>
                  <a:pt x="2867245" y="84389"/>
                  <a:pt x="2957682" y="0"/>
                </a:cubicBezTo>
                <a:cubicBezTo>
                  <a:pt x="3135276" y="-107376"/>
                  <a:pt x="3136974" y="1067"/>
                  <a:pt x="3242760" y="0"/>
                </a:cubicBezTo>
                <a:cubicBezTo>
                  <a:pt x="3235898" y="-36985"/>
                  <a:pt x="3583420" y="79334"/>
                  <a:pt x="3768372" y="0"/>
                </a:cubicBezTo>
                <a:cubicBezTo>
                  <a:pt x="4035663" y="-88050"/>
                  <a:pt x="3875881" y="55012"/>
                  <a:pt x="4053450" y="0"/>
                </a:cubicBezTo>
                <a:cubicBezTo>
                  <a:pt x="4205812" y="-28304"/>
                  <a:pt x="4161240" y="32597"/>
                  <a:pt x="4258349" y="0"/>
                </a:cubicBezTo>
                <a:cubicBezTo>
                  <a:pt x="4353061" y="-28383"/>
                  <a:pt x="4646099" y="98946"/>
                  <a:pt x="4783962" y="0"/>
                </a:cubicBezTo>
                <a:cubicBezTo>
                  <a:pt x="4977337" y="-246702"/>
                  <a:pt x="5175791" y="187577"/>
                  <a:pt x="5389752" y="0"/>
                </a:cubicBezTo>
                <a:cubicBezTo>
                  <a:pt x="5665686" y="-107768"/>
                  <a:pt x="5611888" y="28305"/>
                  <a:pt x="5674830" y="0"/>
                </a:cubicBezTo>
                <a:cubicBezTo>
                  <a:pt x="5766841" y="-44328"/>
                  <a:pt x="5869330" y="57434"/>
                  <a:pt x="6040086" y="0"/>
                </a:cubicBezTo>
                <a:cubicBezTo>
                  <a:pt x="6234811" y="6357"/>
                  <a:pt x="6157808" y="68302"/>
                  <a:pt x="6244986" y="0"/>
                </a:cubicBezTo>
                <a:cubicBezTo>
                  <a:pt x="6357149" y="47938"/>
                  <a:pt x="6707628" y="211058"/>
                  <a:pt x="6850776" y="0"/>
                </a:cubicBezTo>
                <a:cubicBezTo>
                  <a:pt x="6965919" y="-154696"/>
                  <a:pt x="7131519" y="31529"/>
                  <a:pt x="7216032" y="0"/>
                </a:cubicBezTo>
                <a:cubicBezTo>
                  <a:pt x="7305885" y="10340"/>
                  <a:pt x="7395795" y="17141"/>
                  <a:pt x="7501110" y="0"/>
                </a:cubicBezTo>
                <a:cubicBezTo>
                  <a:pt x="7572693" y="-102518"/>
                  <a:pt x="7756859" y="79532"/>
                  <a:pt x="8017814" y="0"/>
                </a:cubicBezTo>
                <a:cubicBezTo>
                  <a:pt x="7983008" y="154314"/>
                  <a:pt x="7969605" y="412264"/>
                  <a:pt x="8017814" y="554220"/>
                </a:cubicBezTo>
                <a:cubicBezTo>
                  <a:pt x="8057746" y="678582"/>
                  <a:pt x="8012028" y="844730"/>
                  <a:pt x="8017814" y="1131063"/>
                </a:cubicBezTo>
                <a:cubicBezTo>
                  <a:pt x="7745441" y="1196885"/>
                  <a:pt x="7617646" y="1168864"/>
                  <a:pt x="7412023" y="1131063"/>
                </a:cubicBezTo>
                <a:cubicBezTo>
                  <a:pt x="7212017" y="1084102"/>
                  <a:pt x="7053480" y="1106246"/>
                  <a:pt x="6806232" y="1131063"/>
                </a:cubicBezTo>
                <a:cubicBezTo>
                  <a:pt x="6604234" y="1144249"/>
                  <a:pt x="6620797" y="1094501"/>
                  <a:pt x="6521155" y="1131063"/>
                </a:cubicBezTo>
                <a:cubicBezTo>
                  <a:pt x="6421075" y="1178206"/>
                  <a:pt x="6133466" y="1055670"/>
                  <a:pt x="5915365" y="1131063"/>
                </a:cubicBezTo>
                <a:cubicBezTo>
                  <a:pt x="5664702" y="1222819"/>
                  <a:pt x="5648276" y="1074929"/>
                  <a:pt x="5389752" y="1131063"/>
                </a:cubicBezTo>
                <a:cubicBezTo>
                  <a:pt x="5135750" y="1076041"/>
                  <a:pt x="5015397" y="1009101"/>
                  <a:pt x="4783962" y="1131063"/>
                </a:cubicBezTo>
                <a:cubicBezTo>
                  <a:pt x="4617989" y="1156868"/>
                  <a:pt x="4438832" y="1005612"/>
                  <a:pt x="4178171" y="1131063"/>
                </a:cubicBezTo>
                <a:cubicBezTo>
                  <a:pt x="3992247" y="1304414"/>
                  <a:pt x="3897092" y="1036869"/>
                  <a:pt x="3732737" y="1131063"/>
                </a:cubicBezTo>
                <a:cubicBezTo>
                  <a:pt x="3501065" y="1191480"/>
                  <a:pt x="3539910" y="966810"/>
                  <a:pt x="3207125" y="1131063"/>
                </a:cubicBezTo>
                <a:cubicBezTo>
                  <a:pt x="2942887" y="1251929"/>
                  <a:pt x="3016594" y="1015549"/>
                  <a:pt x="2922047" y="1131063"/>
                </a:cubicBezTo>
                <a:cubicBezTo>
                  <a:pt x="2758786" y="1171962"/>
                  <a:pt x="2598046" y="1057113"/>
                  <a:pt x="2556792" y="1131063"/>
                </a:cubicBezTo>
                <a:cubicBezTo>
                  <a:pt x="2491404" y="1219589"/>
                  <a:pt x="2131763" y="1115506"/>
                  <a:pt x="2031179" y="1131063"/>
                </a:cubicBezTo>
                <a:cubicBezTo>
                  <a:pt x="1907340" y="1140763"/>
                  <a:pt x="1834890" y="1108436"/>
                  <a:pt x="1665923" y="1131063"/>
                </a:cubicBezTo>
                <a:cubicBezTo>
                  <a:pt x="1447196" y="1235399"/>
                  <a:pt x="1233612" y="1043207"/>
                  <a:pt x="1140311" y="1131063"/>
                </a:cubicBezTo>
                <a:cubicBezTo>
                  <a:pt x="1021020" y="1264103"/>
                  <a:pt x="828776" y="1140825"/>
                  <a:pt x="694877" y="1131063"/>
                </a:cubicBezTo>
                <a:cubicBezTo>
                  <a:pt x="509335" y="1112634"/>
                  <a:pt x="520817" y="1099772"/>
                  <a:pt x="489977" y="1131063"/>
                </a:cubicBezTo>
                <a:cubicBezTo>
                  <a:pt x="441925" y="1125354"/>
                  <a:pt x="142910" y="1088708"/>
                  <a:pt x="0" y="1131063"/>
                </a:cubicBezTo>
                <a:cubicBezTo>
                  <a:pt x="18318" y="982656"/>
                  <a:pt x="-42597" y="805794"/>
                  <a:pt x="0" y="565530"/>
                </a:cubicBezTo>
                <a:cubicBezTo>
                  <a:pt x="-8835" y="267953"/>
                  <a:pt x="12328" y="113179"/>
                  <a:pt x="0" y="0"/>
                </a:cubicBezTo>
                <a:close/>
              </a:path>
              <a:path w="8017814" h="1131063" stroke="0" extrusionOk="0">
                <a:moveTo>
                  <a:pt x="0" y="0"/>
                </a:moveTo>
                <a:cubicBezTo>
                  <a:pt x="156589" y="-54511"/>
                  <a:pt x="212981" y="35947"/>
                  <a:pt x="285077" y="0"/>
                </a:cubicBezTo>
                <a:cubicBezTo>
                  <a:pt x="352691" y="-73565"/>
                  <a:pt x="499724" y="24655"/>
                  <a:pt x="570156" y="0"/>
                </a:cubicBezTo>
                <a:cubicBezTo>
                  <a:pt x="683662" y="-19307"/>
                  <a:pt x="707430" y="11327"/>
                  <a:pt x="775055" y="0"/>
                </a:cubicBezTo>
                <a:cubicBezTo>
                  <a:pt x="933338" y="13332"/>
                  <a:pt x="1147722" y="141566"/>
                  <a:pt x="1380845" y="0"/>
                </a:cubicBezTo>
                <a:cubicBezTo>
                  <a:pt x="1581962" y="-62658"/>
                  <a:pt x="1541815" y="78135"/>
                  <a:pt x="1585745" y="0"/>
                </a:cubicBezTo>
                <a:cubicBezTo>
                  <a:pt x="1614309" y="-16891"/>
                  <a:pt x="1767560" y="19553"/>
                  <a:pt x="1870823" y="0"/>
                </a:cubicBezTo>
                <a:cubicBezTo>
                  <a:pt x="2019827" y="-30320"/>
                  <a:pt x="2062330" y="83201"/>
                  <a:pt x="2236079" y="0"/>
                </a:cubicBezTo>
                <a:cubicBezTo>
                  <a:pt x="2408095" y="-14124"/>
                  <a:pt x="2448424" y="-26300"/>
                  <a:pt x="2521157" y="0"/>
                </a:cubicBezTo>
                <a:cubicBezTo>
                  <a:pt x="2603156" y="-22297"/>
                  <a:pt x="2942543" y="-18884"/>
                  <a:pt x="3126947" y="0"/>
                </a:cubicBezTo>
                <a:cubicBezTo>
                  <a:pt x="3314341" y="-10066"/>
                  <a:pt x="3277006" y="65894"/>
                  <a:pt x="3492203" y="0"/>
                </a:cubicBezTo>
                <a:cubicBezTo>
                  <a:pt x="3621949" y="-104329"/>
                  <a:pt x="3672764" y="60010"/>
                  <a:pt x="3857459" y="0"/>
                </a:cubicBezTo>
                <a:cubicBezTo>
                  <a:pt x="4029547" y="-50608"/>
                  <a:pt x="4123396" y="14525"/>
                  <a:pt x="4302893" y="0"/>
                </a:cubicBezTo>
                <a:cubicBezTo>
                  <a:pt x="4436616" y="-58139"/>
                  <a:pt x="4520626" y="37454"/>
                  <a:pt x="4587971" y="0"/>
                </a:cubicBezTo>
                <a:cubicBezTo>
                  <a:pt x="4696322" y="-58762"/>
                  <a:pt x="4834335" y="81949"/>
                  <a:pt x="4873048" y="0"/>
                </a:cubicBezTo>
                <a:cubicBezTo>
                  <a:pt x="4901045" y="-46082"/>
                  <a:pt x="5046716" y="104371"/>
                  <a:pt x="5158127" y="0"/>
                </a:cubicBezTo>
                <a:cubicBezTo>
                  <a:pt x="5254106" y="-44243"/>
                  <a:pt x="5533059" y="53193"/>
                  <a:pt x="5603561" y="0"/>
                </a:cubicBezTo>
                <a:cubicBezTo>
                  <a:pt x="5719358" y="-102181"/>
                  <a:pt x="5901329" y="-4286"/>
                  <a:pt x="6048995" y="0"/>
                </a:cubicBezTo>
                <a:cubicBezTo>
                  <a:pt x="6110948" y="39467"/>
                  <a:pt x="6373747" y="140469"/>
                  <a:pt x="6654785" y="0"/>
                </a:cubicBezTo>
                <a:cubicBezTo>
                  <a:pt x="6982684" y="-96462"/>
                  <a:pt x="6887921" y="47525"/>
                  <a:pt x="6939863" y="0"/>
                </a:cubicBezTo>
                <a:cubicBezTo>
                  <a:pt x="7045501" y="-33273"/>
                  <a:pt x="7246784" y="24820"/>
                  <a:pt x="7305119" y="0"/>
                </a:cubicBezTo>
                <a:cubicBezTo>
                  <a:pt x="7301398" y="15018"/>
                  <a:pt x="7656053" y="-31367"/>
                  <a:pt x="8017814" y="0"/>
                </a:cubicBezTo>
                <a:cubicBezTo>
                  <a:pt x="8049600" y="122057"/>
                  <a:pt x="8005005" y="442382"/>
                  <a:pt x="8017814" y="531598"/>
                </a:cubicBezTo>
                <a:cubicBezTo>
                  <a:pt x="8000669" y="623342"/>
                  <a:pt x="8028623" y="990831"/>
                  <a:pt x="8017814" y="1131063"/>
                </a:cubicBezTo>
                <a:cubicBezTo>
                  <a:pt x="7825666" y="1222771"/>
                  <a:pt x="7752960" y="1031918"/>
                  <a:pt x="7652557" y="1131063"/>
                </a:cubicBezTo>
                <a:cubicBezTo>
                  <a:pt x="7536889" y="1161298"/>
                  <a:pt x="7534636" y="1117745"/>
                  <a:pt x="7447657" y="1131063"/>
                </a:cubicBezTo>
                <a:cubicBezTo>
                  <a:pt x="7333896" y="1155803"/>
                  <a:pt x="7023275" y="1117583"/>
                  <a:pt x="6922045" y="1131063"/>
                </a:cubicBezTo>
                <a:cubicBezTo>
                  <a:pt x="6843983" y="1161325"/>
                  <a:pt x="6610216" y="1092816"/>
                  <a:pt x="6556790" y="1131063"/>
                </a:cubicBezTo>
                <a:cubicBezTo>
                  <a:pt x="6494659" y="1208381"/>
                  <a:pt x="6152223" y="1067743"/>
                  <a:pt x="5951000" y="1131063"/>
                </a:cubicBezTo>
                <a:cubicBezTo>
                  <a:pt x="5773197" y="1334695"/>
                  <a:pt x="5494232" y="956258"/>
                  <a:pt x="5345209" y="1131063"/>
                </a:cubicBezTo>
                <a:cubicBezTo>
                  <a:pt x="5188506" y="1239153"/>
                  <a:pt x="5190014" y="1116889"/>
                  <a:pt x="5140309" y="1131063"/>
                </a:cubicBezTo>
                <a:cubicBezTo>
                  <a:pt x="5061044" y="1171235"/>
                  <a:pt x="4995052" y="1140854"/>
                  <a:pt x="4935409" y="1131063"/>
                </a:cubicBezTo>
                <a:cubicBezTo>
                  <a:pt x="4906335" y="1155404"/>
                  <a:pt x="4736227" y="1120767"/>
                  <a:pt x="4650332" y="1131063"/>
                </a:cubicBezTo>
                <a:cubicBezTo>
                  <a:pt x="4560028" y="1208449"/>
                  <a:pt x="4297313" y="1012828"/>
                  <a:pt x="4124719" y="1131063"/>
                </a:cubicBezTo>
                <a:cubicBezTo>
                  <a:pt x="3883864" y="1255859"/>
                  <a:pt x="3792603" y="1017024"/>
                  <a:pt x="3599107" y="1131063"/>
                </a:cubicBezTo>
                <a:cubicBezTo>
                  <a:pt x="3430614" y="1120332"/>
                  <a:pt x="3202756" y="1091240"/>
                  <a:pt x="3073495" y="1131063"/>
                </a:cubicBezTo>
                <a:cubicBezTo>
                  <a:pt x="2979176" y="1159001"/>
                  <a:pt x="2926384" y="1104740"/>
                  <a:pt x="2868595" y="1131063"/>
                </a:cubicBezTo>
                <a:cubicBezTo>
                  <a:pt x="2796536" y="1201732"/>
                  <a:pt x="2488969" y="1148628"/>
                  <a:pt x="2423161" y="1131063"/>
                </a:cubicBezTo>
                <a:cubicBezTo>
                  <a:pt x="2336389" y="1180991"/>
                  <a:pt x="2124058" y="912862"/>
                  <a:pt x="1817371" y="1131063"/>
                </a:cubicBezTo>
                <a:cubicBezTo>
                  <a:pt x="1495244" y="1337910"/>
                  <a:pt x="1488219" y="1036951"/>
                  <a:pt x="1291759" y="1131063"/>
                </a:cubicBezTo>
                <a:cubicBezTo>
                  <a:pt x="1196302" y="1161855"/>
                  <a:pt x="950393" y="1037070"/>
                  <a:pt x="766146" y="1131063"/>
                </a:cubicBezTo>
                <a:cubicBezTo>
                  <a:pt x="482258" y="1259491"/>
                  <a:pt x="254247" y="1187929"/>
                  <a:pt x="0" y="1131063"/>
                </a:cubicBezTo>
                <a:cubicBezTo>
                  <a:pt x="40440" y="941133"/>
                  <a:pt x="-18024" y="758181"/>
                  <a:pt x="0" y="576841"/>
                </a:cubicBezTo>
                <a:cubicBezTo>
                  <a:pt x="-58685" y="440063"/>
                  <a:pt x="37360" y="182304"/>
                  <a:pt x="0" y="0"/>
                </a:cubicBezTo>
                <a:close/>
              </a:path>
              <a:path w="8017814" h="1131063" fill="none" stroke="0" extrusionOk="0">
                <a:moveTo>
                  <a:pt x="0" y="0"/>
                </a:moveTo>
                <a:cubicBezTo>
                  <a:pt x="157241" y="-153933"/>
                  <a:pt x="451953" y="74036"/>
                  <a:pt x="605790" y="0"/>
                </a:cubicBezTo>
                <a:cubicBezTo>
                  <a:pt x="744265" y="-54963"/>
                  <a:pt x="1010594" y="25907"/>
                  <a:pt x="1131402" y="0"/>
                </a:cubicBezTo>
                <a:cubicBezTo>
                  <a:pt x="1255805" y="-75217"/>
                  <a:pt x="1299939" y="39734"/>
                  <a:pt x="1336302" y="0"/>
                </a:cubicBezTo>
                <a:cubicBezTo>
                  <a:pt x="1402564" y="-68534"/>
                  <a:pt x="1491365" y="17458"/>
                  <a:pt x="1541201" y="0"/>
                </a:cubicBezTo>
                <a:cubicBezTo>
                  <a:pt x="1604048" y="-58575"/>
                  <a:pt x="1759105" y="39222"/>
                  <a:pt x="1906458" y="0"/>
                </a:cubicBezTo>
                <a:cubicBezTo>
                  <a:pt x="2030918" y="-40645"/>
                  <a:pt x="2190852" y="23231"/>
                  <a:pt x="2351892" y="0"/>
                </a:cubicBezTo>
                <a:cubicBezTo>
                  <a:pt x="2604511" y="-87045"/>
                  <a:pt x="2752561" y="130857"/>
                  <a:pt x="2957682" y="0"/>
                </a:cubicBezTo>
                <a:cubicBezTo>
                  <a:pt x="3142010" y="-94934"/>
                  <a:pt x="3151563" y="19320"/>
                  <a:pt x="3242760" y="0"/>
                </a:cubicBezTo>
                <a:cubicBezTo>
                  <a:pt x="3342377" y="-14135"/>
                  <a:pt x="3541592" y="79750"/>
                  <a:pt x="3768372" y="0"/>
                </a:cubicBezTo>
                <a:cubicBezTo>
                  <a:pt x="3981452" y="-115890"/>
                  <a:pt x="3929057" y="-7330"/>
                  <a:pt x="4053450" y="0"/>
                </a:cubicBezTo>
                <a:cubicBezTo>
                  <a:pt x="4178162" y="-13968"/>
                  <a:pt x="4174553" y="24534"/>
                  <a:pt x="4258349" y="0"/>
                </a:cubicBezTo>
                <a:cubicBezTo>
                  <a:pt x="4310101" y="-46575"/>
                  <a:pt x="4673853" y="152947"/>
                  <a:pt x="4783962" y="0"/>
                </a:cubicBezTo>
                <a:cubicBezTo>
                  <a:pt x="4983752" y="-201565"/>
                  <a:pt x="5046275" y="84757"/>
                  <a:pt x="5389752" y="0"/>
                </a:cubicBezTo>
                <a:cubicBezTo>
                  <a:pt x="5674454" y="-88288"/>
                  <a:pt x="5520863" y="69760"/>
                  <a:pt x="5674830" y="0"/>
                </a:cubicBezTo>
                <a:cubicBezTo>
                  <a:pt x="5749046" y="-65848"/>
                  <a:pt x="5903401" y="-17764"/>
                  <a:pt x="6040086" y="0"/>
                </a:cubicBezTo>
                <a:cubicBezTo>
                  <a:pt x="6217409" y="6579"/>
                  <a:pt x="6156491" y="43030"/>
                  <a:pt x="6244986" y="0"/>
                </a:cubicBezTo>
                <a:cubicBezTo>
                  <a:pt x="6336377" y="-85223"/>
                  <a:pt x="6708918" y="166030"/>
                  <a:pt x="6850776" y="0"/>
                </a:cubicBezTo>
                <a:cubicBezTo>
                  <a:pt x="6968473" y="-133908"/>
                  <a:pt x="7085527" y="4320"/>
                  <a:pt x="7216032" y="0"/>
                </a:cubicBezTo>
                <a:cubicBezTo>
                  <a:pt x="7264313" y="-8340"/>
                  <a:pt x="7399340" y="33736"/>
                  <a:pt x="7501110" y="0"/>
                </a:cubicBezTo>
                <a:cubicBezTo>
                  <a:pt x="7570773" y="10291"/>
                  <a:pt x="7786559" y="117279"/>
                  <a:pt x="8017814" y="0"/>
                </a:cubicBezTo>
                <a:cubicBezTo>
                  <a:pt x="8044992" y="205427"/>
                  <a:pt x="7985466" y="410951"/>
                  <a:pt x="8017814" y="554220"/>
                </a:cubicBezTo>
                <a:cubicBezTo>
                  <a:pt x="8077887" y="712847"/>
                  <a:pt x="7993420" y="839948"/>
                  <a:pt x="8017814" y="1131063"/>
                </a:cubicBezTo>
                <a:cubicBezTo>
                  <a:pt x="7795862" y="1189791"/>
                  <a:pt x="7621728" y="1083922"/>
                  <a:pt x="7412023" y="1131063"/>
                </a:cubicBezTo>
                <a:cubicBezTo>
                  <a:pt x="7150100" y="1187769"/>
                  <a:pt x="6994885" y="1131282"/>
                  <a:pt x="6806232" y="1131063"/>
                </a:cubicBezTo>
                <a:cubicBezTo>
                  <a:pt x="6604903" y="1148456"/>
                  <a:pt x="6611256" y="1081150"/>
                  <a:pt x="6521155" y="1131063"/>
                </a:cubicBezTo>
                <a:cubicBezTo>
                  <a:pt x="6365145" y="1116404"/>
                  <a:pt x="6227883" y="948125"/>
                  <a:pt x="5915365" y="1131063"/>
                </a:cubicBezTo>
                <a:cubicBezTo>
                  <a:pt x="5648180" y="1273602"/>
                  <a:pt x="5611694" y="1172438"/>
                  <a:pt x="5389752" y="1131063"/>
                </a:cubicBezTo>
                <a:cubicBezTo>
                  <a:pt x="5166891" y="1150402"/>
                  <a:pt x="4990980" y="1048611"/>
                  <a:pt x="4783962" y="1131063"/>
                </a:cubicBezTo>
                <a:cubicBezTo>
                  <a:pt x="4510708" y="1129653"/>
                  <a:pt x="4399178" y="964877"/>
                  <a:pt x="4178171" y="1131063"/>
                </a:cubicBezTo>
                <a:cubicBezTo>
                  <a:pt x="3945785" y="1307369"/>
                  <a:pt x="3918584" y="1109583"/>
                  <a:pt x="3732737" y="1131063"/>
                </a:cubicBezTo>
                <a:cubicBezTo>
                  <a:pt x="3506705" y="1164902"/>
                  <a:pt x="3517388" y="1037780"/>
                  <a:pt x="3207125" y="1131063"/>
                </a:cubicBezTo>
                <a:cubicBezTo>
                  <a:pt x="2996688" y="1288202"/>
                  <a:pt x="3090975" y="1059202"/>
                  <a:pt x="2922047" y="1131063"/>
                </a:cubicBezTo>
                <a:cubicBezTo>
                  <a:pt x="2778667" y="1179301"/>
                  <a:pt x="2650067" y="1055480"/>
                  <a:pt x="2556792" y="1131063"/>
                </a:cubicBezTo>
                <a:cubicBezTo>
                  <a:pt x="2469359" y="1204875"/>
                  <a:pt x="2152987" y="1100939"/>
                  <a:pt x="2031179" y="1131063"/>
                </a:cubicBezTo>
                <a:cubicBezTo>
                  <a:pt x="1868067" y="1184325"/>
                  <a:pt x="1826163" y="1109796"/>
                  <a:pt x="1665923" y="1131063"/>
                </a:cubicBezTo>
                <a:cubicBezTo>
                  <a:pt x="1480785" y="1154499"/>
                  <a:pt x="1252156" y="1021805"/>
                  <a:pt x="1140311" y="1131063"/>
                </a:cubicBezTo>
                <a:cubicBezTo>
                  <a:pt x="960870" y="1247480"/>
                  <a:pt x="914352" y="1136469"/>
                  <a:pt x="694877" y="1131063"/>
                </a:cubicBezTo>
                <a:cubicBezTo>
                  <a:pt x="506815" y="1117534"/>
                  <a:pt x="541731" y="1085223"/>
                  <a:pt x="489977" y="1131063"/>
                </a:cubicBezTo>
                <a:cubicBezTo>
                  <a:pt x="436399" y="1217365"/>
                  <a:pt x="123229" y="1060331"/>
                  <a:pt x="0" y="1131063"/>
                </a:cubicBezTo>
                <a:cubicBezTo>
                  <a:pt x="-41377" y="985961"/>
                  <a:pt x="37718" y="746221"/>
                  <a:pt x="0" y="565530"/>
                </a:cubicBezTo>
                <a:cubicBezTo>
                  <a:pt x="-19823" y="321110"/>
                  <a:pt x="24992" y="138239"/>
                  <a:pt x="0" y="0"/>
                </a:cubicBezTo>
                <a:close/>
              </a:path>
              <a:path w="8017814" h="1131063" fill="none" stroke="0" extrusionOk="0">
                <a:moveTo>
                  <a:pt x="0" y="0"/>
                </a:moveTo>
                <a:cubicBezTo>
                  <a:pt x="175564" y="-183862"/>
                  <a:pt x="444514" y="52820"/>
                  <a:pt x="605790" y="0"/>
                </a:cubicBezTo>
                <a:cubicBezTo>
                  <a:pt x="763742" y="-52814"/>
                  <a:pt x="1027672" y="25003"/>
                  <a:pt x="1131402" y="0"/>
                </a:cubicBezTo>
                <a:cubicBezTo>
                  <a:pt x="1254915" y="-65204"/>
                  <a:pt x="1301976" y="60977"/>
                  <a:pt x="1336302" y="0"/>
                </a:cubicBezTo>
                <a:cubicBezTo>
                  <a:pt x="1402194" y="-52889"/>
                  <a:pt x="1499858" y="31864"/>
                  <a:pt x="1541201" y="0"/>
                </a:cubicBezTo>
                <a:cubicBezTo>
                  <a:pt x="1641119" y="-76435"/>
                  <a:pt x="1739996" y="21823"/>
                  <a:pt x="1906458" y="0"/>
                </a:cubicBezTo>
                <a:cubicBezTo>
                  <a:pt x="2048966" y="-55349"/>
                  <a:pt x="2139182" y="28552"/>
                  <a:pt x="2351892" y="0"/>
                </a:cubicBezTo>
                <a:cubicBezTo>
                  <a:pt x="2577963" y="-20613"/>
                  <a:pt x="2813112" y="95300"/>
                  <a:pt x="2957682" y="0"/>
                </a:cubicBezTo>
                <a:cubicBezTo>
                  <a:pt x="3140604" y="-79956"/>
                  <a:pt x="3118327" y="12268"/>
                  <a:pt x="3242760" y="0"/>
                </a:cubicBezTo>
                <a:cubicBezTo>
                  <a:pt x="3297918" y="35688"/>
                  <a:pt x="3528774" y="54176"/>
                  <a:pt x="3768372" y="0"/>
                </a:cubicBezTo>
                <a:cubicBezTo>
                  <a:pt x="4012130" y="-104987"/>
                  <a:pt x="3912443" y="17782"/>
                  <a:pt x="4053450" y="0"/>
                </a:cubicBezTo>
                <a:cubicBezTo>
                  <a:pt x="4190928" y="-26155"/>
                  <a:pt x="4164650" y="37481"/>
                  <a:pt x="4258349" y="0"/>
                </a:cubicBezTo>
                <a:cubicBezTo>
                  <a:pt x="4326844" y="-81519"/>
                  <a:pt x="4683725" y="139122"/>
                  <a:pt x="4783962" y="0"/>
                </a:cubicBezTo>
                <a:cubicBezTo>
                  <a:pt x="4968170" y="-222898"/>
                  <a:pt x="5199301" y="151418"/>
                  <a:pt x="5389752" y="0"/>
                </a:cubicBezTo>
                <a:cubicBezTo>
                  <a:pt x="5679866" y="-96003"/>
                  <a:pt x="5585147" y="41442"/>
                  <a:pt x="5674830" y="0"/>
                </a:cubicBezTo>
                <a:cubicBezTo>
                  <a:pt x="5745170" y="-67055"/>
                  <a:pt x="5894537" y="14212"/>
                  <a:pt x="6040086" y="0"/>
                </a:cubicBezTo>
                <a:cubicBezTo>
                  <a:pt x="6227222" y="14056"/>
                  <a:pt x="6150381" y="50321"/>
                  <a:pt x="6244986" y="0"/>
                </a:cubicBezTo>
                <a:cubicBezTo>
                  <a:pt x="6372067" y="-6109"/>
                  <a:pt x="6709454" y="201225"/>
                  <a:pt x="6850776" y="0"/>
                </a:cubicBezTo>
                <a:cubicBezTo>
                  <a:pt x="6972226" y="-131425"/>
                  <a:pt x="7124413" y="22577"/>
                  <a:pt x="7216032" y="0"/>
                </a:cubicBezTo>
                <a:cubicBezTo>
                  <a:pt x="7292564" y="6738"/>
                  <a:pt x="7401986" y="21745"/>
                  <a:pt x="7501110" y="0"/>
                </a:cubicBezTo>
                <a:cubicBezTo>
                  <a:pt x="7557271" y="-79689"/>
                  <a:pt x="7793517" y="77997"/>
                  <a:pt x="8017814" y="0"/>
                </a:cubicBezTo>
                <a:cubicBezTo>
                  <a:pt x="8010358" y="201444"/>
                  <a:pt x="7985425" y="402466"/>
                  <a:pt x="8017814" y="554220"/>
                </a:cubicBezTo>
                <a:cubicBezTo>
                  <a:pt x="8052531" y="691050"/>
                  <a:pt x="8020840" y="914852"/>
                  <a:pt x="8017814" y="1131063"/>
                </a:cubicBezTo>
                <a:cubicBezTo>
                  <a:pt x="7808008" y="1211019"/>
                  <a:pt x="7651481" y="1149463"/>
                  <a:pt x="7412023" y="1131063"/>
                </a:cubicBezTo>
                <a:cubicBezTo>
                  <a:pt x="7169737" y="1143090"/>
                  <a:pt x="7012786" y="1104546"/>
                  <a:pt x="6806232" y="1131063"/>
                </a:cubicBezTo>
                <a:cubicBezTo>
                  <a:pt x="6603140" y="1146685"/>
                  <a:pt x="6622074" y="1089592"/>
                  <a:pt x="6521155" y="1131063"/>
                </a:cubicBezTo>
                <a:cubicBezTo>
                  <a:pt x="6410518" y="1112182"/>
                  <a:pt x="6151745" y="993899"/>
                  <a:pt x="5915365" y="1131063"/>
                </a:cubicBezTo>
                <a:cubicBezTo>
                  <a:pt x="5664463" y="1252438"/>
                  <a:pt x="5607222" y="1139349"/>
                  <a:pt x="5389752" y="1131063"/>
                </a:cubicBezTo>
                <a:cubicBezTo>
                  <a:pt x="5143929" y="1092152"/>
                  <a:pt x="4979049" y="1044929"/>
                  <a:pt x="4783962" y="1131063"/>
                </a:cubicBezTo>
                <a:cubicBezTo>
                  <a:pt x="4547411" y="1136052"/>
                  <a:pt x="4409708" y="1026251"/>
                  <a:pt x="4178171" y="1131063"/>
                </a:cubicBezTo>
                <a:cubicBezTo>
                  <a:pt x="3982693" y="1324121"/>
                  <a:pt x="3934455" y="1120810"/>
                  <a:pt x="3732737" y="1131063"/>
                </a:cubicBezTo>
                <a:cubicBezTo>
                  <a:pt x="3488485" y="1161682"/>
                  <a:pt x="3505951" y="988924"/>
                  <a:pt x="3207125" y="1131063"/>
                </a:cubicBezTo>
                <a:cubicBezTo>
                  <a:pt x="2951202" y="1264719"/>
                  <a:pt x="3039181" y="1038879"/>
                  <a:pt x="2922047" y="1131063"/>
                </a:cubicBezTo>
                <a:cubicBezTo>
                  <a:pt x="2787735" y="1164677"/>
                  <a:pt x="2626861" y="1060315"/>
                  <a:pt x="2556792" y="1131063"/>
                </a:cubicBezTo>
                <a:cubicBezTo>
                  <a:pt x="2489777" y="1219809"/>
                  <a:pt x="2158800" y="1126817"/>
                  <a:pt x="2031179" y="1131063"/>
                </a:cubicBezTo>
                <a:cubicBezTo>
                  <a:pt x="1902991" y="1153574"/>
                  <a:pt x="1831012" y="1111718"/>
                  <a:pt x="1665923" y="1131063"/>
                </a:cubicBezTo>
                <a:cubicBezTo>
                  <a:pt x="1478768" y="1202620"/>
                  <a:pt x="1246985" y="1019333"/>
                  <a:pt x="1140311" y="1131063"/>
                </a:cubicBezTo>
                <a:cubicBezTo>
                  <a:pt x="1015389" y="1279451"/>
                  <a:pt x="897349" y="1139284"/>
                  <a:pt x="694877" y="1131063"/>
                </a:cubicBezTo>
                <a:cubicBezTo>
                  <a:pt x="508871" y="1117577"/>
                  <a:pt x="524407" y="1091993"/>
                  <a:pt x="489977" y="1131063"/>
                </a:cubicBezTo>
                <a:cubicBezTo>
                  <a:pt x="443520" y="1158556"/>
                  <a:pt x="149650" y="1072512"/>
                  <a:pt x="0" y="1131063"/>
                </a:cubicBezTo>
                <a:cubicBezTo>
                  <a:pt x="8427" y="961379"/>
                  <a:pt x="-12782" y="799726"/>
                  <a:pt x="0" y="565530"/>
                </a:cubicBezTo>
                <a:cubicBezTo>
                  <a:pt x="-19240" y="268224"/>
                  <a:pt x="43242" y="131485"/>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custGeom>
                    <a:avLst/>
                    <a:gdLst>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360738 w 10145809"/>
                      <a:gd name="connsiteY1" fmla="*/ 0 h 861752"/>
                      <a:gd name="connsiteX2" fmla="*/ 721480 w 10145809"/>
                      <a:gd name="connsiteY2" fmla="*/ 0 h 861752"/>
                      <a:gd name="connsiteX3" fmla="*/ 980761 w 10145809"/>
                      <a:gd name="connsiteY3" fmla="*/ 0 h 861752"/>
                      <a:gd name="connsiteX4" fmla="*/ 1747332 w 10145809"/>
                      <a:gd name="connsiteY4" fmla="*/ 0 h 861752"/>
                      <a:gd name="connsiteX5" fmla="*/ 2006615 w 10145809"/>
                      <a:gd name="connsiteY5" fmla="*/ 0 h 861752"/>
                      <a:gd name="connsiteX6" fmla="*/ 2367355 w 10145809"/>
                      <a:gd name="connsiteY6" fmla="*/ 0 h 861752"/>
                      <a:gd name="connsiteX7" fmla="*/ 2829553 w 10145809"/>
                      <a:gd name="connsiteY7" fmla="*/ 0 h 861752"/>
                      <a:gd name="connsiteX8" fmla="*/ 3190293 w 10145809"/>
                      <a:gd name="connsiteY8" fmla="*/ 0 h 861752"/>
                      <a:gd name="connsiteX9" fmla="*/ 3956864 w 10145809"/>
                      <a:gd name="connsiteY9" fmla="*/ 0 h 861752"/>
                      <a:gd name="connsiteX10" fmla="*/ 4419062 w 10145809"/>
                      <a:gd name="connsiteY10" fmla="*/ 0 h 861752"/>
                      <a:gd name="connsiteX11" fmla="*/ 4881260 w 10145809"/>
                      <a:gd name="connsiteY11" fmla="*/ 0 h 861752"/>
                      <a:gd name="connsiteX12" fmla="*/ 5444916 w 10145809"/>
                      <a:gd name="connsiteY12" fmla="*/ 0 h 861752"/>
                      <a:gd name="connsiteX13" fmla="*/ 5805656 w 10145809"/>
                      <a:gd name="connsiteY13" fmla="*/ 0 h 861752"/>
                      <a:gd name="connsiteX14" fmla="*/ 6166395 w 10145809"/>
                      <a:gd name="connsiteY14" fmla="*/ 0 h 861752"/>
                      <a:gd name="connsiteX15" fmla="*/ 6527137 w 10145809"/>
                      <a:gd name="connsiteY15" fmla="*/ 0 h 861752"/>
                      <a:gd name="connsiteX16" fmla="*/ 7090793 w 10145809"/>
                      <a:gd name="connsiteY16" fmla="*/ 0 h 861752"/>
                      <a:gd name="connsiteX17" fmla="*/ 7654448 w 10145809"/>
                      <a:gd name="connsiteY17" fmla="*/ 0 h 861752"/>
                      <a:gd name="connsiteX18" fmla="*/ 8421020 w 10145809"/>
                      <a:gd name="connsiteY18" fmla="*/ 0 h 861752"/>
                      <a:gd name="connsiteX19" fmla="*/ 8781760 w 10145809"/>
                      <a:gd name="connsiteY19" fmla="*/ 0 h 861752"/>
                      <a:gd name="connsiteX20" fmla="*/ 9243958 w 10145809"/>
                      <a:gd name="connsiteY20" fmla="*/ 0 h 861752"/>
                      <a:gd name="connsiteX21" fmla="*/ 10145809 w 10145809"/>
                      <a:gd name="connsiteY21" fmla="*/ 0 h 861752"/>
                      <a:gd name="connsiteX22" fmla="*/ 10145809 w 10145809"/>
                      <a:gd name="connsiteY22" fmla="*/ 405022 h 861752"/>
                      <a:gd name="connsiteX23" fmla="*/ 10145809 w 10145809"/>
                      <a:gd name="connsiteY23" fmla="*/ 861752 h 861752"/>
                      <a:gd name="connsiteX24" fmla="*/ 9683609 w 10145809"/>
                      <a:gd name="connsiteY24" fmla="*/ 861752 h 861752"/>
                      <a:gd name="connsiteX25" fmla="*/ 9424327 w 10145809"/>
                      <a:gd name="connsiteY25" fmla="*/ 861752 h 861752"/>
                      <a:gd name="connsiteX26" fmla="*/ 8759213 w 10145809"/>
                      <a:gd name="connsiteY26" fmla="*/ 861752 h 861752"/>
                      <a:gd name="connsiteX27" fmla="*/ 8297016 w 10145809"/>
                      <a:gd name="connsiteY27" fmla="*/ 861752 h 861752"/>
                      <a:gd name="connsiteX28" fmla="*/ 7530445 w 10145809"/>
                      <a:gd name="connsiteY28" fmla="*/ 861752 h 861752"/>
                      <a:gd name="connsiteX29" fmla="*/ 6763872 w 10145809"/>
                      <a:gd name="connsiteY29" fmla="*/ 861752 h 861752"/>
                      <a:gd name="connsiteX30" fmla="*/ 6504590 w 10145809"/>
                      <a:gd name="connsiteY30" fmla="*/ 861752 h 861752"/>
                      <a:gd name="connsiteX31" fmla="*/ 6245307 w 10145809"/>
                      <a:gd name="connsiteY31" fmla="*/ 861752 h 861752"/>
                      <a:gd name="connsiteX32" fmla="*/ 5884569 w 10145809"/>
                      <a:gd name="connsiteY32" fmla="*/ 861752 h 861752"/>
                      <a:gd name="connsiteX33" fmla="*/ 5219453 w 10145809"/>
                      <a:gd name="connsiteY33" fmla="*/ 861752 h 861752"/>
                      <a:gd name="connsiteX34" fmla="*/ 4554340 w 10145809"/>
                      <a:gd name="connsiteY34" fmla="*/ 861752 h 861752"/>
                      <a:gd name="connsiteX35" fmla="*/ 3889226 w 10145809"/>
                      <a:gd name="connsiteY35" fmla="*/ 861752 h 861752"/>
                      <a:gd name="connsiteX36" fmla="*/ 3629944 w 10145809"/>
                      <a:gd name="connsiteY36" fmla="*/ 861752 h 861752"/>
                      <a:gd name="connsiteX37" fmla="*/ 3066288 w 10145809"/>
                      <a:gd name="connsiteY37" fmla="*/ 861752 h 861752"/>
                      <a:gd name="connsiteX38" fmla="*/ 2299716 w 10145809"/>
                      <a:gd name="connsiteY38" fmla="*/ 861752 h 861752"/>
                      <a:gd name="connsiteX39" fmla="*/ 1634602 w 10145809"/>
                      <a:gd name="connsiteY39" fmla="*/ 861752 h 861752"/>
                      <a:gd name="connsiteX40" fmla="*/ 969487 w 10145809"/>
                      <a:gd name="connsiteY40" fmla="*/ 861752 h 861752"/>
                      <a:gd name="connsiteX41" fmla="*/ 0 w 10145809"/>
                      <a:gd name="connsiteY41" fmla="*/ 861752 h 861752"/>
                      <a:gd name="connsiteX42" fmla="*/ 0 w 10145809"/>
                      <a:gd name="connsiteY42" fmla="*/ 439492 h 861752"/>
                      <a:gd name="connsiteX43" fmla="*/ 0 w 10145809"/>
                      <a:gd name="connsiteY43"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 name="connsiteX0" fmla="*/ 0 w 10145809"/>
                      <a:gd name="connsiteY0" fmla="*/ 0 h 861752"/>
                      <a:gd name="connsiteX1" fmla="*/ 766571 w 10145809"/>
                      <a:gd name="connsiteY1" fmla="*/ 0 h 861752"/>
                      <a:gd name="connsiteX2" fmla="*/ 1431685 w 10145809"/>
                      <a:gd name="connsiteY2" fmla="*/ 0 h 861752"/>
                      <a:gd name="connsiteX3" fmla="*/ 1690967 w 10145809"/>
                      <a:gd name="connsiteY3" fmla="*/ 0 h 861752"/>
                      <a:gd name="connsiteX4" fmla="*/ 1950248 w 10145809"/>
                      <a:gd name="connsiteY4" fmla="*/ 0 h 861752"/>
                      <a:gd name="connsiteX5" fmla="*/ 2412447 w 10145809"/>
                      <a:gd name="connsiteY5" fmla="*/ 0 h 861752"/>
                      <a:gd name="connsiteX6" fmla="*/ 2976103 w 10145809"/>
                      <a:gd name="connsiteY6" fmla="*/ 0 h 861752"/>
                      <a:gd name="connsiteX7" fmla="*/ 3742675 w 10145809"/>
                      <a:gd name="connsiteY7" fmla="*/ 0 h 861752"/>
                      <a:gd name="connsiteX8" fmla="*/ 4103415 w 10145809"/>
                      <a:gd name="connsiteY8" fmla="*/ 0 h 861752"/>
                      <a:gd name="connsiteX9" fmla="*/ 4768529 w 10145809"/>
                      <a:gd name="connsiteY9" fmla="*/ 0 h 861752"/>
                      <a:gd name="connsiteX10" fmla="*/ 5129269 w 10145809"/>
                      <a:gd name="connsiteY10" fmla="*/ 0 h 861752"/>
                      <a:gd name="connsiteX11" fmla="*/ 5388550 w 10145809"/>
                      <a:gd name="connsiteY11" fmla="*/ 0 h 861752"/>
                      <a:gd name="connsiteX12" fmla="*/ 6053665 w 10145809"/>
                      <a:gd name="connsiteY12" fmla="*/ 0 h 861752"/>
                      <a:gd name="connsiteX13" fmla="*/ 6820237 w 10145809"/>
                      <a:gd name="connsiteY13" fmla="*/ 0 h 861752"/>
                      <a:gd name="connsiteX14" fmla="*/ 7180977 w 10145809"/>
                      <a:gd name="connsiteY14" fmla="*/ 0 h 861752"/>
                      <a:gd name="connsiteX15" fmla="*/ 7643175 w 10145809"/>
                      <a:gd name="connsiteY15" fmla="*/ 0 h 861752"/>
                      <a:gd name="connsiteX16" fmla="*/ 7902457 w 10145809"/>
                      <a:gd name="connsiteY16" fmla="*/ 0 h 861752"/>
                      <a:gd name="connsiteX17" fmla="*/ 8669029 w 10145809"/>
                      <a:gd name="connsiteY17" fmla="*/ 0 h 861752"/>
                      <a:gd name="connsiteX18" fmla="*/ 9131227 w 10145809"/>
                      <a:gd name="connsiteY18" fmla="*/ 0 h 861752"/>
                      <a:gd name="connsiteX19" fmla="*/ 9491967 w 10145809"/>
                      <a:gd name="connsiteY19" fmla="*/ 0 h 861752"/>
                      <a:gd name="connsiteX20" fmla="*/ 10145809 w 10145809"/>
                      <a:gd name="connsiteY20" fmla="*/ 0 h 861752"/>
                      <a:gd name="connsiteX21" fmla="*/ 10145809 w 10145809"/>
                      <a:gd name="connsiteY21" fmla="*/ 422257 h 861752"/>
                      <a:gd name="connsiteX22" fmla="*/ 10145809 w 10145809"/>
                      <a:gd name="connsiteY22" fmla="*/ 861752 h 861752"/>
                      <a:gd name="connsiteX23" fmla="*/ 9379235 w 10145809"/>
                      <a:gd name="connsiteY23" fmla="*/ 861752 h 861752"/>
                      <a:gd name="connsiteX24" fmla="*/ 8612662 w 10145809"/>
                      <a:gd name="connsiteY24" fmla="*/ 861752 h 861752"/>
                      <a:gd name="connsiteX25" fmla="*/ 8251924 w 10145809"/>
                      <a:gd name="connsiteY25" fmla="*/ 861752 h 861752"/>
                      <a:gd name="connsiteX26" fmla="*/ 7485352 w 10145809"/>
                      <a:gd name="connsiteY26" fmla="*/ 861752 h 861752"/>
                      <a:gd name="connsiteX27" fmla="*/ 6820237 w 10145809"/>
                      <a:gd name="connsiteY27" fmla="*/ 861752 h 861752"/>
                      <a:gd name="connsiteX28" fmla="*/ 6053665 w 10145809"/>
                      <a:gd name="connsiteY28" fmla="*/ 861752 h 861752"/>
                      <a:gd name="connsiteX29" fmla="*/ 5287092 w 10145809"/>
                      <a:gd name="connsiteY29" fmla="*/ 861752 h 861752"/>
                      <a:gd name="connsiteX30" fmla="*/ 4723436 w 10145809"/>
                      <a:gd name="connsiteY30" fmla="*/ 861752 h 861752"/>
                      <a:gd name="connsiteX31" fmla="*/ 4058322 w 10145809"/>
                      <a:gd name="connsiteY31" fmla="*/ 861752 h 861752"/>
                      <a:gd name="connsiteX32" fmla="*/ 3697582 w 10145809"/>
                      <a:gd name="connsiteY32" fmla="*/ 861752 h 861752"/>
                      <a:gd name="connsiteX33" fmla="*/ 3235386 w 10145809"/>
                      <a:gd name="connsiteY33" fmla="*/ 861752 h 861752"/>
                      <a:gd name="connsiteX34" fmla="*/ 2570270 w 10145809"/>
                      <a:gd name="connsiteY34" fmla="*/ 861752 h 861752"/>
                      <a:gd name="connsiteX35" fmla="*/ 2108072 w 10145809"/>
                      <a:gd name="connsiteY35" fmla="*/ 861752 h 861752"/>
                      <a:gd name="connsiteX36" fmla="*/ 1442959 w 10145809"/>
                      <a:gd name="connsiteY36" fmla="*/ 861752 h 861752"/>
                      <a:gd name="connsiteX37" fmla="*/ 879303 w 10145809"/>
                      <a:gd name="connsiteY37" fmla="*/ 861752 h 861752"/>
                      <a:gd name="connsiteX38" fmla="*/ 620021 w 10145809"/>
                      <a:gd name="connsiteY38" fmla="*/ 861752 h 861752"/>
                      <a:gd name="connsiteX39" fmla="*/ 0 w 10145809"/>
                      <a:gd name="connsiteY39" fmla="*/ 861752 h 861752"/>
                      <a:gd name="connsiteX40" fmla="*/ 0 w 10145809"/>
                      <a:gd name="connsiteY40" fmla="*/ 430874 h 861752"/>
                      <a:gd name="connsiteX41" fmla="*/ 0 w 10145809"/>
                      <a:gd name="connsiteY41" fmla="*/ 0 h 86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861752" fill="none" extrusionOk="0">
                        <a:moveTo>
                          <a:pt x="0" y="0"/>
                        </a:moveTo>
                        <a:cubicBezTo>
                          <a:pt x="265684" y="-161721"/>
                          <a:pt x="456511" y="-44795"/>
                          <a:pt x="766571" y="0"/>
                        </a:cubicBezTo>
                        <a:cubicBezTo>
                          <a:pt x="973159" y="-59414"/>
                          <a:pt x="1288759" y="11971"/>
                          <a:pt x="1431685" y="0"/>
                        </a:cubicBezTo>
                        <a:cubicBezTo>
                          <a:pt x="1580108" y="-21738"/>
                          <a:pt x="1641820" y="70159"/>
                          <a:pt x="1690967" y="0"/>
                        </a:cubicBezTo>
                        <a:cubicBezTo>
                          <a:pt x="1809021" y="-33276"/>
                          <a:pt x="1893162" y="53650"/>
                          <a:pt x="1950248" y="0"/>
                        </a:cubicBezTo>
                        <a:cubicBezTo>
                          <a:pt x="2041329" y="-130970"/>
                          <a:pt x="2241928" y="-32274"/>
                          <a:pt x="2412447" y="0"/>
                        </a:cubicBezTo>
                        <a:cubicBezTo>
                          <a:pt x="2649083" y="-61364"/>
                          <a:pt x="2653916" y="19307"/>
                          <a:pt x="2976103" y="0"/>
                        </a:cubicBezTo>
                        <a:cubicBezTo>
                          <a:pt x="3288253" y="43226"/>
                          <a:pt x="3662414" y="57635"/>
                          <a:pt x="3742675" y="0"/>
                        </a:cubicBezTo>
                        <a:cubicBezTo>
                          <a:pt x="3962551" y="-95013"/>
                          <a:pt x="3964992" y="-1713"/>
                          <a:pt x="4103415" y="0"/>
                        </a:cubicBezTo>
                        <a:cubicBezTo>
                          <a:pt x="4077240" y="-31987"/>
                          <a:pt x="4550785" y="40271"/>
                          <a:pt x="4768529" y="0"/>
                        </a:cubicBezTo>
                        <a:cubicBezTo>
                          <a:pt x="5121520" y="-58876"/>
                          <a:pt x="4888970" y="55749"/>
                          <a:pt x="5129269" y="0"/>
                        </a:cubicBezTo>
                        <a:cubicBezTo>
                          <a:pt x="5332143" y="-28813"/>
                          <a:pt x="5258801" y="7430"/>
                          <a:pt x="5388550" y="0"/>
                        </a:cubicBezTo>
                        <a:cubicBezTo>
                          <a:pt x="5517536" y="33649"/>
                          <a:pt x="5862849" y="60611"/>
                          <a:pt x="6053665" y="0"/>
                        </a:cubicBezTo>
                        <a:cubicBezTo>
                          <a:pt x="6306375" y="-198001"/>
                          <a:pt x="6573726" y="170037"/>
                          <a:pt x="6820237" y="0"/>
                        </a:cubicBezTo>
                        <a:cubicBezTo>
                          <a:pt x="7162290" y="-88950"/>
                          <a:pt x="7109850" y="17142"/>
                          <a:pt x="7180977" y="0"/>
                        </a:cubicBezTo>
                        <a:cubicBezTo>
                          <a:pt x="7268790" y="-19577"/>
                          <a:pt x="7431157" y="59959"/>
                          <a:pt x="7643175" y="0"/>
                        </a:cubicBezTo>
                        <a:cubicBezTo>
                          <a:pt x="7892078" y="8906"/>
                          <a:pt x="7796323" y="60215"/>
                          <a:pt x="7902457" y="0"/>
                        </a:cubicBezTo>
                        <a:cubicBezTo>
                          <a:pt x="8048046" y="63235"/>
                          <a:pt x="8465315" y="228463"/>
                          <a:pt x="8669029" y="0"/>
                        </a:cubicBezTo>
                        <a:cubicBezTo>
                          <a:pt x="8796421" y="-123179"/>
                          <a:pt x="9036821" y="47177"/>
                          <a:pt x="9131227" y="0"/>
                        </a:cubicBezTo>
                        <a:cubicBezTo>
                          <a:pt x="9240310" y="13511"/>
                          <a:pt x="9338192" y="2029"/>
                          <a:pt x="9491967" y="0"/>
                        </a:cubicBezTo>
                        <a:cubicBezTo>
                          <a:pt x="9575113" y="-118931"/>
                          <a:pt x="9743136" y="68413"/>
                          <a:pt x="10145809" y="0"/>
                        </a:cubicBezTo>
                        <a:cubicBezTo>
                          <a:pt x="10088609" y="105244"/>
                          <a:pt x="10065862" y="322429"/>
                          <a:pt x="10145809" y="422257"/>
                        </a:cubicBezTo>
                        <a:cubicBezTo>
                          <a:pt x="10204834" y="506002"/>
                          <a:pt x="10159554" y="609954"/>
                          <a:pt x="10145809" y="861752"/>
                        </a:cubicBezTo>
                        <a:cubicBezTo>
                          <a:pt x="9759523" y="890833"/>
                          <a:pt x="9637827" y="902093"/>
                          <a:pt x="9379235" y="861752"/>
                        </a:cubicBezTo>
                        <a:cubicBezTo>
                          <a:pt x="9127320" y="819769"/>
                          <a:pt x="8969011" y="835555"/>
                          <a:pt x="8612662" y="861752"/>
                        </a:cubicBezTo>
                        <a:cubicBezTo>
                          <a:pt x="8345768" y="870018"/>
                          <a:pt x="8387298" y="834647"/>
                          <a:pt x="8251924" y="861752"/>
                        </a:cubicBezTo>
                        <a:cubicBezTo>
                          <a:pt x="8071957" y="937740"/>
                          <a:pt x="7766162" y="831504"/>
                          <a:pt x="7485352" y="861752"/>
                        </a:cubicBezTo>
                        <a:cubicBezTo>
                          <a:pt x="7144779" y="906801"/>
                          <a:pt x="7159834" y="794404"/>
                          <a:pt x="6820237" y="861752"/>
                        </a:cubicBezTo>
                        <a:cubicBezTo>
                          <a:pt x="6492827" y="802921"/>
                          <a:pt x="6350517" y="732645"/>
                          <a:pt x="6053665" y="861752"/>
                        </a:cubicBezTo>
                        <a:cubicBezTo>
                          <a:pt x="5877586" y="861642"/>
                          <a:pt x="5662080" y="774430"/>
                          <a:pt x="5287092" y="861752"/>
                        </a:cubicBezTo>
                        <a:cubicBezTo>
                          <a:pt x="5055627" y="999993"/>
                          <a:pt x="4921082" y="780256"/>
                          <a:pt x="4723436" y="861752"/>
                        </a:cubicBezTo>
                        <a:cubicBezTo>
                          <a:pt x="4395632" y="910746"/>
                          <a:pt x="4496499" y="728983"/>
                          <a:pt x="4058322" y="861752"/>
                        </a:cubicBezTo>
                        <a:cubicBezTo>
                          <a:pt x="3690005" y="942018"/>
                          <a:pt x="3808235" y="760751"/>
                          <a:pt x="3697582" y="861752"/>
                        </a:cubicBezTo>
                        <a:cubicBezTo>
                          <a:pt x="3472345" y="883678"/>
                          <a:pt x="3267762" y="809638"/>
                          <a:pt x="3235386" y="861752"/>
                        </a:cubicBezTo>
                        <a:cubicBezTo>
                          <a:pt x="3168680" y="930914"/>
                          <a:pt x="2687746" y="860174"/>
                          <a:pt x="2570270" y="861752"/>
                        </a:cubicBezTo>
                        <a:cubicBezTo>
                          <a:pt x="2412667" y="843900"/>
                          <a:pt x="2323955" y="865019"/>
                          <a:pt x="2108072" y="861752"/>
                        </a:cubicBezTo>
                        <a:cubicBezTo>
                          <a:pt x="1820485" y="950644"/>
                          <a:pt x="1549815" y="794472"/>
                          <a:pt x="1442959" y="861752"/>
                        </a:cubicBezTo>
                        <a:cubicBezTo>
                          <a:pt x="1309062" y="1008977"/>
                          <a:pt x="1023826" y="875275"/>
                          <a:pt x="879303" y="861752"/>
                        </a:cubicBezTo>
                        <a:cubicBezTo>
                          <a:pt x="644721" y="846383"/>
                          <a:pt x="656462" y="839449"/>
                          <a:pt x="620021" y="861752"/>
                        </a:cubicBezTo>
                        <a:cubicBezTo>
                          <a:pt x="558978" y="816364"/>
                          <a:pt x="189896" y="843651"/>
                          <a:pt x="0" y="861752"/>
                        </a:cubicBezTo>
                        <a:cubicBezTo>
                          <a:pt x="45473" y="744992"/>
                          <a:pt x="-66972" y="615806"/>
                          <a:pt x="0" y="430874"/>
                        </a:cubicBezTo>
                        <a:cubicBezTo>
                          <a:pt x="-13645" y="178929"/>
                          <a:pt x="14654" y="79824"/>
                          <a:pt x="0" y="0"/>
                        </a:cubicBezTo>
                        <a:close/>
                      </a:path>
                      <a:path w="10145809" h="861752" stroke="0" extrusionOk="0">
                        <a:moveTo>
                          <a:pt x="0" y="0"/>
                        </a:moveTo>
                        <a:cubicBezTo>
                          <a:pt x="202050" y="-45945"/>
                          <a:pt x="255726" y="14070"/>
                          <a:pt x="360738" y="0"/>
                        </a:cubicBezTo>
                        <a:cubicBezTo>
                          <a:pt x="450770" y="-67407"/>
                          <a:pt x="655903" y="19997"/>
                          <a:pt x="721480" y="0"/>
                        </a:cubicBezTo>
                        <a:cubicBezTo>
                          <a:pt x="862257" y="-8226"/>
                          <a:pt x="896160" y="8127"/>
                          <a:pt x="980761" y="0"/>
                        </a:cubicBezTo>
                        <a:cubicBezTo>
                          <a:pt x="1260267" y="38028"/>
                          <a:pt x="1428174" y="170117"/>
                          <a:pt x="1747332" y="0"/>
                        </a:cubicBezTo>
                        <a:cubicBezTo>
                          <a:pt x="1997323" y="-38824"/>
                          <a:pt x="1951285" y="63547"/>
                          <a:pt x="2006615" y="0"/>
                        </a:cubicBezTo>
                        <a:cubicBezTo>
                          <a:pt x="2040686" y="-9417"/>
                          <a:pt x="2226937" y="7228"/>
                          <a:pt x="2367355" y="0"/>
                        </a:cubicBezTo>
                        <a:cubicBezTo>
                          <a:pt x="2583520" y="-20826"/>
                          <a:pt x="2606825" y="92453"/>
                          <a:pt x="2829553" y="0"/>
                        </a:cubicBezTo>
                        <a:cubicBezTo>
                          <a:pt x="3047401" y="-8347"/>
                          <a:pt x="3098043" y="-25379"/>
                          <a:pt x="3190293" y="0"/>
                        </a:cubicBezTo>
                        <a:cubicBezTo>
                          <a:pt x="3303726" y="-34601"/>
                          <a:pt x="3713794" y="-25071"/>
                          <a:pt x="3956864" y="0"/>
                        </a:cubicBezTo>
                        <a:cubicBezTo>
                          <a:pt x="4207651" y="-640"/>
                          <a:pt x="4134504" y="50241"/>
                          <a:pt x="4419062" y="0"/>
                        </a:cubicBezTo>
                        <a:cubicBezTo>
                          <a:pt x="4579303" y="-83642"/>
                          <a:pt x="4632753" y="35864"/>
                          <a:pt x="4881260" y="0"/>
                        </a:cubicBezTo>
                        <a:cubicBezTo>
                          <a:pt x="5119894" y="-11320"/>
                          <a:pt x="5197530" y="-7022"/>
                          <a:pt x="5444916" y="0"/>
                        </a:cubicBezTo>
                        <a:cubicBezTo>
                          <a:pt x="5626650" y="-31430"/>
                          <a:pt x="5738059" y="30102"/>
                          <a:pt x="5805656" y="0"/>
                        </a:cubicBezTo>
                        <a:cubicBezTo>
                          <a:pt x="5946938" y="-61190"/>
                          <a:pt x="6129586" y="69777"/>
                          <a:pt x="6166395" y="0"/>
                        </a:cubicBezTo>
                        <a:cubicBezTo>
                          <a:pt x="6187934" y="-31609"/>
                          <a:pt x="6377933" y="107349"/>
                          <a:pt x="6527137" y="0"/>
                        </a:cubicBezTo>
                        <a:cubicBezTo>
                          <a:pt x="6644660" y="-16420"/>
                          <a:pt x="7012951" y="20362"/>
                          <a:pt x="7090793" y="0"/>
                        </a:cubicBezTo>
                        <a:cubicBezTo>
                          <a:pt x="7288677" y="-83385"/>
                          <a:pt x="7435723" y="-18818"/>
                          <a:pt x="7654448" y="0"/>
                        </a:cubicBezTo>
                        <a:cubicBezTo>
                          <a:pt x="7673345" y="77607"/>
                          <a:pt x="8109741" y="198096"/>
                          <a:pt x="8421020" y="0"/>
                        </a:cubicBezTo>
                        <a:cubicBezTo>
                          <a:pt x="8838905" y="-73565"/>
                          <a:pt x="8723584" y="39318"/>
                          <a:pt x="8781760" y="0"/>
                        </a:cubicBezTo>
                        <a:cubicBezTo>
                          <a:pt x="8918037" y="-27363"/>
                          <a:pt x="9190977" y="16081"/>
                          <a:pt x="9243958" y="0"/>
                        </a:cubicBezTo>
                        <a:cubicBezTo>
                          <a:pt x="9208980" y="27089"/>
                          <a:pt x="9615856" y="-93410"/>
                          <a:pt x="10145809" y="0"/>
                        </a:cubicBezTo>
                        <a:cubicBezTo>
                          <a:pt x="10188247" y="90568"/>
                          <a:pt x="10123353" y="353376"/>
                          <a:pt x="10145809" y="405022"/>
                        </a:cubicBezTo>
                        <a:cubicBezTo>
                          <a:pt x="10115396" y="461607"/>
                          <a:pt x="10161042" y="766335"/>
                          <a:pt x="10145809" y="861752"/>
                        </a:cubicBezTo>
                        <a:cubicBezTo>
                          <a:pt x="9886255" y="939219"/>
                          <a:pt x="9809192" y="765320"/>
                          <a:pt x="9683609" y="861752"/>
                        </a:cubicBezTo>
                        <a:cubicBezTo>
                          <a:pt x="9529488" y="878863"/>
                          <a:pt x="9536013" y="860132"/>
                          <a:pt x="9424327" y="861752"/>
                        </a:cubicBezTo>
                        <a:cubicBezTo>
                          <a:pt x="9276496" y="877849"/>
                          <a:pt x="8878045" y="865470"/>
                          <a:pt x="8759213" y="861752"/>
                        </a:cubicBezTo>
                        <a:cubicBezTo>
                          <a:pt x="8668381" y="883890"/>
                          <a:pt x="8357264" y="836927"/>
                          <a:pt x="8297016" y="861752"/>
                        </a:cubicBezTo>
                        <a:cubicBezTo>
                          <a:pt x="8292361" y="932736"/>
                          <a:pt x="7788455" y="842828"/>
                          <a:pt x="7530445" y="861752"/>
                        </a:cubicBezTo>
                        <a:cubicBezTo>
                          <a:pt x="7321795" y="1073908"/>
                          <a:pt x="6938061" y="676877"/>
                          <a:pt x="6763872" y="861752"/>
                        </a:cubicBezTo>
                        <a:cubicBezTo>
                          <a:pt x="6577109" y="959171"/>
                          <a:pt x="6558192" y="854148"/>
                          <a:pt x="6504590" y="861752"/>
                        </a:cubicBezTo>
                        <a:cubicBezTo>
                          <a:pt x="6404871" y="894890"/>
                          <a:pt x="6326128" y="882786"/>
                          <a:pt x="6245307" y="861752"/>
                        </a:cubicBezTo>
                        <a:cubicBezTo>
                          <a:pt x="6216764" y="884211"/>
                          <a:pt x="5969301" y="872695"/>
                          <a:pt x="5884569" y="861752"/>
                        </a:cubicBezTo>
                        <a:cubicBezTo>
                          <a:pt x="5780397" y="934970"/>
                          <a:pt x="5399445" y="796680"/>
                          <a:pt x="5219453" y="861752"/>
                        </a:cubicBezTo>
                        <a:cubicBezTo>
                          <a:pt x="4864069" y="948005"/>
                          <a:pt x="4800751" y="766419"/>
                          <a:pt x="4554340" y="861752"/>
                        </a:cubicBezTo>
                        <a:cubicBezTo>
                          <a:pt x="4356882" y="806744"/>
                          <a:pt x="4088836" y="802180"/>
                          <a:pt x="3889226" y="861752"/>
                        </a:cubicBezTo>
                        <a:cubicBezTo>
                          <a:pt x="3783349" y="883333"/>
                          <a:pt x="3690454" y="853436"/>
                          <a:pt x="3629944" y="861752"/>
                        </a:cubicBezTo>
                        <a:cubicBezTo>
                          <a:pt x="3534351" y="936923"/>
                          <a:pt x="3132392" y="892956"/>
                          <a:pt x="3066288" y="861752"/>
                        </a:cubicBezTo>
                        <a:cubicBezTo>
                          <a:pt x="2993028" y="986878"/>
                          <a:pt x="2704196" y="612616"/>
                          <a:pt x="2299716" y="861752"/>
                        </a:cubicBezTo>
                        <a:cubicBezTo>
                          <a:pt x="1881330" y="1044250"/>
                          <a:pt x="1898710" y="796898"/>
                          <a:pt x="1634602" y="861752"/>
                        </a:cubicBezTo>
                        <a:cubicBezTo>
                          <a:pt x="1522953" y="865461"/>
                          <a:pt x="1138261" y="777777"/>
                          <a:pt x="969487" y="861752"/>
                        </a:cubicBezTo>
                        <a:cubicBezTo>
                          <a:pt x="603870" y="969491"/>
                          <a:pt x="331979" y="924771"/>
                          <a:pt x="0" y="861752"/>
                        </a:cubicBezTo>
                        <a:cubicBezTo>
                          <a:pt x="55855" y="720618"/>
                          <a:pt x="-34364" y="576430"/>
                          <a:pt x="0" y="439492"/>
                        </a:cubicBezTo>
                        <a:cubicBezTo>
                          <a:pt x="-88220" y="351193"/>
                          <a:pt x="51390" y="132816"/>
                          <a:pt x="0" y="0"/>
                        </a:cubicBezTo>
                        <a:close/>
                      </a:path>
                      <a:path w="10145809" h="861752" fill="none" stroke="0" extrusionOk="0">
                        <a:moveTo>
                          <a:pt x="0" y="0"/>
                        </a:moveTo>
                        <a:cubicBezTo>
                          <a:pt x="176984" y="-93408"/>
                          <a:pt x="577561" y="84687"/>
                          <a:pt x="766571" y="0"/>
                        </a:cubicBezTo>
                        <a:cubicBezTo>
                          <a:pt x="928604" y="-85104"/>
                          <a:pt x="1266373" y="-17140"/>
                          <a:pt x="1431685" y="0"/>
                        </a:cubicBezTo>
                        <a:cubicBezTo>
                          <a:pt x="1591867" y="-45251"/>
                          <a:pt x="1645018" y="18051"/>
                          <a:pt x="1690967" y="0"/>
                        </a:cubicBezTo>
                        <a:cubicBezTo>
                          <a:pt x="1781902" y="-59078"/>
                          <a:pt x="1884169" y="10886"/>
                          <a:pt x="1950248" y="0"/>
                        </a:cubicBezTo>
                        <a:cubicBezTo>
                          <a:pt x="2030529" y="-75486"/>
                          <a:pt x="2281808" y="24744"/>
                          <a:pt x="2412447" y="0"/>
                        </a:cubicBezTo>
                        <a:cubicBezTo>
                          <a:pt x="2524246" y="-12490"/>
                          <a:pt x="2779428" y="21547"/>
                          <a:pt x="2976103" y="0"/>
                        </a:cubicBezTo>
                        <a:cubicBezTo>
                          <a:pt x="3355383" y="-85875"/>
                          <a:pt x="3484827" y="114637"/>
                          <a:pt x="3742675" y="0"/>
                        </a:cubicBezTo>
                        <a:cubicBezTo>
                          <a:pt x="3979274" y="-85097"/>
                          <a:pt x="3967684" y="18873"/>
                          <a:pt x="4103415" y="0"/>
                        </a:cubicBezTo>
                        <a:cubicBezTo>
                          <a:pt x="4262847" y="-31960"/>
                          <a:pt x="4500263" y="50577"/>
                          <a:pt x="4768529" y="0"/>
                        </a:cubicBezTo>
                        <a:cubicBezTo>
                          <a:pt x="5036832" y="-58897"/>
                          <a:pt x="4980247" y="-26166"/>
                          <a:pt x="5129269" y="0"/>
                        </a:cubicBezTo>
                        <a:cubicBezTo>
                          <a:pt x="5281867" y="-5932"/>
                          <a:pt x="5285184" y="12431"/>
                          <a:pt x="5388550" y="0"/>
                        </a:cubicBezTo>
                        <a:cubicBezTo>
                          <a:pt x="5418862" y="-19194"/>
                          <a:pt x="5893817" y="107621"/>
                          <a:pt x="6053665" y="0"/>
                        </a:cubicBezTo>
                        <a:cubicBezTo>
                          <a:pt x="6340256" y="-167667"/>
                          <a:pt x="6324678" y="65893"/>
                          <a:pt x="6820237" y="0"/>
                        </a:cubicBezTo>
                        <a:cubicBezTo>
                          <a:pt x="7147147" y="-87780"/>
                          <a:pt x="6938360" y="73494"/>
                          <a:pt x="7180977" y="0"/>
                        </a:cubicBezTo>
                        <a:cubicBezTo>
                          <a:pt x="7235264" y="-74288"/>
                          <a:pt x="7473600" y="-19355"/>
                          <a:pt x="7643175" y="0"/>
                        </a:cubicBezTo>
                        <a:cubicBezTo>
                          <a:pt x="7867443" y="23275"/>
                          <a:pt x="7800878" y="33884"/>
                          <a:pt x="7902457" y="0"/>
                        </a:cubicBezTo>
                        <a:cubicBezTo>
                          <a:pt x="7973323" y="-88533"/>
                          <a:pt x="8490643" y="120729"/>
                          <a:pt x="8669029" y="0"/>
                        </a:cubicBezTo>
                        <a:cubicBezTo>
                          <a:pt x="8815213" y="-105247"/>
                          <a:pt x="8953974" y="4057"/>
                          <a:pt x="9131227" y="0"/>
                        </a:cubicBezTo>
                        <a:cubicBezTo>
                          <a:pt x="9180420" y="-10721"/>
                          <a:pt x="9361199" y="40968"/>
                          <a:pt x="9491967" y="0"/>
                        </a:cubicBezTo>
                        <a:cubicBezTo>
                          <a:pt x="9580276" y="33063"/>
                          <a:pt x="9822499" y="153427"/>
                          <a:pt x="10145809" y="0"/>
                        </a:cubicBezTo>
                        <a:cubicBezTo>
                          <a:pt x="10182683" y="152241"/>
                          <a:pt x="10116801" y="327959"/>
                          <a:pt x="10145809" y="422257"/>
                        </a:cubicBezTo>
                        <a:cubicBezTo>
                          <a:pt x="10262393" y="551713"/>
                          <a:pt x="10114473" y="614438"/>
                          <a:pt x="10145809" y="861752"/>
                        </a:cubicBezTo>
                        <a:cubicBezTo>
                          <a:pt x="9821554" y="863752"/>
                          <a:pt x="9627338" y="813339"/>
                          <a:pt x="9379235" y="861752"/>
                        </a:cubicBezTo>
                        <a:cubicBezTo>
                          <a:pt x="9092922" y="900752"/>
                          <a:pt x="8874712" y="905873"/>
                          <a:pt x="8612662" y="861752"/>
                        </a:cubicBezTo>
                        <a:cubicBezTo>
                          <a:pt x="8349958" y="879278"/>
                          <a:pt x="8361492" y="811776"/>
                          <a:pt x="8251924" y="861752"/>
                        </a:cubicBezTo>
                        <a:cubicBezTo>
                          <a:pt x="7997168" y="852317"/>
                          <a:pt x="7914803" y="725888"/>
                          <a:pt x="7485352" y="861752"/>
                        </a:cubicBezTo>
                        <a:cubicBezTo>
                          <a:pt x="7121849" y="963570"/>
                          <a:pt x="7104783" y="898387"/>
                          <a:pt x="6820237" y="861752"/>
                        </a:cubicBezTo>
                        <a:cubicBezTo>
                          <a:pt x="6563140" y="899714"/>
                          <a:pt x="6313482" y="744309"/>
                          <a:pt x="6053665" y="861752"/>
                        </a:cubicBezTo>
                        <a:cubicBezTo>
                          <a:pt x="5712599" y="843661"/>
                          <a:pt x="5569298" y="727835"/>
                          <a:pt x="5287092" y="861752"/>
                        </a:cubicBezTo>
                        <a:cubicBezTo>
                          <a:pt x="4973691" y="1018452"/>
                          <a:pt x="4931246" y="863568"/>
                          <a:pt x="4723436" y="861752"/>
                        </a:cubicBezTo>
                        <a:cubicBezTo>
                          <a:pt x="4421387" y="878320"/>
                          <a:pt x="4472680" y="784964"/>
                          <a:pt x="4058322" y="861752"/>
                        </a:cubicBezTo>
                        <a:cubicBezTo>
                          <a:pt x="3824712" y="972901"/>
                          <a:pt x="3947007" y="777235"/>
                          <a:pt x="3697582" y="861752"/>
                        </a:cubicBezTo>
                        <a:cubicBezTo>
                          <a:pt x="3486941" y="894818"/>
                          <a:pt x="3358217" y="796712"/>
                          <a:pt x="3235386" y="861752"/>
                        </a:cubicBezTo>
                        <a:cubicBezTo>
                          <a:pt x="3117458" y="895209"/>
                          <a:pt x="2697610" y="805266"/>
                          <a:pt x="2570270" y="861752"/>
                        </a:cubicBezTo>
                        <a:cubicBezTo>
                          <a:pt x="2359751" y="903014"/>
                          <a:pt x="2289037" y="852625"/>
                          <a:pt x="2108072" y="861752"/>
                        </a:cubicBezTo>
                        <a:cubicBezTo>
                          <a:pt x="1855331" y="863721"/>
                          <a:pt x="1541006" y="776980"/>
                          <a:pt x="1442959" y="861752"/>
                        </a:cubicBezTo>
                        <a:cubicBezTo>
                          <a:pt x="1202033" y="950259"/>
                          <a:pt x="1135090" y="876588"/>
                          <a:pt x="879303" y="861752"/>
                        </a:cubicBezTo>
                        <a:cubicBezTo>
                          <a:pt x="636541" y="847408"/>
                          <a:pt x="697045" y="822138"/>
                          <a:pt x="620021" y="861752"/>
                        </a:cubicBezTo>
                        <a:cubicBezTo>
                          <a:pt x="546025" y="949249"/>
                          <a:pt x="136587" y="840604"/>
                          <a:pt x="0" y="861752"/>
                        </a:cubicBezTo>
                        <a:cubicBezTo>
                          <a:pt x="-58447" y="754425"/>
                          <a:pt x="56428" y="542993"/>
                          <a:pt x="0" y="430874"/>
                        </a:cubicBezTo>
                        <a:cubicBezTo>
                          <a:pt x="-38667" y="260279"/>
                          <a:pt x="26217" y="88170"/>
                          <a:pt x="0" y="0"/>
                        </a:cubicBezTo>
                        <a:close/>
                      </a:path>
                      <a:path w="10145809" h="861752" fill="none" stroke="0" extrusionOk="0">
                        <a:moveTo>
                          <a:pt x="0" y="0"/>
                        </a:moveTo>
                        <a:cubicBezTo>
                          <a:pt x="231114" y="-117227"/>
                          <a:pt x="598339" y="18248"/>
                          <a:pt x="766571" y="0"/>
                        </a:cubicBezTo>
                        <a:cubicBezTo>
                          <a:pt x="950575" y="-40059"/>
                          <a:pt x="1332137" y="9128"/>
                          <a:pt x="1431685" y="0"/>
                        </a:cubicBezTo>
                        <a:cubicBezTo>
                          <a:pt x="1569009" y="-51014"/>
                          <a:pt x="1644753" y="47256"/>
                          <a:pt x="1690967" y="0"/>
                        </a:cubicBezTo>
                        <a:cubicBezTo>
                          <a:pt x="1772637" y="-37546"/>
                          <a:pt x="1897433" y="29705"/>
                          <a:pt x="1950248" y="0"/>
                        </a:cubicBezTo>
                        <a:cubicBezTo>
                          <a:pt x="2094386" y="-68398"/>
                          <a:pt x="2197810" y="-11408"/>
                          <a:pt x="2412447" y="0"/>
                        </a:cubicBezTo>
                        <a:cubicBezTo>
                          <a:pt x="2568200" y="-26398"/>
                          <a:pt x="2706997" y="24735"/>
                          <a:pt x="2976103" y="0"/>
                        </a:cubicBezTo>
                        <a:cubicBezTo>
                          <a:pt x="3314190" y="-33053"/>
                          <a:pt x="3551916" y="125181"/>
                          <a:pt x="3742675" y="0"/>
                        </a:cubicBezTo>
                        <a:cubicBezTo>
                          <a:pt x="3965740" y="-74038"/>
                          <a:pt x="3944947" y="5949"/>
                          <a:pt x="4103415" y="0"/>
                        </a:cubicBezTo>
                        <a:cubicBezTo>
                          <a:pt x="4183996" y="26616"/>
                          <a:pt x="4486063" y="497"/>
                          <a:pt x="4768529" y="0"/>
                        </a:cubicBezTo>
                        <a:cubicBezTo>
                          <a:pt x="5117019" y="-85364"/>
                          <a:pt x="4940399" y="20857"/>
                          <a:pt x="5129269" y="0"/>
                        </a:cubicBezTo>
                        <a:cubicBezTo>
                          <a:pt x="5308164" y="-22966"/>
                          <a:pt x="5278312" y="24030"/>
                          <a:pt x="5388550" y="0"/>
                        </a:cubicBezTo>
                        <a:cubicBezTo>
                          <a:pt x="5488340" y="-50856"/>
                          <a:pt x="5913747" y="126128"/>
                          <a:pt x="6053665" y="0"/>
                        </a:cubicBezTo>
                        <a:cubicBezTo>
                          <a:pt x="6231791" y="-196412"/>
                          <a:pt x="6516674" y="139539"/>
                          <a:pt x="6820237" y="0"/>
                        </a:cubicBezTo>
                        <a:cubicBezTo>
                          <a:pt x="7156682" y="-58947"/>
                          <a:pt x="7076306" y="13128"/>
                          <a:pt x="7180977" y="0"/>
                        </a:cubicBezTo>
                        <a:cubicBezTo>
                          <a:pt x="7242911" y="-23365"/>
                          <a:pt x="7463074" y="49518"/>
                          <a:pt x="7643175" y="0"/>
                        </a:cubicBezTo>
                        <a:cubicBezTo>
                          <a:pt x="7855861" y="14873"/>
                          <a:pt x="7761345" y="57784"/>
                          <a:pt x="7902457" y="0"/>
                        </a:cubicBezTo>
                        <a:cubicBezTo>
                          <a:pt x="8082200" y="-66513"/>
                          <a:pt x="8452574" y="111020"/>
                          <a:pt x="8669029" y="0"/>
                        </a:cubicBezTo>
                        <a:cubicBezTo>
                          <a:pt x="8848057" y="-89223"/>
                          <a:pt x="9025612" y="43609"/>
                          <a:pt x="9131227" y="0"/>
                        </a:cubicBezTo>
                        <a:cubicBezTo>
                          <a:pt x="9255759" y="-6539"/>
                          <a:pt x="9375654" y="-1752"/>
                          <a:pt x="9491967" y="0"/>
                        </a:cubicBezTo>
                        <a:cubicBezTo>
                          <a:pt x="9554321" y="-35193"/>
                          <a:pt x="9809236" y="115869"/>
                          <a:pt x="10145809" y="0"/>
                        </a:cubicBezTo>
                        <a:cubicBezTo>
                          <a:pt x="10113526" y="126988"/>
                          <a:pt x="10092785" y="317748"/>
                          <a:pt x="10145809" y="422257"/>
                        </a:cubicBezTo>
                        <a:cubicBezTo>
                          <a:pt x="10181988" y="509616"/>
                          <a:pt x="10155833" y="657176"/>
                          <a:pt x="10145809" y="861752"/>
                        </a:cubicBezTo>
                        <a:cubicBezTo>
                          <a:pt x="9920674" y="905117"/>
                          <a:pt x="9681452" y="866636"/>
                          <a:pt x="9379235" y="861752"/>
                        </a:cubicBezTo>
                        <a:cubicBezTo>
                          <a:pt x="9059601" y="881573"/>
                          <a:pt x="8837204" y="826567"/>
                          <a:pt x="8612662" y="861752"/>
                        </a:cubicBezTo>
                        <a:cubicBezTo>
                          <a:pt x="8350462" y="868315"/>
                          <a:pt x="8378144" y="821618"/>
                          <a:pt x="8251924" y="861752"/>
                        </a:cubicBezTo>
                        <a:cubicBezTo>
                          <a:pt x="8061626" y="784947"/>
                          <a:pt x="7814286" y="842411"/>
                          <a:pt x="7485352" y="861752"/>
                        </a:cubicBezTo>
                        <a:cubicBezTo>
                          <a:pt x="7152199" y="940084"/>
                          <a:pt x="7099726" y="874475"/>
                          <a:pt x="6820237" y="861752"/>
                        </a:cubicBezTo>
                        <a:cubicBezTo>
                          <a:pt x="6532247" y="878850"/>
                          <a:pt x="6276318" y="826137"/>
                          <a:pt x="6053665" y="861752"/>
                        </a:cubicBezTo>
                        <a:cubicBezTo>
                          <a:pt x="5799152" y="846713"/>
                          <a:pt x="5544888" y="738118"/>
                          <a:pt x="5287092" y="861752"/>
                        </a:cubicBezTo>
                        <a:cubicBezTo>
                          <a:pt x="5033799" y="1014148"/>
                          <a:pt x="5017617" y="836201"/>
                          <a:pt x="4723436" y="861752"/>
                        </a:cubicBezTo>
                        <a:cubicBezTo>
                          <a:pt x="4429296" y="884878"/>
                          <a:pt x="4429269" y="775929"/>
                          <a:pt x="4058322" y="861752"/>
                        </a:cubicBezTo>
                        <a:cubicBezTo>
                          <a:pt x="3722661" y="943914"/>
                          <a:pt x="3852813" y="797659"/>
                          <a:pt x="3697582" y="861752"/>
                        </a:cubicBezTo>
                        <a:cubicBezTo>
                          <a:pt x="3546410" y="880090"/>
                          <a:pt x="3329993" y="825013"/>
                          <a:pt x="3235386" y="861752"/>
                        </a:cubicBezTo>
                        <a:cubicBezTo>
                          <a:pt x="3137122" y="965265"/>
                          <a:pt x="2719715" y="829545"/>
                          <a:pt x="2570270" y="861752"/>
                        </a:cubicBezTo>
                        <a:cubicBezTo>
                          <a:pt x="2414941" y="859576"/>
                          <a:pt x="2335777" y="863270"/>
                          <a:pt x="2108072" y="861752"/>
                        </a:cubicBezTo>
                        <a:cubicBezTo>
                          <a:pt x="1871038" y="933905"/>
                          <a:pt x="1576221" y="767144"/>
                          <a:pt x="1442959" y="861752"/>
                        </a:cubicBezTo>
                        <a:cubicBezTo>
                          <a:pt x="1332571" y="977858"/>
                          <a:pt x="1114893" y="846644"/>
                          <a:pt x="879303" y="861752"/>
                        </a:cubicBezTo>
                        <a:cubicBezTo>
                          <a:pt x="639241" y="854450"/>
                          <a:pt x="660254" y="832596"/>
                          <a:pt x="620021" y="861752"/>
                        </a:cubicBezTo>
                        <a:cubicBezTo>
                          <a:pt x="560043" y="834047"/>
                          <a:pt x="232389" y="832515"/>
                          <a:pt x="0" y="861752"/>
                        </a:cubicBezTo>
                        <a:cubicBezTo>
                          <a:pt x="-129" y="723862"/>
                          <a:pt x="-44253" y="628170"/>
                          <a:pt x="0" y="430874"/>
                        </a:cubicBezTo>
                        <a:cubicBezTo>
                          <a:pt x="-23401" y="198990"/>
                          <a:pt x="58054" y="100841"/>
                          <a:pt x="0" y="0"/>
                        </a:cubicBezTo>
                        <a:close/>
                      </a:path>
                      <a:path w="10145809" h="861752" fill="none" stroke="0" extrusionOk="0">
                        <a:moveTo>
                          <a:pt x="0" y="0"/>
                        </a:moveTo>
                        <a:cubicBezTo>
                          <a:pt x="241548" y="-170801"/>
                          <a:pt x="535580" y="62103"/>
                          <a:pt x="766571" y="0"/>
                        </a:cubicBezTo>
                        <a:cubicBezTo>
                          <a:pt x="956850" y="-42893"/>
                          <a:pt x="1303948" y="-1340"/>
                          <a:pt x="1431685" y="0"/>
                        </a:cubicBezTo>
                        <a:cubicBezTo>
                          <a:pt x="1595724" y="-47725"/>
                          <a:pt x="1654365" y="45621"/>
                          <a:pt x="1690967" y="0"/>
                        </a:cubicBezTo>
                        <a:cubicBezTo>
                          <a:pt x="1795799" y="-37296"/>
                          <a:pt x="1899418" y="25020"/>
                          <a:pt x="1950248" y="0"/>
                        </a:cubicBezTo>
                        <a:cubicBezTo>
                          <a:pt x="2045524" y="-84236"/>
                          <a:pt x="2212272" y="3107"/>
                          <a:pt x="2412447" y="0"/>
                        </a:cubicBezTo>
                        <a:cubicBezTo>
                          <a:pt x="2630222" y="-56542"/>
                          <a:pt x="2673125" y="10029"/>
                          <a:pt x="2976103" y="0"/>
                        </a:cubicBezTo>
                        <a:cubicBezTo>
                          <a:pt x="3283482" y="7879"/>
                          <a:pt x="3602175" y="70119"/>
                          <a:pt x="3742675" y="0"/>
                        </a:cubicBezTo>
                        <a:cubicBezTo>
                          <a:pt x="3967881" y="-79162"/>
                          <a:pt x="3946847" y="7242"/>
                          <a:pt x="4103415" y="0"/>
                        </a:cubicBezTo>
                        <a:cubicBezTo>
                          <a:pt x="4095467" y="-445"/>
                          <a:pt x="4499516" y="29655"/>
                          <a:pt x="4768529" y="0"/>
                        </a:cubicBezTo>
                        <a:cubicBezTo>
                          <a:pt x="5106646" y="-86743"/>
                          <a:pt x="4916064" y="22540"/>
                          <a:pt x="5129269" y="0"/>
                        </a:cubicBezTo>
                        <a:cubicBezTo>
                          <a:pt x="5319218" y="-37028"/>
                          <a:pt x="5266762" y="21896"/>
                          <a:pt x="5388550" y="0"/>
                        </a:cubicBezTo>
                        <a:cubicBezTo>
                          <a:pt x="5495833" y="-43667"/>
                          <a:pt x="5906406" y="106096"/>
                          <a:pt x="6053665" y="0"/>
                        </a:cubicBezTo>
                        <a:cubicBezTo>
                          <a:pt x="6336295" y="-222950"/>
                          <a:pt x="6571513" y="146196"/>
                          <a:pt x="6820237" y="0"/>
                        </a:cubicBezTo>
                        <a:cubicBezTo>
                          <a:pt x="7187078" y="-69474"/>
                          <a:pt x="7093078" y="24064"/>
                          <a:pt x="7180977" y="0"/>
                        </a:cubicBezTo>
                        <a:cubicBezTo>
                          <a:pt x="7274292" y="-54706"/>
                          <a:pt x="7446041" y="36396"/>
                          <a:pt x="7643175" y="0"/>
                        </a:cubicBezTo>
                        <a:cubicBezTo>
                          <a:pt x="7888129" y="15386"/>
                          <a:pt x="7802264" y="58460"/>
                          <a:pt x="7902457" y="0"/>
                        </a:cubicBezTo>
                        <a:cubicBezTo>
                          <a:pt x="8054130" y="29568"/>
                          <a:pt x="8473702" y="186684"/>
                          <a:pt x="8669029" y="0"/>
                        </a:cubicBezTo>
                        <a:cubicBezTo>
                          <a:pt x="8812941" y="-93576"/>
                          <a:pt x="9015992" y="24754"/>
                          <a:pt x="9131227" y="0"/>
                        </a:cubicBezTo>
                        <a:cubicBezTo>
                          <a:pt x="9213216" y="12274"/>
                          <a:pt x="9330752" y="10284"/>
                          <a:pt x="9491967" y="0"/>
                        </a:cubicBezTo>
                        <a:cubicBezTo>
                          <a:pt x="9551954" y="-123717"/>
                          <a:pt x="9789148" y="73063"/>
                          <a:pt x="10145809" y="0"/>
                        </a:cubicBezTo>
                        <a:cubicBezTo>
                          <a:pt x="10102241" y="145696"/>
                          <a:pt x="10060531" y="312620"/>
                          <a:pt x="10145809" y="422257"/>
                        </a:cubicBezTo>
                        <a:cubicBezTo>
                          <a:pt x="10222847" y="506686"/>
                          <a:pt x="10154098" y="664602"/>
                          <a:pt x="10145809" y="861752"/>
                        </a:cubicBezTo>
                        <a:cubicBezTo>
                          <a:pt x="9839417" y="904041"/>
                          <a:pt x="9645524" y="894800"/>
                          <a:pt x="9379235" y="861752"/>
                        </a:cubicBezTo>
                        <a:cubicBezTo>
                          <a:pt x="9105357" y="830262"/>
                          <a:pt x="8915162" y="833457"/>
                          <a:pt x="8612662" y="861752"/>
                        </a:cubicBezTo>
                        <a:cubicBezTo>
                          <a:pt x="8354700" y="872077"/>
                          <a:pt x="8379873" y="832992"/>
                          <a:pt x="8251924" y="861752"/>
                        </a:cubicBezTo>
                        <a:cubicBezTo>
                          <a:pt x="8116750" y="868050"/>
                          <a:pt x="7789419" y="775023"/>
                          <a:pt x="7485352" y="861752"/>
                        </a:cubicBezTo>
                        <a:cubicBezTo>
                          <a:pt x="7143488" y="942840"/>
                          <a:pt x="7145341" y="821721"/>
                          <a:pt x="6820237" y="861752"/>
                        </a:cubicBezTo>
                        <a:cubicBezTo>
                          <a:pt x="6504339" y="826220"/>
                          <a:pt x="6304368" y="768956"/>
                          <a:pt x="6053665" y="861752"/>
                        </a:cubicBezTo>
                        <a:cubicBezTo>
                          <a:pt x="5791204" y="843089"/>
                          <a:pt x="5615782" y="814176"/>
                          <a:pt x="5287092" y="861752"/>
                        </a:cubicBezTo>
                        <a:cubicBezTo>
                          <a:pt x="5059678" y="1052443"/>
                          <a:pt x="4932740" y="822635"/>
                          <a:pt x="4723436" y="861752"/>
                        </a:cubicBezTo>
                        <a:cubicBezTo>
                          <a:pt x="4418381" y="892131"/>
                          <a:pt x="4498145" y="768423"/>
                          <a:pt x="4058322" y="861752"/>
                        </a:cubicBezTo>
                        <a:cubicBezTo>
                          <a:pt x="3729610" y="967102"/>
                          <a:pt x="3830365" y="770437"/>
                          <a:pt x="3697582" y="861752"/>
                        </a:cubicBezTo>
                        <a:cubicBezTo>
                          <a:pt x="3493182" y="881625"/>
                          <a:pt x="3285715" y="812349"/>
                          <a:pt x="3235386" y="861752"/>
                        </a:cubicBezTo>
                        <a:cubicBezTo>
                          <a:pt x="3187593" y="933744"/>
                          <a:pt x="2704279" y="862743"/>
                          <a:pt x="2570270" y="861752"/>
                        </a:cubicBezTo>
                        <a:cubicBezTo>
                          <a:pt x="2410710" y="870260"/>
                          <a:pt x="2319275" y="864214"/>
                          <a:pt x="2108072" y="861752"/>
                        </a:cubicBezTo>
                        <a:cubicBezTo>
                          <a:pt x="1852487" y="908757"/>
                          <a:pt x="1559136" y="761205"/>
                          <a:pt x="1442959" y="861752"/>
                        </a:cubicBezTo>
                        <a:cubicBezTo>
                          <a:pt x="1288617" y="987437"/>
                          <a:pt x="1073022" y="871691"/>
                          <a:pt x="879303" y="861752"/>
                        </a:cubicBezTo>
                        <a:cubicBezTo>
                          <a:pt x="645314" y="844228"/>
                          <a:pt x="658259" y="837044"/>
                          <a:pt x="620021" y="861752"/>
                        </a:cubicBezTo>
                        <a:cubicBezTo>
                          <a:pt x="562535" y="870914"/>
                          <a:pt x="219736" y="853173"/>
                          <a:pt x="0" y="861752"/>
                        </a:cubicBezTo>
                        <a:cubicBezTo>
                          <a:pt x="39526" y="713401"/>
                          <a:pt x="-19534" y="591593"/>
                          <a:pt x="0" y="430874"/>
                        </a:cubicBezTo>
                        <a:cubicBezTo>
                          <a:pt x="-16836" y="194225"/>
                          <a:pt x="23820" y="88096"/>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lvl="0" algn="ctr" defTabSz="1219170">
              <a:spcBef>
                <a:spcPct val="50000"/>
              </a:spcBef>
              <a:buClr>
                <a:srgbClr val="000000"/>
              </a:buClr>
            </a:pPr>
            <a:r>
              <a:rPr lang="vi-VN" sz="4800" b="1" kern="0" dirty="0">
                <a:solidFill>
                  <a:srgbClr val="C00000"/>
                </a:solidFill>
                <a:latin typeface="Calibri" panose="020F0502020204030204" pitchFamily="34" charset="0"/>
                <a:cs typeface="Calibri" panose="020F0502020204030204" pitchFamily="34" charset="0"/>
                <a:sym typeface="Arial"/>
              </a:rPr>
              <a:t>Hoạt động 2: Chuyện về địa </a:t>
            </a:r>
            <a:r>
              <a:rPr lang="en-US" sz="4800" b="1" kern="0" dirty="0" err="1">
                <a:solidFill>
                  <a:srgbClr val="C00000"/>
                </a:solidFill>
                <a:latin typeface="Calibri" panose="020F0502020204030204" pitchFamily="34" charset="0"/>
                <a:cs typeface="Calibri" panose="020F0502020204030204" pitchFamily="34" charset="0"/>
                <a:sym typeface="Arial"/>
              </a:rPr>
              <a:t>đạo</a:t>
            </a:r>
            <a:r>
              <a:rPr lang="vi-VN" sz="4800" b="1" kern="0" dirty="0">
                <a:solidFill>
                  <a:srgbClr val="C00000"/>
                </a:solidFill>
                <a:latin typeface="Calibri" panose="020F0502020204030204" pitchFamily="34" charset="0"/>
                <a:cs typeface="Calibri" panose="020F0502020204030204" pitchFamily="34" charset="0"/>
                <a:sym typeface="Arial"/>
              </a:rPr>
              <a:t> Củ Chi</a:t>
            </a:r>
            <a:endParaRPr kumimoji="0" lang="en-US" sz="4800" b="1" i="0" u="none" strike="noStrike" kern="0" cap="none" spc="0" normalizeH="0" baseline="0" noProof="0" dirty="0">
              <a:ln>
                <a:noFill/>
              </a:ln>
              <a:solidFill>
                <a:srgbClr val="C00000"/>
              </a:solidFill>
              <a:effectLst/>
              <a:uLnTx/>
              <a:uFillTx/>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2"/>
            <a:ext cx="1649873" cy="1559399"/>
          </a:xfrm>
          <a:prstGeom prst="rect">
            <a:avLst/>
          </a:prstGeom>
        </p:spPr>
      </p:pic>
      <p:pic>
        <p:nvPicPr>
          <p:cNvPr id="5" name="Picture 4">
            <a:extLst>
              <a:ext uri="{FF2B5EF4-FFF2-40B4-BE49-F238E27FC236}">
                <a16:creationId xmlns:a16="http://schemas.microsoft.com/office/drawing/2014/main" id="{0CCDD57E-3A35-1EE2-2FEE-FADA1D0069CC}"/>
              </a:ext>
            </a:extLst>
          </p:cNvPr>
          <p:cNvPicPr>
            <a:picLocks noChangeAspect="1"/>
          </p:cNvPicPr>
          <p:nvPr/>
        </p:nvPicPr>
        <p:blipFill>
          <a:blip r:embed="rId5"/>
          <a:stretch>
            <a:fillRect/>
          </a:stretch>
        </p:blipFill>
        <p:spPr>
          <a:xfrm>
            <a:off x="2914650" y="2481261"/>
            <a:ext cx="5867400"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9317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123712"/>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vi-VN" sz="30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các câu chuyện dưới đây, em hãy kể lại một câu chuyện về Địa đạo Củ Chi. Nêu cảm nghĩ của em về câu chuyện đó.</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F941EC63-6E60-080B-7CFF-7D1A733E6F30}"/>
              </a:ext>
            </a:extLst>
          </p:cNvPr>
          <p:cNvPicPr>
            <a:picLocks noChangeAspect="1"/>
          </p:cNvPicPr>
          <p:nvPr/>
        </p:nvPicPr>
        <p:blipFill>
          <a:blip r:embed="rId2"/>
          <a:stretch>
            <a:fillRect/>
          </a:stretch>
        </p:blipFill>
        <p:spPr>
          <a:xfrm>
            <a:off x="428625" y="1685925"/>
            <a:ext cx="5614197" cy="2790825"/>
          </a:xfrm>
          <a:prstGeom prst="rect">
            <a:avLst/>
          </a:prstGeom>
        </p:spPr>
      </p:pic>
      <p:pic>
        <p:nvPicPr>
          <p:cNvPr id="10" name="Picture 9">
            <a:extLst>
              <a:ext uri="{FF2B5EF4-FFF2-40B4-BE49-F238E27FC236}">
                <a16:creationId xmlns:a16="http://schemas.microsoft.com/office/drawing/2014/main" id="{CBA5F9CF-C699-53D9-5969-B92995AD213C}"/>
              </a:ext>
            </a:extLst>
          </p:cNvPr>
          <p:cNvPicPr>
            <a:picLocks noChangeAspect="1"/>
          </p:cNvPicPr>
          <p:nvPr/>
        </p:nvPicPr>
        <p:blipFill>
          <a:blip r:embed="rId3"/>
          <a:stretch>
            <a:fillRect/>
          </a:stretch>
        </p:blipFill>
        <p:spPr>
          <a:xfrm>
            <a:off x="5934075" y="3235061"/>
            <a:ext cx="5657850" cy="3080013"/>
          </a:xfrm>
          <a:prstGeom prst="rect">
            <a:avLst/>
          </a:prstGeom>
        </p:spPr>
      </p:pic>
    </p:spTree>
    <p:extLst>
      <p:ext uri="{BB962C8B-B14F-4D97-AF65-F5344CB8AC3E}">
        <p14:creationId xmlns:p14="http://schemas.microsoft.com/office/powerpoint/2010/main" val="3365590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sz="6600" b="1" dirty="0" err="1">
                <a:ln>
                  <a:solidFill>
                    <a:srgbClr val="FFFF99"/>
                  </a:solidFill>
                </a:ln>
                <a:solidFill>
                  <a:prstClr val="white"/>
                </a:solidFill>
                <a:ea typeface="LNTH-LuoLuoNotangYuanTi 1" pitchFamily="2" charset="-128"/>
                <a:cs typeface="LNTH-LuoLuoNotangYuanTi 1" pitchFamily="2" charset="-128"/>
              </a:rPr>
              <a:t>Kể</a:t>
            </a:r>
            <a:r>
              <a:rPr lang="en-US" sz="6600" b="1" dirty="0">
                <a:ln>
                  <a:solidFill>
                    <a:srgbClr val="FFFF99"/>
                  </a:solidFill>
                </a:ln>
                <a:solidFill>
                  <a:prstClr val="white"/>
                </a:solidFill>
                <a:ea typeface="LNTH-LuoLuoNotangYuanTi 1" pitchFamily="2" charset="-128"/>
                <a:cs typeface="LNTH-LuoLuoNotangYuanTi 1" pitchFamily="2" charset="-128"/>
              </a:rPr>
              <a:t> </a:t>
            </a:r>
            <a:r>
              <a:rPr lang="en-US" sz="6600" b="1" dirty="0" err="1">
                <a:ln>
                  <a:solidFill>
                    <a:srgbClr val="FFFF99"/>
                  </a:solidFill>
                </a:ln>
                <a:solidFill>
                  <a:prstClr val="white"/>
                </a:solidFill>
                <a:ea typeface="LNTH-LuoLuoNotangYuanTi 1" pitchFamily="2" charset="-128"/>
                <a:cs typeface="LNTH-LuoLuoNotangYuanTi 1" pitchFamily="2" charset="-128"/>
              </a:rPr>
              <a:t>chuyện</a:t>
            </a:r>
            <a:r>
              <a:rPr lang="en-US" sz="6600" b="1" dirty="0">
                <a:ln>
                  <a:solidFill>
                    <a:srgbClr val="FFFF99"/>
                  </a:solidFill>
                </a:ln>
                <a:solidFill>
                  <a:prstClr val="white"/>
                </a:solidFill>
                <a:ea typeface="LNTH-LuoLuoNotangYuanTi 1" pitchFamily="2" charset="-128"/>
                <a:cs typeface="LNTH-LuoLuoNotangYuanTi 1" pitchFamily="2" charset="-128"/>
              </a:rPr>
              <a:t> </a:t>
            </a:r>
            <a:r>
              <a:rPr lang="en-US" sz="6600" b="1" dirty="0" err="1">
                <a:ln>
                  <a:solidFill>
                    <a:srgbClr val="FFFF99"/>
                  </a:solidFill>
                </a:ln>
                <a:solidFill>
                  <a:prstClr val="white"/>
                </a:solidFill>
                <a:ea typeface="LNTH-LuoLuoNotangYuanTi 1" pitchFamily="2" charset="-128"/>
                <a:cs typeface="LNTH-LuoLuoNotangYuanTi 1" pitchFamily="2" charset="-128"/>
              </a:rPr>
              <a:t>nhóm</a:t>
            </a:r>
            <a:r>
              <a:rPr lang="en-US" sz="6600" b="1" dirty="0">
                <a:ln>
                  <a:solidFill>
                    <a:srgbClr val="FFFF99"/>
                  </a:solidFill>
                </a:ln>
                <a:solidFill>
                  <a:prstClr val="white"/>
                </a:solidFill>
                <a:ea typeface="LNTH-LuoLuoNotangYuanTi 1" pitchFamily="2" charset="-128"/>
                <a:cs typeface="LNTH-LuoLuoNotangYuanTi 1" pitchFamily="2" charset="-128"/>
              </a:rPr>
              <a:t> 4</a:t>
            </a:r>
          </a:p>
        </p:txBody>
      </p:sp>
      <p:sp>
        <p:nvSpPr>
          <p:cNvPr id="6" name="TextBox 5"/>
          <p:cNvSpPr txBox="1"/>
          <p:nvPr/>
        </p:nvSpPr>
        <p:spPr>
          <a:xfrm rot="20768966">
            <a:off x="377164" y="1542902"/>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r>
              <a:rPr kumimoji="0" lang="en-US" sz="66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nhóm</a:t>
            </a:r>
            <a:r>
              <a:rPr kumimoji="0" lang="en-US" sz="6600" b="1" i="0" u="none" strike="noStrike" kern="1200" cap="none" spc="0" normalizeH="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4</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1EC6F6D6-94BB-3025-EA11-730D7F2045F7}"/>
              </a:ext>
            </a:extLst>
          </p:cNvPr>
          <p:cNvPicPr>
            <a:picLocks noChangeAspect="1"/>
          </p:cNvPicPr>
          <p:nvPr/>
        </p:nvPicPr>
        <p:blipFill>
          <a:blip r:embed="rId6"/>
          <a:stretch>
            <a:fillRect/>
          </a:stretch>
        </p:blipFill>
        <p:spPr>
          <a:xfrm>
            <a:off x="3122428" y="1017102"/>
            <a:ext cx="5718544" cy="3871296"/>
          </a:xfrm>
          <a:prstGeom prst="rect">
            <a:avLst/>
          </a:prstGeom>
        </p:spPr>
      </p:pic>
    </p:spTree>
    <p:extLst>
      <p:ext uri="{BB962C8B-B14F-4D97-AF65-F5344CB8AC3E}">
        <p14:creationId xmlns:p14="http://schemas.microsoft.com/office/powerpoint/2010/main" val="3142941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Rounded Rectangle 2">
            <a:extLst>
              <a:ext uri="{FF2B5EF4-FFF2-40B4-BE49-F238E27FC236}">
                <a16:creationId xmlns:a16="http://schemas.microsoft.com/office/drawing/2014/main" id="{8FC218D8-5116-2924-D720-554FE5BF6CCF}"/>
              </a:ext>
            </a:extLst>
          </p:cNvPr>
          <p:cNvSpPr/>
          <p:nvPr/>
        </p:nvSpPr>
        <p:spPr>
          <a:xfrm>
            <a:off x="1466850" y="161925"/>
            <a:ext cx="8858250" cy="1038225"/>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914377">
              <a:defRPr/>
            </a:pPr>
            <a:r>
              <a:rPr 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L</a:t>
            </a:r>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ập và hoàn thiện bảng về một số công trình tiêu biểu trong Địa đạo Củ Chi (theo gợi ý dưới đây)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aphicFrame>
        <p:nvGraphicFramePr>
          <p:cNvPr id="4" name="Table 5">
            <a:extLst>
              <a:ext uri="{FF2B5EF4-FFF2-40B4-BE49-F238E27FC236}">
                <a16:creationId xmlns:a16="http://schemas.microsoft.com/office/drawing/2014/main" id="{6A7C1237-DE7E-96CB-2C40-B0E644D582BC}"/>
              </a:ext>
            </a:extLst>
          </p:cNvPr>
          <p:cNvGraphicFramePr>
            <a:graphicFrameLocks noGrp="1"/>
          </p:cNvGraphicFramePr>
          <p:nvPr>
            <p:extLst>
              <p:ext uri="{D42A27DB-BD31-4B8C-83A1-F6EECF244321}">
                <p14:modId xmlns:p14="http://schemas.microsoft.com/office/powerpoint/2010/main" val="2119376049"/>
              </p:ext>
            </p:extLst>
          </p:nvPr>
        </p:nvGraphicFramePr>
        <p:xfrm>
          <a:off x="1517650" y="2024590"/>
          <a:ext cx="9264650" cy="3178882"/>
        </p:xfrm>
        <a:graphic>
          <a:graphicData uri="http://schemas.openxmlformats.org/drawingml/2006/table">
            <a:tbl>
              <a:tblPr firstRow="1" bandRow="1">
                <a:tableStyleId>{F5AB1C69-6EDB-4FF4-983F-18BD219EF322}</a:tableStyleId>
              </a:tblPr>
              <a:tblGrid>
                <a:gridCol w="4632325">
                  <a:extLst>
                    <a:ext uri="{9D8B030D-6E8A-4147-A177-3AD203B41FA5}">
                      <a16:colId xmlns:a16="http://schemas.microsoft.com/office/drawing/2014/main" val="4136373592"/>
                    </a:ext>
                  </a:extLst>
                </a:gridCol>
                <a:gridCol w="4632325">
                  <a:extLst>
                    <a:ext uri="{9D8B030D-6E8A-4147-A177-3AD203B41FA5}">
                      <a16:colId xmlns:a16="http://schemas.microsoft.com/office/drawing/2014/main" val="1354637167"/>
                    </a:ext>
                  </a:extLst>
                </a:gridCol>
              </a:tblGrid>
              <a:tr h="871010">
                <a:tc>
                  <a:txBody>
                    <a:bodyPr/>
                    <a:lstStyle/>
                    <a:p>
                      <a:pPr algn="ctr"/>
                      <a:r>
                        <a:rPr lang="en-US" sz="4000" dirty="0" err="1">
                          <a:solidFill>
                            <a:srgbClr val="002060"/>
                          </a:solidFill>
                        </a:rPr>
                        <a:t>Tên</a:t>
                      </a:r>
                      <a:r>
                        <a:rPr lang="en-US" sz="4000" dirty="0">
                          <a:solidFill>
                            <a:srgbClr val="002060"/>
                          </a:solidFill>
                        </a:rPr>
                        <a:t> </a:t>
                      </a:r>
                      <a:r>
                        <a:rPr lang="en-US" sz="4000" dirty="0" err="1">
                          <a:solidFill>
                            <a:srgbClr val="002060"/>
                          </a:solidFill>
                        </a:rPr>
                        <a:t>công</a:t>
                      </a:r>
                      <a:r>
                        <a:rPr lang="en-US" sz="4000" dirty="0">
                          <a:solidFill>
                            <a:srgbClr val="002060"/>
                          </a:solidFill>
                        </a:rPr>
                        <a:t> </a:t>
                      </a:r>
                      <a:r>
                        <a:rPr lang="en-US" sz="4000" dirty="0" err="1">
                          <a:solidFill>
                            <a:srgbClr val="002060"/>
                          </a:solidFill>
                        </a:rPr>
                        <a:t>trình</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solidFill>
                            <a:srgbClr val="002060"/>
                          </a:solidFill>
                        </a:rPr>
                        <a:t>Chức</a:t>
                      </a:r>
                      <a:r>
                        <a:rPr lang="en-US" sz="4000" dirty="0">
                          <a:solidFill>
                            <a:srgbClr val="002060"/>
                          </a:solidFill>
                        </a:rPr>
                        <a:t> </a:t>
                      </a:r>
                      <a:r>
                        <a:rPr lang="en-US" sz="4000" dirty="0" err="1">
                          <a:solidFill>
                            <a:srgbClr val="002060"/>
                          </a:solidFill>
                        </a:rPr>
                        <a:t>năng</a:t>
                      </a: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946475"/>
                  </a:ext>
                </a:extLst>
              </a:tr>
              <a:tr h="1153936">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2994"/>
                  </a:ext>
                </a:extLst>
              </a:tr>
              <a:tr h="1153936">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827825"/>
                  </a:ext>
                </a:extLst>
              </a:tr>
            </a:tbl>
          </a:graphicData>
        </a:graphic>
      </p:graphicFrame>
    </p:spTree>
    <p:extLst>
      <p:ext uri="{BB962C8B-B14F-4D97-AF65-F5344CB8AC3E}">
        <p14:creationId xmlns:p14="http://schemas.microsoft.com/office/powerpoint/2010/main" val="462519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aphicFrame>
        <p:nvGraphicFramePr>
          <p:cNvPr id="4" name="Table 5">
            <a:extLst>
              <a:ext uri="{FF2B5EF4-FFF2-40B4-BE49-F238E27FC236}">
                <a16:creationId xmlns:a16="http://schemas.microsoft.com/office/drawing/2014/main" id="{6A7C1237-DE7E-96CB-2C40-B0E644D582BC}"/>
              </a:ext>
            </a:extLst>
          </p:cNvPr>
          <p:cNvGraphicFramePr>
            <a:graphicFrameLocks noGrp="1"/>
          </p:cNvGraphicFramePr>
          <p:nvPr>
            <p:extLst>
              <p:ext uri="{D42A27DB-BD31-4B8C-83A1-F6EECF244321}">
                <p14:modId xmlns:p14="http://schemas.microsoft.com/office/powerpoint/2010/main" val="6512088"/>
              </p:ext>
            </p:extLst>
          </p:nvPr>
        </p:nvGraphicFramePr>
        <p:xfrm>
          <a:off x="1028700" y="685800"/>
          <a:ext cx="10048876" cy="5181601"/>
        </p:xfrm>
        <a:graphic>
          <a:graphicData uri="http://schemas.openxmlformats.org/drawingml/2006/table">
            <a:tbl>
              <a:tblPr firstRow="1" bandRow="1">
                <a:tableStyleId>{F5AB1C69-6EDB-4FF4-983F-18BD219EF322}</a:tableStyleId>
              </a:tblPr>
              <a:tblGrid>
                <a:gridCol w="3171825">
                  <a:extLst>
                    <a:ext uri="{9D8B030D-6E8A-4147-A177-3AD203B41FA5}">
                      <a16:colId xmlns:a16="http://schemas.microsoft.com/office/drawing/2014/main" val="4136373592"/>
                    </a:ext>
                  </a:extLst>
                </a:gridCol>
                <a:gridCol w="6877051">
                  <a:extLst>
                    <a:ext uri="{9D8B030D-6E8A-4147-A177-3AD203B41FA5}">
                      <a16:colId xmlns:a16="http://schemas.microsoft.com/office/drawing/2014/main" val="1354637167"/>
                    </a:ext>
                  </a:extLst>
                </a:gridCol>
              </a:tblGrid>
              <a:tr h="773197">
                <a:tc>
                  <a:txBody>
                    <a:bodyP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Chức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năng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946475"/>
                  </a:ext>
                </a:extLst>
              </a:tr>
              <a:tr h="2204202">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612994"/>
                  </a:ext>
                </a:extLst>
              </a:tr>
              <a:tr h="2204202">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4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827825"/>
                  </a:ext>
                </a:extLst>
              </a:tr>
            </a:tbl>
          </a:graphicData>
        </a:graphic>
      </p:graphicFrame>
      <p:sp>
        <p:nvSpPr>
          <p:cNvPr id="5" name="TextBox 4">
            <a:extLst>
              <a:ext uri="{FF2B5EF4-FFF2-40B4-BE49-F238E27FC236}">
                <a16:creationId xmlns:a16="http://schemas.microsoft.com/office/drawing/2014/main" id="{9937452F-F1B5-9920-CFB7-FB2CA1EF1472}"/>
              </a:ext>
            </a:extLst>
          </p:cNvPr>
          <p:cNvSpPr txBox="1"/>
          <p:nvPr/>
        </p:nvSpPr>
        <p:spPr>
          <a:xfrm>
            <a:off x="1181100" y="1733550"/>
            <a:ext cx="2876550" cy="1323439"/>
          </a:xfrm>
          <a:prstGeom prst="rect">
            <a:avLst/>
          </a:prstGeom>
          <a:noFill/>
        </p:spPr>
        <p:txBody>
          <a:bodyPr wrap="square" rtlCol="0">
            <a:spAutoFit/>
          </a:bodyPr>
          <a:lstStyle/>
          <a:p>
            <a:pPr algn="ctr"/>
            <a:r>
              <a:rPr lang="en-US" sz="4000" b="1" i="0" dirty="0" err="1">
                <a:solidFill>
                  <a:srgbClr val="002060"/>
                </a:solidFill>
                <a:effectLst/>
                <a:latin typeface="Calibri" panose="020F0502020204030204" pitchFamily="34" charset="0"/>
                <a:cs typeface="Calibri" panose="020F0502020204030204" pitchFamily="34" charset="0"/>
              </a:rPr>
              <a:t>Hệ</a:t>
            </a:r>
            <a:r>
              <a:rPr lang="en-US" sz="4000" b="1" i="0" dirty="0">
                <a:solidFill>
                  <a:srgbClr val="002060"/>
                </a:solidFill>
                <a:effectLst/>
                <a:latin typeface="Calibri" panose="020F0502020204030204" pitchFamily="34" charset="0"/>
                <a:cs typeface="Calibri" panose="020F0502020204030204" pitchFamily="34" charset="0"/>
              </a:rPr>
              <a:t> </a:t>
            </a:r>
            <a:r>
              <a:rPr lang="en-US" sz="4000" b="1" i="0" dirty="0" err="1">
                <a:solidFill>
                  <a:srgbClr val="002060"/>
                </a:solidFill>
                <a:effectLst/>
                <a:latin typeface="Calibri" panose="020F0502020204030204" pitchFamily="34" charset="0"/>
                <a:cs typeface="Calibri" panose="020F0502020204030204" pitchFamily="34" charset="0"/>
              </a:rPr>
              <a:t>thống</a:t>
            </a:r>
            <a:r>
              <a:rPr lang="en-US" sz="4000" b="1" i="0" dirty="0">
                <a:solidFill>
                  <a:srgbClr val="002060"/>
                </a:solidFill>
                <a:effectLst/>
                <a:latin typeface="Calibri" panose="020F0502020204030204" pitchFamily="34" charset="0"/>
                <a:cs typeface="Calibri" panose="020F0502020204030204" pitchFamily="34" charset="0"/>
              </a:rPr>
              <a:t> </a:t>
            </a:r>
            <a:r>
              <a:rPr lang="en-US" sz="4000" b="1" i="0" dirty="0" err="1">
                <a:solidFill>
                  <a:srgbClr val="002060"/>
                </a:solidFill>
                <a:effectLst/>
                <a:latin typeface="Calibri" panose="020F0502020204030204" pitchFamily="34" charset="0"/>
                <a:cs typeface="Calibri" panose="020F0502020204030204" pitchFamily="34" charset="0"/>
              </a:rPr>
              <a:t>hầm</a:t>
            </a:r>
            <a:r>
              <a:rPr lang="en-US" sz="4000" b="1" i="0" dirty="0">
                <a:solidFill>
                  <a:srgbClr val="002060"/>
                </a:solidFill>
                <a:effectLst/>
                <a:latin typeface="Calibri" panose="020F0502020204030204" pitchFamily="34" charset="0"/>
                <a:cs typeface="Calibri" panose="020F0502020204030204" pitchFamily="34" charset="0"/>
              </a:rPr>
              <a:t> </a:t>
            </a:r>
            <a:r>
              <a:rPr lang="en-US" sz="4000" b="1" i="0" dirty="0" err="1">
                <a:solidFill>
                  <a:srgbClr val="002060"/>
                </a:solidFill>
                <a:effectLst/>
                <a:latin typeface="Calibri" panose="020F0502020204030204" pitchFamily="34" charset="0"/>
                <a:cs typeface="Calibri" panose="020F0502020204030204" pitchFamily="34" charset="0"/>
              </a:rPr>
              <a:t>ngầm</a:t>
            </a:r>
            <a:endParaRPr lang="en-US" sz="40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494DEFC-8889-1D1A-4DB3-B18C9156E796}"/>
              </a:ext>
            </a:extLst>
          </p:cNvPr>
          <p:cNvSpPr txBox="1"/>
          <p:nvPr/>
        </p:nvSpPr>
        <p:spPr>
          <a:xfrm>
            <a:off x="4324350" y="1638300"/>
            <a:ext cx="6705600" cy="1569660"/>
          </a:xfrm>
          <a:prstGeom prst="rect">
            <a:avLst/>
          </a:prstGeom>
          <a:noFill/>
        </p:spPr>
        <p:txBody>
          <a:bodyPr wrap="square" rtlCol="0">
            <a:spAutoFit/>
          </a:bodyPr>
          <a:lstStyle/>
          <a:p>
            <a:pPr algn="just"/>
            <a:r>
              <a:rPr lang="vi-VN" sz="3200" b="0" i="0" dirty="0">
                <a:solidFill>
                  <a:srgbClr val="002060"/>
                </a:solidFill>
                <a:effectLst/>
                <a:latin typeface="Calibri" panose="020F0502020204030204" pitchFamily="34" charset="0"/>
                <a:cs typeface="Calibri" panose="020F0502020204030204" pitchFamily="34" charset="0"/>
              </a:rPr>
              <a:t>- Các hầm ngầm được dùng để: nghỉ ngơi; cứu thương; dự trữ vũ khí, lương thực; nơi họp bàn của bộ chỉ huy,…</a:t>
            </a:r>
            <a:endParaRPr lang="en-US" sz="3200"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7659D35-9D5C-A896-B464-B8C06657B94B}"/>
              </a:ext>
            </a:extLst>
          </p:cNvPr>
          <p:cNvSpPr txBox="1"/>
          <p:nvPr/>
        </p:nvSpPr>
        <p:spPr>
          <a:xfrm>
            <a:off x="1152525" y="3943350"/>
            <a:ext cx="2876550" cy="1323439"/>
          </a:xfrm>
          <a:prstGeom prst="rect">
            <a:avLst/>
          </a:prstGeom>
          <a:noFill/>
        </p:spPr>
        <p:txBody>
          <a:bodyPr wrap="square" rtlCol="0">
            <a:spAutoFit/>
          </a:bodyPr>
          <a:lstStyle/>
          <a:p>
            <a:pPr algn="ctr"/>
            <a:r>
              <a:rPr lang="en-US" sz="4000" b="1">
                <a:solidFill>
                  <a:srgbClr val="002060"/>
                </a:solidFill>
                <a:latin typeface="Calibri" panose="020F0502020204030204" pitchFamily="34" charset="0"/>
                <a:cs typeface="Calibri" panose="020F0502020204030204" pitchFamily="34" charset="0"/>
              </a:rPr>
              <a:t>Bếp Hoàng Cầm</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23BAADA-FF1B-41E8-22D2-C7888BF2ED30}"/>
              </a:ext>
            </a:extLst>
          </p:cNvPr>
          <p:cNvSpPr txBox="1"/>
          <p:nvPr/>
        </p:nvSpPr>
        <p:spPr>
          <a:xfrm>
            <a:off x="4314825" y="4076700"/>
            <a:ext cx="6705600" cy="1077218"/>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 Làm tan hoặc loãng khói bếp khi nấu ăn nhằm tránh bị kẻ địch phát hiện.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424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011E1813-56BD-FCA9-C42E-D6B426CBDA3D}"/>
              </a:ext>
            </a:extLst>
          </p:cNvPr>
          <p:cNvPicPr>
            <a:picLocks noChangeAspect="1"/>
          </p:cNvPicPr>
          <p:nvPr/>
        </p:nvPicPr>
        <p:blipFill>
          <a:blip r:embed="rId6"/>
          <a:stretch>
            <a:fillRect/>
          </a:stretch>
        </p:blipFill>
        <p:spPr>
          <a:xfrm>
            <a:off x="3103378" y="959952"/>
            <a:ext cx="5718544" cy="3871296"/>
          </a:xfrm>
          <a:prstGeom prst="rect">
            <a:avLst/>
          </a:prstGeom>
        </p:spPr>
      </p:pic>
    </p:spTree>
    <p:extLst>
      <p:ext uri="{BB962C8B-B14F-4D97-AF65-F5344CB8AC3E}">
        <p14:creationId xmlns:p14="http://schemas.microsoft.com/office/powerpoint/2010/main" val="3489950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6">
            <a:extLst>
              <a:ext uri="{FF2B5EF4-FFF2-40B4-BE49-F238E27FC236}">
                <a16:creationId xmlns:a16="http://schemas.microsoft.com/office/drawing/2014/main" id="{72A15696-24EB-ED6E-151B-69AF4B9CF662}"/>
              </a:ext>
            </a:extLst>
          </p:cNvPr>
          <p:cNvGrpSpPr/>
          <p:nvPr/>
        </p:nvGrpSpPr>
        <p:grpSpPr>
          <a:xfrm>
            <a:off x="367695" y="180976"/>
            <a:ext cx="11557605" cy="6534150"/>
            <a:chOff x="676404" y="1039661"/>
            <a:chExt cx="7766137" cy="3244240"/>
          </a:xfrm>
          <a:solidFill>
            <a:schemeClr val="bg1"/>
          </a:solidFill>
        </p:grpSpPr>
        <p:sp>
          <p:nvSpPr>
            <p:cNvPr id="11" name="矩形: 圆角 7">
              <a:extLst>
                <a:ext uri="{FF2B5EF4-FFF2-40B4-BE49-F238E27FC236}">
                  <a16:creationId xmlns:a16="http://schemas.microsoft.com/office/drawing/2014/main" id="{6FD4766A-ED30-487A-0510-D7E37A59E379}"/>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sym typeface="Arial"/>
              </a:endParaRPr>
            </a:p>
          </p:txBody>
        </p:sp>
        <p:sp>
          <p:nvSpPr>
            <p:cNvPr id="13" name="矩形: 圆角 8">
              <a:extLst>
                <a:ext uri="{FF2B5EF4-FFF2-40B4-BE49-F238E27FC236}">
                  <a16:creationId xmlns:a16="http://schemas.microsoft.com/office/drawing/2014/main" id="{965E121C-FF13-552C-C403-24DA5EA30038}"/>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867" kern="0">
                <a:solidFill>
                  <a:srgbClr val="FFFFFF"/>
                </a:solidFill>
                <a:latin typeface="Arial"/>
                <a:ea typeface="宋体" panose="02010600030101010101" pitchFamily="2" charset="-122"/>
                <a:sym typeface="Arial"/>
              </a:endParaRPr>
            </a:p>
          </p:txBody>
        </p:sp>
      </p:grpSp>
      <p:pic>
        <p:nvPicPr>
          <p:cNvPr id="2" name="Picture 1">
            <a:extLst>
              <a:ext uri="{FF2B5EF4-FFF2-40B4-BE49-F238E27FC236}">
                <a16:creationId xmlns:a16="http://schemas.microsoft.com/office/drawing/2014/main" id="{6C77747B-3424-39BD-DBC0-7DB6C5609BC6}"/>
              </a:ext>
            </a:extLst>
          </p:cNvPr>
          <p:cNvPicPr>
            <a:picLocks noChangeAspect="1"/>
          </p:cNvPicPr>
          <p:nvPr/>
        </p:nvPicPr>
        <p:blipFill>
          <a:blip r:embed="rId2"/>
          <a:stretch>
            <a:fillRect/>
          </a:stretch>
        </p:blipFill>
        <p:spPr>
          <a:xfrm>
            <a:off x="762000" y="1790700"/>
            <a:ext cx="5243513" cy="3495675"/>
          </a:xfrm>
          <a:prstGeom prst="rect">
            <a:avLst/>
          </a:prstGeom>
        </p:spPr>
      </p:pic>
      <p:sp>
        <p:nvSpPr>
          <p:cNvPr id="3" name="Rounded Rectangle 2">
            <a:extLst>
              <a:ext uri="{FF2B5EF4-FFF2-40B4-BE49-F238E27FC236}">
                <a16:creationId xmlns:a16="http://schemas.microsoft.com/office/drawing/2014/main" id="{44BB197C-553B-10E5-A159-8B2CA44ACFDB}"/>
              </a:ext>
            </a:extLst>
          </p:cNvPr>
          <p:cNvSpPr/>
          <p:nvPr/>
        </p:nvSpPr>
        <p:spPr>
          <a:xfrm>
            <a:off x="6296024" y="1343025"/>
            <a:ext cx="5362576" cy="41719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defRPr/>
            </a:pPr>
            <a:r>
              <a:rPr lang="vi-VN" sz="2667"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Trong cuộc kháng chiến chống Mỹ, cứu nước, quân và dân Củ Chi đã đào hệ thống đường hầm ngầm trong lòng đất. Theo em, hệ thống đường hầm ngầm tronng Địa đạo Củ Chi được đào để làm gì? Công trình này gắn liền với những câu chuyện lịch sử nào?</a:t>
            </a:r>
            <a:endParaRPr lang="en-US" sz="2667"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01973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grpSp>
        <p:nvGrpSpPr>
          <p:cNvPr id="3" name="组合 6">
            <a:extLst>
              <a:ext uri="{FF2B5EF4-FFF2-40B4-BE49-F238E27FC236}">
                <a16:creationId xmlns:a16="http://schemas.microsoft.com/office/drawing/2014/main" id="{734DA20A-3CCB-399C-82A9-9F4EC34EDD34}"/>
              </a:ext>
            </a:extLst>
          </p:cNvPr>
          <p:cNvGrpSpPr/>
          <p:nvPr/>
        </p:nvGrpSpPr>
        <p:grpSpPr>
          <a:xfrm>
            <a:off x="367695" y="483810"/>
            <a:ext cx="11263087" cy="5999239"/>
            <a:chOff x="676404" y="1039661"/>
            <a:chExt cx="7766137" cy="3244240"/>
          </a:xfrm>
          <a:solidFill>
            <a:schemeClr val="bg1"/>
          </a:solidFill>
        </p:grpSpPr>
        <p:sp>
          <p:nvSpPr>
            <p:cNvPr id="4" name="矩形: 圆角 7">
              <a:extLst>
                <a:ext uri="{FF2B5EF4-FFF2-40B4-BE49-F238E27FC236}">
                  <a16:creationId xmlns:a16="http://schemas.microsoft.com/office/drawing/2014/main" id="{F1744E70-04D8-1200-CCC0-591C055B5867}"/>
                </a:ext>
              </a:extLst>
            </p:cNvPr>
            <p:cNvSpPr/>
            <p:nvPr userDrawn="1"/>
          </p:nvSpPr>
          <p:spPr>
            <a:xfrm>
              <a:off x="676404" y="1039661"/>
              <a:ext cx="7766137" cy="3244240"/>
            </a:xfrm>
            <a:prstGeom prst="roundRect">
              <a:avLst/>
            </a:prstGeom>
            <a:solidFill>
              <a:schemeClr val="bg1"/>
            </a:solid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sp>
          <p:nvSpPr>
            <p:cNvPr id="5" name="矩形: 圆角 8">
              <a:extLst>
                <a:ext uri="{FF2B5EF4-FFF2-40B4-BE49-F238E27FC236}">
                  <a16:creationId xmlns:a16="http://schemas.microsoft.com/office/drawing/2014/main" id="{D665D01F-A65B-DD27-AFA0-E8AB6DFF19D3}"/>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zh-CN" altLang="en-US" sz="1867" kern="0">
                <a:solidFill>
                  <a:srgbClr val="FFFFFF"/>
                </a:solidFill>
                <a:latin typeface="Arial"/>
                <a:ea typeface="宋体" panose="02010600030101010101" pitchFamily="2" charset="-122"/>
                <a:sym typeface="Arial"/>
              </a:endParaRPr>
            </a:p>
          </p:txBody>
        </p:sp>
      </p:grpSp>
      <p:pic>
        <p:nvPicPr>
          <p:cNvPr id="9" name="Picture 8">
            <a:extLst>
              <a:ext uri="{FF2B5EF4-FFF2-40B4-BE49-F238E27FC236}">
                <a16:creationId xmlns:a16="http://schemas.microsoft.com/office/drawing/2014/main" id="{BCBD7F26-2F3A-82F4-C423-52F224B455B6}"/>
              </a:ext>
            </a:extLst>
          </p:cNvPr>
          <p:cNvPicPr>
            <a:picLocks noChangeAspect="1"/>
          </p:cNvPicPr>
          <p:nvPr/>
        </p:nvPicPr>
        <p:blipFill>
          <a:blip r:embed="rId2"/>
          <a:stretch>
            <a:fillRect/>
          </a:stretch>
        </p:blipFill>
        <p:spPr>
          <a:xfrm rot="332355">
            <a:off x="876300" y="647701"/>
            <a:ext cx="4074368" cy="2495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B9638438-9D77-C7E6-CBD2-940DA3791FD8}"/>
              </a:ext>
            </a:extLst>
          </p:cNvPr>
          <p:cNvPicPr>
            <a:picLocks noChangeAspect="1"/>
          </p:cNvPicPr>
          <p:nvPr/>
        </p:nvPicPr>
        <p:blipFill>
          <a:blip r:embed="rId3"/>
          <a:stretch>
            <a:fillRect/>
          </a:stretch>
        </p:blipFill>
        <p:spPr>
          <a:xfrm rot="21166426">
            <a:off x="1167797" y="3540718"/>
            <a:ext cx="4157379" cy="2340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ounded Rectangle 2">
            <a:extLst>
              <a:ext uri="{FF2B5EF4-FFF2-40B4-BE49-F238E27FC236}">
                <a16:creationId xmlns:a16="http://schemas.microsoft.com/office/drawing/2014/main" id="{F4732882-2504-FB50-E322-EAE0F67921F7}"/>
              </a:ext>
            </a:extLst>
          </p:cNvPr>
          <p:cNvSpPr/>
          <p:nvPr/>
        </p:nvSpPr>
        <p:spPr>
          <a:xfrm>
            <a:off x="5400676" y="1295400"/>
            <a:ext cx="6096000" cy="4171950"/>
          </a:xfrm>
          <a:prstGeom prst="roundRect">
            <a:avLst/>
          </a:prstGeom>
          <a:solidFill>
            <a:schemeClr val="accent3">
              <a:lumMod val="20000"/>
              <a:lumOff val="80000"/>
            </a:schemeClr>
          </a:solidFill>
          <a:ln w="571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914377">
              <a:defRPr/>
            </a:pP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Mục đích đào hệ thống hầm ngầm trong Địa đạo Củ Chi:</a:t>
            </a:r>
          </a:p>
          <a:p>
            <a:pPr algn="just" defTabSz="914377">
              <a:defRPr/>
            </a:pPr>
            <a:r>
              <a:rPr lang="vi-VN"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Trong thời kì kháng chiến chống Pháp, hệ thống hầm ngầm này được sử dụng với mục đích để trú ẩn, cất giấu tài liệu, vũ khí.</a:t>
            </a:r>
          </a:p>
          <a:p>
            <a:pPr algn="just" defTabSz="914377">
              <a:defRPr/>
            </a:pPr>
            <a:r>
              <a:rPr lang="vi-VN"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Đến kháng chiến chống Mĩ, địa đạo Củ Chi được sử dụng với mục đích làm công sự, để tấn công hoặc chống lại các trận càn quét của địch.</a:t>
            </a:r>
            <a:endPar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endParaRPr>
          </a:p>
          <a:p>
            <a:pPr algn="just" defTabSz="914377">
              <a:defRPr/>
            </a:pP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Công</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trình</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thời</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kì</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kháng</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chiến</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chống</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thực</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dân</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2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Pháp</a:t>
            </a:r>
            <a:r>
              <a:rPr lang="en-US" sz="22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012762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id="{6CE0053F-7C13-4A75-AEDE-F8ECDFDBA45A}"/>
              </a:ext>
            </a:extLst>
          </p:cNvPr>
          <p:cNvPicPr>
            <a:picLocks noChangeAspect="1"/>
          </p:cNvPicPr>
          <p:nvPr/>
        </p:nvPicPr>
        <p:blipFill rotWithShape="1">
          <a:blip r:embed="rId2">
            <a:extLst>
              <a:ext uri="{28A0092B-C50C-407E-A947-70E740481C1C}">
                <a14:useLocalDpi xmlns:a14="http://schemas.microsoft.com/office/drawing/2010/main" val="0"/>
              </a:ext>
            </a:extLst>
          </a:blip>
          <a:srcRect l="8286" t="19089" r="8497" b="13915"/>
          <a:stretch/>
        </p:blipFill>
        <p:spPr>
          <a:xfrm rot="656356" flipH="1">
            <a:off x="2206654" y="21252"/>
            <a:ext cx="7779401" cy="4998851"/>
          </a:xfrm>
          <a:prstGeom prst="rect">
            <a:avLst/>
          </a:prstGeom>
        </p:spPr>
      </p:pic>
      <p:pic>
        <p:nvPicPr>
          <p:cNvPr id="14" name="图片 13">
            <a:extLst>
              <a:ext uri="{FF2B5EF4-FFF2-40B4-BE49-F238E27FC236}">
                <a16:creationId xmlns:a16="http://schemas.microsoft.com/office/drawing/2014/main" id="{F85DBF48-D14E-4F12-BC66-52D62F72F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003" y="3047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1FCBDB2D-94DF-4C1F-9937-38649A01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4" y="2047466"/>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id="{FB66D867-1BC8-4D13-99C1-19E6CD84B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747" y="4428942"/>
            <a:ext cx="3800303" cy="2567772"/>
          </a:xfrm>
          <a:prstGeom prst="rect">
            <a:avLst/>
          </a:prstGeom>
        </p:spPr>
      </p:pic>
      <p:pic>
        <p:nvPicPr>
          <p:cNvPr id="2" name="Picture 1">
            <a:extLst>
              <a:ext uri="{FF2B5EF4-FFF2-40B4-BE49-F238E27FC236}">
                <a16:creationId xmlns:a16="http://schemas.microsoft.com/office/drawing/2014/main" id="{6D5EA226-663A-CD5E-88F8-1144F2772B8C}"/>
              </a:ext>
            </a:extLst>
          </p:cNvPr>
          <p:cNvPicPr>
            <a:picLocks noChangeAspect="1"/>
          </p:cNvPicPr>
          <p:nvPr/>
        </p:nvPicPr>
        <p:blipFill>
          <a:blip r:embed="rId6"/>
          <a:stretch>
            <a:fillRect/>
          </a:stretch>
        </p:blipFill>
        <p:spPr>
          <a:xfrm>
            <a:off x="3046228" y="1087205"/>
            <a:ext cx="5718544" cy="3883489"/>
          </a:xfrm>
          <a:prstGeom prst="rect">
            <a:avLst/>
          </a:prstGeom>
        </p:spPr>
      </p:pic>
    </p:spTree>
    <p:extLst>
      <p:ext uri="{BB962C8B-B14F-4D97-AF65-F5344CB8AC3E}">
        <p14:creationId xmlns:p14="http://schemas.microsoft.com/office/powerpoint/2010/main" val="1215771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14:presetBounceEnd="50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50000">
                                          <p:cBhvr additive="base">
                                            <p:cTn id="17"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4">
            <a:extLst>
              <a:ext uri="{FF2B5EF4-FFF2-40B4-BE49-F238E27FC236}">
                <a16:creationId xmlns:a16="http://schemas.microsoft.com/office/drawing/2014/main" id="{C0F4401C-AB38-4C6C-AF01-C8C76935D34B}"/>
              </a:ext>
            </a:extLst>
          </p:cNvPr>
          <p:cNvPicPr>
            <a:picLocks noChangeAspect="1"/>
          </p:cNvPicPr>
          <p:nvPr/>
        </p:nvPicPr>
        <p:blipFill rotWithShape="1">
          <a:blip r:embed="rId2">
            <a:extLst>
              <a:ext uri="{28A0092B-C50C-407E-A947-70E740481C1C}">
                <a14:useLocalDpi xmlns:a14="http://schemas.microsoft.com/office/drawing/2010/main" val="0"/>
              </a:ext>
            </a:extLst>
          </a:blip>
          <a:srcRect b="20778"/>
          <a:stretch>
            <a:fillRect/>
          </a:stretch>
        </p:blipFill>
        <p:spPr>
          <a:xfrm flipV="1">
            <a:off x="-42027" y="-112887"/>
            <a:ext cx="12188360" cy="6118403"/>
          </a:xfrm>
          <a:prstGeom prst="rect">
            <a:avLst/>
          </a:prstGeom>
        </p:spPr>
      </p:pic>
      <p:sp>
        <p:nvSpPr>
          <p:cNvPr id="4104" name="Text Box 8"/>
          <p:cNvSpPr txBox="1">
            <a:spLocks noChangeArrowheads="1"/>
          </p:cNvSpPr>
          <p:nvPr/>
        </p:nvSpPr>
        <p:spPr bwMode="auto">
          <a:xfrm>
            <a:off x="922241" y="826082"/>
            <a:ext cx="10145809" cy="1600416"/>
          </a:xfrm>
          <a:custGeom>
            <a:avLst/>
            <a:gdLst>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 name="connsiteX0" fmla="*/ 0 w 8017814"/>
              <a:gd name="connsiteY0" fmla="*/ 0 h 1131063"/>
              <a:gd name="connsiteX1" fmla="*/ 285077 w 8017814"/>
              <a:gd name="connsiteY1" fmla="*/ 0 h 1131063"/>
              <a:gd name="connsiteX2" fmla="*/ 570156 w 8017814"/>
              <a:gd name="connsiteY2" fmla="*/ 0 h 1131063"/>
              <a:gd name="connsiteX3" fmla="*/ 775055 w 8017814"/>
              <a:gd name="connsiteY3" fmla="*/ 0 h 1131063"/>
              <a:gd name="connsiteX4" fmla="*/ 1380845 w 8017814"/>
              <a:gd name="connsiteY4" fmla="*/ 0 h 1131063"/>
              <a:gd name="connsiteX5" fmla="*/ 1585745 w 8017814"/>
              <a:gd name="connsiteY5" fmla="*/ 0 h 1131063"/>
              <a:gd name="connsiteX6" fmla="*/ 1870823 w 8017814"/>
              <a:gd name="connsiteY6" fmla="*/ 0 h 1131063"/>
              <a:gd name="connsiteX7" fmla="*/ 2236079 w 8017814"/>
              <a:gd name="connsiteY7" fmla="*/ 0 h 1131063"/>
              <a:gd name="connsiteX8" fmla="*/ 2521157 w 8017814"/>
              <a:gd name="connsiteY8" fmla="*/ 0 h 1131063"/>
              <a:gd name="connsiteX9" fmla="*/ 3126947 w 8017814"/>
              <a:gd name="connsiteY9" fmla="*/ 0 h 1131063"/>
              <a:gd name="connsiteX10" fmla="*/ 3492203 w 8017814"/>
              <a:gd name="connsiteY10" fmla="*/ 0 h 1131063"/>
              <a:gd name="connsiteX11" fmla="*/ 3857459 w 8017814"/>
              <a:gd name="connsiteY11" fmla="*/ 0 h 1131063"/>
              <a:gd name="connsiteX12" fmla="*/ 4302893 w 8017814"/>
              <a:gd name="connsiteY12" fmla="*/ 0 h 1131063"/>
              <a:gd name="connsiteX13" fmla="*/ 4587971 w 8017814"/>
              <a:gd name="connsiteY13" fmla="*/ 0 h 1131063"/>
              <a:gd name="connsiteX14" fmla="*/ 4873048 w 8017814"/>
              <a:gd name="connsiteY14" fmla="*/ 0 h 1131063"/>
              <a:gd name="connsiteX15" fmla="*/ 5158127 w 8017814"/>
              <a:gd name="connsiteY15" fmla="*/ 0 h 1131063"/>
              <a:gd name="connsiteX16" fmla="*/ 5603561 w 8017814"/>
              <a:gd name="connsiteY16" fmla="*/ 0 h 1131063"/>
              <a:gd name="connsiteX17" fmla="*/ 6048995 w 8017814"/>
              <a:gd name="connsiteY17" fmla="*/ 0 h 1131063"/>
              <a:gd name="connsiteX18" fmla="*/ 6654785 w 8017814"/>
              <a:gd name="connsiteY18" fmla="*/ 0 h 1131063"/>
              <a:gd name="connsiteX19" fmla="*/ 6939863 w 8017814"/>
              <a:gd name="connsiteY19" fmla="*/ 0 h 1131063"/>
              <a:gd name="connsiteX20" fmla="*/ 7305119 w 8017814"/>
              <a:gd name="connsiteY20" fmla="*/ 0 h 1131063"/>
              <a:gd name="connsiteX21" fmla="*/ 8017814 w 8017814"/>
              <a:gd name="connsiteY21" fmla="*/ 0 h 1131063"/>
              <a:gd name="connsiteX22" fmla="*/ 8017814 w 8017814"/>
              <a:gd name="connsiteY22" fmla="*/ 531598 h 1131063"/>
              <a:gd name="connsiteX23" fmla="*/ 8017814 w 8017814"/>
              <a:gd name="connsiteY23" fmla="*/ 1131063 h 1131063"/>
              <a:gd name="connsiteX24" fmla="*/ 7652557 w 8017814"/>
              <a:gd name="connsiteY24" fmla="*/ 1131063 h 1131063"/>
              <a:gd name="connsiteX25" fmla="*/ 7447657 w 8017814"/>
              <a:gd name="connsiteY25" fmla="*/ 1131063 h 1131063"/>
              <a:gd name="connsiteX26" fmla="*/ 6922045 w 8017814"/>
              <a:gd name="connsiteY26" fmla="*/ 1131063 h 1131063"/>
              <a:gd name="connsiteX27" fmla="*/ 6556790 w 8017814"/>
              <a:gd name="connsiteY27" fmla="*/ 1131063 h 1131063"/>
              <a:gd name="connsiteX28" fmla="*/ 5951000 w 8017814"/>
              <a:gd name="connsiteY28" fmla="*/ 1131063 h 1131063"/>
              <a:gd name="connsiteX29" fmla="*/ 5345209 w 8017814"/>
              <a:gd name="connsiteY29" fmla="*/ 1131063 h 1131063"/>
              <a:gd name="connsiteX30" fmla="*/ 5140309 w 8017814"/>
              <a:gd name="connsiteY30" fmla="*/ 1131063 h 1131063"/>
              <a:gd name="connsiteX31" fmla="*/ 4935409 w 8017814"/>
              <a:gd name="connsiteY31" fmla="*/ 1131063 h 1131063"/>
              <a:gd name="connsiteX32" fmla="*/ 4650332 w 8017814"/>
              <a:gd name="connsiteY32" fmla="*/ 1131063 h 1131063"/>
              <a:gd name="connsiteX33" fmla="*/ 4124719 w 8017814"/>
              <a:gd name="connsiteY33" fmla="*/ 1131063 h 1131063"/>
              <a:gd name="connsiteX34" fmla="*/ 3599107 w 8017814"/>
              <a:gd name="connsiteY34" fmla="*/ 1131063 h 1131063"/>
              <a:gd name="connsiteX35" fmla="*/ 3073495 w 8017814"/>
              <a:gd name="connsiteY35" fmla="*/ 1131063 h 1131063"/>
              <a:gd name="connsiteX36" fmla="*/ 2868595 w 8017814"/>
              <a:gd name="connsiteY36" fmla="*/ 1131063 h 1131063"/>
              <a:gd name="connsiteX37" fmla="*/ 2423161 w 8017814"/>
              <a:gd name="connsiteY37" fmla="*/ 1131063 h 1131063"/>
              <a:gd name="connsiteX38" fmla="*/ 1817371 w 8017814"/>
              <a:gd name="connsiteY38" fmla="*/ 1131063 h 1131063"/>
              <a:gd name="connsiteX39" fmla="*/ 1291759 w 8017814"/>
              <a:gd name="connsiteY39" fmla="*/ 1131063 h 1131063"/>
              <a:gd name="connsiteX40" fmla="*/ 766146 w 8017814"/>
              <a:gd name="connsiteY40" fmla="*/ 1131063 h 1131063"/>
              <a:gd name="connsiteX41" fmla="*/ 0 w 8017814"/>
              <a:gd name="connsiteY41" fmla="*/ 1131063 h 1131063"/>
              <a:gd name="connsiteX42" fmla="*/ 0 w 8017814"/>
              <a:gd name="connsiteY42" fmla="*/ 576841 h 1131063"/>
              <a:gd name="connsiteX43" fmla="*/ 0 w 8017814"/>
              <a:gd name="connsiteY43" fmla="*/ 0 h 1131063"/>
              <a:gd name="connsiteX0" fmla="*/ 0 w 8017814"/>
              <a:gd name="connsiteY0" fmla="*/ 0 h 1131063"/>
              <a:gd name="connsiteX1" fmla="*/ 605790 w 8017814"/>
              <a:gd name="connsiteY1" fmla="*/ 0 h 1131063"/>
              <a:gd name="connsiteX2" fmla="*/ 1131402 w 8017814"/>
              <a:gd name="connsiteY2" fmla="*/ 0 h 1131063"/>
              <a:gd name="connsiteX3" fmla="*/ 1336302 w 8017814"/>
              <a:gd name="connsiteY3" fmla="*/ 0 h 1131063"/>
              <a:gd name="connsiteX4" fmla="*/ 1541201 w 8017814"/>
              <a:gd name="connsiteY4" fmla="*/ 0 h 1131063"/>
              <a:gd name="connsiteX5" fmla="*/ 1906458 w 8017814"/>
              <a:gd name="connsiteY5" fmla="*/ 0 h 1131063"/>
              <a:gd name="connsiteX6" fmla="*/ 2351892 w 8017814"/>
              <a:gd name="connsiteY6" fmla="*/ 0 h 1131063"/>
              <a:gd name="connsiteX7" fmla="*/ 2957682 w 8017814"/>
              <a:gd name="connsiteY7" fmla="*/ 0 h 1131063"/>
              <a:gd name="connsiteX8" fmla="*/ 3242760 w 8017814"/>
              <a:gd name="connsiteY8" fmla="*/ 0 h 1131063"/>
              <a:gd name="connsiteX9" fmla="*/ 3768372 w 8017814"/>
              <a:gd name="connsiteY9" fmla="*/ 0 h 1131063"/>
              <a:gd name="connsiteX10" fmla="*/ 4053450 w 8017814"/>
              <a:gd name="connsiteY10" fmla="*/ 0 h 1131063"/>
              <a:gd name="connsiteX11" fmla="*/ 4258349 w 8017814"/>
              <a:gd name="connsiteY11" fmla="*/ 0 h 1131063"/>
              <a:gd name="connsiteX12" fmla="*/ 4783962 w 8017814"/>
              <a:gd name="connsiteY12" fmla="*/ 0 h 1131063"/>
              <a:gd name="connsiteX13" fmla="*/ 5389752 w 8017814"/>
              <a:gd name="connsiteY13" fmla="*/ 0 h 1131063"/>
              <a:gd name="connsiteX14" fmla="*/ 5674830 w 8017814"/>
              <a:gd name="connsiteY14" fmla="*/ 0 h 1131063"/>
              <a:gd name="connsiteX15" fmla="*/ 6040086 w 8017814"/>
              <a:gd name="connsiteY15" fmla="*/ 0 h 1131063"/>
              <a:gd name="connsiteX16" fmla="*/ 6244986 w 8017814"/>
              <a:gd name="connsiteY16" fmla="*/ 0 h 1131063"/>
              <a:gd name="connsiteX17" fmla="*/ 6850776 w 8017814"/>
              <a:gd name="connsiteY17" fmla="*/ 0 h 1131063"/>
              <a:gd name="connsiteX18" fmla="*/ 7216032 w 8017814"/>
              <a:gd name="connsiteY18" fmla="*/ 0 h 1131063"/>
              <a:gd name="connsiteX19" fmla="*/ 7501110 w 8017814"/>
              <a:gd name="connsiteY19" fmla="*/ 0 h 1131063"/>
              <a:gd name="connsiteX20" fmla="*/ 8017814 w 8017814"/>
              <a:gd name="connsiteY20" fmla="*/ 0 h 1131063"/>
              <a:gd name="connsiteX21" fmla="*/ 8017814 w 8017814"/>
              <a:gd name="connsiteY21" fmla="*/ 554220 h 1131063"/>
              <a:gd name="connsiteX22" fmla="*/ 8017814 w 8017814"/>
              <a:gd name="connsiteY22" fmla="*/ 1131063 h 1131063"/>
              <a:gd name="connsiteX23" fmla="*/ 7412023 w 8017814"/>
              <a:gd name="connsiteY23" fmla="*/ 1131063 h 1131063"/>
              <a:gd name="connsiteX24" fmla="*/ 6806232 w 8017814"/>
              <a:gd name="connsiteY24" fmla="*/ 1131063 h 1131063"/>
              <a:gd name="connsiteX25" fmla="*/ 6521155 w 8017814"/>
              <a:gd name="connsiteY25" fmla="*/ 1131063 h 1131063"/>
              <a:gd name="connsiteX26" fmla="*/ 5915365 w 8017814"/>
              <a:gd name="connsiteY26" fmla="*/ 1131063 h 1131063"/>
              <a:gd name="connsiteX27" fmla="*/ 5389752 w 8017814"/>
              <a:gd name="connsiteY27" fmla="*/ 1131063 h 1131063"/>
              <a:gd name="connsiteX28" fmla="*/ 4783962 w 8017814"/>
              <a:gd name="connsiteY28" fmla="*/ 1131063 h 1131063"/>
              <a:gd name="connsiteX29" fmla="*/ 4178171 w 8017814"/>
              <a:gd name="connsiteY29" fmla="*/ 1131063 h 1131063"/>
              <a:gd name="connsiteX30" fmla="*/ 3732737 w 8017814"/>
              <a:gd name="connsiteY30" fmla="*/ 1131063 h 1131063"/>
              <a:gd name="connsiteX31" fmla="*/ 3207125 w 8017814"/>
              <a:gd name="connsiteY31" fmla="*/ 1131063 h 1131063"/>
              <a:gd name="connsiteX32" fmla="*/ 2922047 w 8017814"/>
              <a:gd name="connsiteY32" fmla="*/ 1131063 h 1131063"/>
              <a:gd name="connsiteX33" fmla="*/ 2556792 w 8017814"/>
              <a:gd name="connsiteY33" fmla="*/ 1131063 h 1131063"/>
              <a:gd name="connsiteX34" fmla="*/ 2031179 w 8017814"/>
              <a:gd name="connsiteY34" fmla="*/ 1131063 h 1131063"/>
              <a:gd name="connsiteX35" fmla="*/ 1665923 w 8017814"/>
              <a:gd name="connsiteY35" fmla="*/ 1131063 h 1131063"/>
              <a:gd name="connsiteX36" fmla="*/ 1140311 w 8017814"/>
              <a:gd name="connsiteY36" fmla="*/ 1131063 h 1131063"/>
              <a:gd name="connsiteX37" fmla="*/ 694877 w 8017814"/>
              <a:gd name="connsiteY37" fmla="*/ 1131063 h 1131063"/>
              <a:gd name="connsiteX38" fmla="*/ 489977 w 8017814"/>
              <a:gd name="connsiteY38" fmla="*/ 1131063 h 1131063"/>
              <a:gd name="connsiteX39" fmla="*/ 0 w 8017814"/>
              <a:gd name="connsiteY39" fmla="*/ 1131063 h 1131063"/>
              <a:gd name="connsiteX40" fmla="*/ 0 w 8017814"/>
              <a:gd name="connsiteY40" fmla="*/ 565530 h 1131063"/>
              <a:gd name="connsiteX41" fmla="*/ 0 w 8017814"/>
              <a:gd name="connsiteY41" fmla="*/ 0 h 113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017814" h="1131063" fill="none" extrusionOk="0">
                <a:moveTo>
                  <a:pt x="0" y="0"/>
                </a:moveTo>
                <a:cubicBezTo>
                  <a:pt x="193974" y="-174997"/>
                  <a:pt x="404156" y="4333"/>
                  <a:pt x="605790" y="0"/>
                </a:cubicBezTo>
                <a:cubicBezTo>
                  <a:pt x="769607" y="-61229"/>
                  <a:pt x="1017632" y="41624"/>
                  <a:pt x="1131402" y="0"/>
                </a:cubicBezTo>
                <a:cubicBezTo>
                  <a:pt x="1248204" y="-41010"/>
                  <a:pt x="1289365" y="65177"/>
                  <a:pt x="1336302" y="0"/>
                </a:cubicBezTo>
                <a:cubicBezTo>
                  <a:pt x="1418736" y="-45082"/>
                  <a:pt x="1492641" y="44638"/>
                  <a:pt x="1541201" y="0"/>
                </a:cubicBezTo>
                <a:cubicBezTo>
                  <a:pt x="1606296" y="-116978"/>
                  <a:pt x="1758904" y="11716"/>
                  <a:pt x="1906458" y="0"/>
                </a:cubicBezTo>
                <a:cubicBezTo>
                  <a:pt x="2091381" y="-76924"/>
                  <a:pt x="2112196" y="28372"/>
                  <a:pt x="2351892" y="0"/>
                </a:cubicBezTo>
                <a:cubicBezTo>
                  <a:pt x="2594544" y="46979"/>
                  <a:pt x="2867245" y="84389"/>
                  <a:pt x="2957682" y="0"/>
                </a:cubicBezTo>
                <a:cubicBezTo>
                  <a:pt x="3135276" y="-107376"/>
                  <a:pt x="3136974" y="1067"/>
                  <a:pt x="3242760" y="0"/>
                </a:cubicBezTo>
                <a:cubicBezTo>
                  <a:pt x="3235898" y="-36985"/>
                  <a:pt x="3583420" y="79334"/>
                  <a:pt x="3768372" y="0"/>
                </a:cubicBezTo>
                <a:cubicBezTo>
                  <a:pt x="4035663" y="-88050"/>
                  <a:pt x="3875881" y="55012"/>
                  <a:pt x="4053450" y="0"/>
                </a:cubicBezTo>
                <a:cubicBezTo>
                  <a:pt x="4205812" y="-28304"/>
                  <a:pt x="4161240" y="32597"/>
                  <a:pt x="4258349" y="0"/>
                </a:cubicBezTo>
                <a:cubicBezTo>
                  <a:pt x="4353061" y="-28383"/>
                  <a:pt x="4646099" y="98946"/>
                  <a:pt x="4783962" y="0"/>
                </a:cubicBezTo>
                <a:cubicBezTo>
                  <a:pt x="4977337" y="-246702"/>
                  <a:pt x="5175791" y="187577"/>
                  <a:pt x="5389752" y="0"/>
                </a:cubicBezTo>
                <a:cubicBezTo>
                  <a:pt x="5665686" y="-107768"/>
                  <a:pt x="5611888" y="28305"/>
                  <a:pt x="5674830" y="0"/>
                </a:cubicBezTo>
                <a:cubicBezTo>
                  <a:pt x="5766841" y="-44328"/>
                  <a:pt x="5869330" y="57434"/>
                  <a:pt x="6040086" y="0"/>
                </a:cubicBezTo>
                <a:cubicBezTo>
                  <a:pt x="6234811" y="6357"/>
                  <a:pt x="6157808" y="68302"/>
                  <a:pt x="6244986" y="0"/>
                </a:cubicBezTo>
                <a:cubicBezTo>
                  <a:pt x="6357149" y="47938"/>
                  <a:pt x="6707628" y="211058"/>
                  <a:pt x="6850776" y="0"/>
                </a:cubicBezTo>
                <a:cubicBezTo>
                  <a:pt x="6965919" y="-154696"/>
                  <a:pt x="7131519" y="31529"/>
                  <a:pt x="7216032" y="0"/>
                </a:cubicBezTo>
                <a:cubicBezTo>
                  <a:pt x="7305885" y="10340"/>
                  <a:pt x="7395795" y="17141"/>
                  <a:pt x="7501110" y="0"/>
                </a:cubicBezTo>
                <a:cubicBezTo>
                  <a:pt x="7572693" y="-102518"/>
                  <a:pt x="7756859" y="79532"/>
                  <a:pt x="8017814" y="0"/>
                </a:cubicBezTo>
                <a:cubicBezTo>
                  <a:pt x="7983008" y="154314"/>
                  <a:pt x="7969605" y="412264"/>
                  <a:pt x="8017814" y="554220"/>
                </a:cubicBezTo>
                <a:cubicBezTo>
                  <a:pt x="8057746" y="678582"/>
                  <a:pt x="8012028" y="844730"/>
                  <a:pt x="8017814" y="1131063"/>
                </a:cubicBezTo>
                <a:cubicBezTo>
                  <a:pt x="7745441" y="1196885"/>
                  <a:pt x="7617646" y="1168864"/>
                  <a:pt x="7412023" y="1131063"/>
                </a:cubicBezTo>
                <a:cubicBezTo>
                  <a:pt x="7212017" y="1084102"/>
                  <a:pt x="7053480" y="1106246"/>
                  <a:pt x="6806232" y="1131063"/>
                </a:cubicBezTo>
                <a:cubicBezTo>
                  <a:pt x="6604234" y="1144249"/>
                  <a:pt x="6620797" y="1094501"/>
                  <a:pt x="6521155" y="1131063"/>
                </a:cubicBezTo>
                <a:cubicBezTo>
                  <a:pt x="6421075" y="1178206"/>
                  <a:pt x="6133466" y="1055670"/>
                  <a:pt x="5915365" y="1131063"/>
                </a:cubicBezTo>
                <a:cubicBezTo>
                  <a:pt x="5664702" y="1222819"/>
                  <a:pt x="5648276" y="1074929"/>
                  <a:pt x="5389752" y="1131063"/>
                </a:cubicBezTo>
                <a:cubicBezTo>
                  <a:pt x="5135750" y="1076041"/>
                  <a:pt x="5015397" y="1009101"/>
                  <a:pt x="4783962" y="1131063"/>
                </a:cubicBezTo>
                <a:cubicBezTo>
                  <a:pt x="4617989" y="1156868"/>
                  <a:pt x="4438832" y="1005612"/>
                  <a:pt x="4178171" y="1131063"/>
                </a:cubicBezTo>
                <a:cubicBezTo>
                  <a:pt x="3992247" y="1304414"/>
                  <a:pt x="3897092" y="1036869"/>
                  <a:pt x="3732737" y="1131063"/>
                </a:cubicBezTo>
                <a:cubicBezTo>
                  <a:pt x="3501065" y="1191480"/>
                  <a:pt x="3539910" y="966810"/>
                  <a:pt x="3207125" y="1131063"/>
                </a:cubicBezTo>
                <a:cubicBezTo>
                  <a:pt x="2942887" y="1251929"/>
                  <a:pt x="3016594" y="1015549"/>
                  <a:pt x="2922047" y="1131063"/>
                </a:cubicBezTo>
                <a:cubicBezTo>
                  <a:pt x="2758786" y="1171962"/>
                  <a:pt x="2598046" y="1057113"/>
                  <a:pt x="2556792" y="1131063"/>
                </a:cubicBezTo>
                <a:cubicBezTo>
                  <a:pt x="2491404" y="1219589"/>
                  <a:pt x="2131763" y="1115506"/>
                  <a:pt x="2031179" y="1131063"/>
                </a:cubicBezTo>
                <a:cubicBezTo>
                  <a:pt x="1907340" y="1140763"/>
                  <a:pt x="1834890" y="1108436"/>
                  <a:pt x="1665923" y="1131063"/>
                </a:cubicBezTo>
                <a:cubicBezTo>
                  <a:pt x="1447196" y="1235399"/>
                  <a:pt x="1233612" y="1043207"/>
                  <a:pt x="1140311" y="1131063"/>
                </a:cubicBezTo>
                <a:cubicBezTo>
                  <a:pt x="1021020" y="1264103"/>
                  <a:pt x="828776" y="1140825"/>
                  <a:pt x="694877" y="1131063"/>
                </a:cubicBezTo>
                <a:cubicBezTo>
                  <a:pt x="509335" y="1112634"/>
                  <a:pt x="520817" y="1099772"/>
                  <a:pt x="489977" y="1131063"/>
                </a:cubicBezTo>
                <a:cubicBezTo>
                  <a:pt x="441925" y="1125354"/>
                  <a:pt x="142910" y="1088708"/>
                  <a:pt x="0" y="1131063"/>
                </a:cubicBezTo>
                <a:cubicBezTo>
                  <a:pt x="18318" y="982656"/>
                  <a:pt x="-42597" y="805794"/>
                  <a:pt x="0" y="565530"/>
                </a:cubicBezTo>
                <a:cubicBezTo>
                  <a:pt x="-8835" y="267953"/>
                  <a:pt x="12328" y="113179"/>
                  <a:pt x="0" y="0"/>
                </a:cubicBezTo>
                <a:close/>
              </a:path>
              <a:path w="8017814" h="1131063" stroke="0" extrusionOk="0">
                <a:moveTo>
                  <a:pt x="0" y="0"/>
                </a:moveTo>
                <a:cubicBezTo>
                  <a:pt x="156589" y="-54511"/>
                  <a:pt x="212981" y="35947"/>
                  <a:pt x="285077" y="0"/>
                </a:cubicBezTo>
                <a:cubicBezTo>
                  <a:pt x="352691" y="-73565"/>
                  <a:pt x="499724" y="24655"/>
                  <a:pt x="570156" y="0"/>
                </a:cubicBezTo>
                <a:cubicBezTo>
                  <a:pt x="683662" y="-19307"/>
                  <a:pt x="707430" y="11327"/>
                  <a:pt x="775055" y="0"/>
                </a:cubicBezTo>
                <a:cubicBezTo>
                  <a:pt x="933338" y="13332"/>
                  <a:pt x="1147722" y="141566"/>
                  <a:pt x="1380845" y="0"/>
                </a:cubicBezTo>
                <a:cubicBezTo>
                  <a:pt x="1581962" y="-62658"/>
                  <a:pt x="1541815" y="78135"/>
                  <a:pt x="1585745" y="0"/>
                </a:cubicBezTo>
                <a:cubicBezTo>
                  <a:pt x="1614309" y="-16891"/>
                  <a:pt x="1767560" y="19553"/>
                  <a:pt x="1870823" y="0"/>
                </a:cubicBezTo>
                <a:cubicBezTo>
                  <a:pt x="2019827" y="-30320"/>
                  <a:pt x="2062330" y="83201"/>
                  <a:pt x="2236079" y="0"/>
                </a:cubicBezTo>
                <a:cubicBezTo>
                  <a:pt x="2408095" y="-14124"/>
                  <a:pt x="2448424" y="-26300"/>
                  <a:pt x="2521157" y="0"/>
                </a:cubicBezTo>
                <a:cubicBezTo>
                  <a:pt x="2603156" y="-22297"/>
                  <a:pt x="2942543" y="-18884"/>
                  <a:pt x="3126947" y="0"/>
                </a:cubicBezTo>
                <a:cubicBezTo>
                  <a:pt x="3314341" y="-10066"/>
                  <a:pt x="3277006" y="65894"/>
                  <a:pt x="3492203" y="0"/>
                </a:cubicBezTo>
                <a:cubicBezTo>
                  <a:pt x="3621949" y="-104329"/>
                  <a:pt x="3672764" y="60010"/>
                  <a:pt x="3857459" y="0"/>
                </a:cubicBezTo>
                <a:cubicBezTo>
                  <a:pt x="4029547" y="-50608"/>
                  <a:pt x="4123396" y="14525"/>
                  <a:pt x="4302893" y="0"/>
                </a:cubicBezTo>
                <a:cubicBezTo>
                  <a:pt x="4436616" y="-58139"/>
                  <a:pt x="4520626" y="37454"/>
                  <a:pt x="4587971" y="0"/>
                </a:cubicBezTo>
                <a:cubicBezTo>
                  <a:pt x="4696322" y="-58762"/>
                  <a:pt x="4834335" y="81949"/>
                  <a:pt x="4873048" y="0"/>
                </a:cubicBezTo>
                <a:cubicBezTo>
                  <a:pt x="4901045" y="-46082"/>
                  <a:pt x="5046716" y="104371"/>
                  <a:pt x="5158127" y="0"/>
                </a:cubicBezTo>
                <a:cubicBezTo>
                  <a:pt x="5254106" y="-44243"/>
                  <a:pt x="5533059" y="53193"/>
                  <a:pt x="5603561" y="0"/>
                </a:cubicBezTo>
                <a:cubicBezTo>
                  <a:pt x="5719358" y="-102181"/>
                  <a:pt x="5901329" y="-4286"/>
                  <a:pt x="6048995" y="0"/>
                </a:cubicBezTo>
                <a:cubicBezTo>
                  <a:pt x="6110948" y="39467"/>
                  <a:pt x="6373747" y="140469"/>
                  <a:pt x="6654785" y="0"/>
                </a:cubicBezTo>
                <a:cubicBezTo>
                  <a:pt x="6982684" y="-96462"/>
                  <a:pt x="6887921" y="47525"/>
                  <a:pt x="6939863" y="0"/>
                </a:cubicBezTo>
                <a:cubicBezTo>
                  <a:pt x="7045501" y="-33273"/>
                  <a:pt x="7246784" y="24820"/>
                  <a:pt x="7305119" y="0"/>
                </a:cubicBezTo>
                <a:cubicBezTo>
                  <a:pt x="7301398" y="15018"/>
                  <a:pt x="7656053" y="-31367"/>
                  <a:pt x="8017814" y="0"/>
                </a:cubicBezTo>
                <a:cubicBezTo>
                  <a:pt x="8049600" y="122057"/>
                  <a:pt x="8005005" y="442382"/>
                  <a:pt x="8017814" y="531598"/>
                </a:cubicBezTo>
                <a:cubicBezTo>
                  <a:pt x="8000669" y="623342"/>
                  <a:pt x="8028623" y="990831"/>
                  <a:pt x="8017814" y="1131063"/>
                </a:cubicBezTo>
                <a:cubicBezTo>
                  <a:pt x="7825666" y="1222771"/>
                  <a:pt x="7752960" y="1031918"/>
                  <a:pt x="7652557" y="1131063"/>
                </a:cubicBezTo>
                <a:cubicBezTo>
                  <a:pt x="7536889" y="1161298"/>
                  <a:pt x="7534636" y="1117745"/>
                  <a:pt x="7447657" y="1131063"/>
                </a:cubicBezTo>
                <a:cubicBezTo>
                  <a:pt x="7333896" y="1155803"/>
                  <a:pt x="7023275" y="1117583"/>
                  <a:pt x="6922045" y="1131063"/>
                </a:cubicBezTo>
                <a:cubicBezTo>
                  <a:pt x="6843983" y="1161325"/>
                  <a:pt x="6610216" y="1092816"/>
                  <a:pt x="6556790" y="1131063"/>
                </a:cubicBezTo>
                <a:cubicBezTo>
                  <a:pt x="6494659" y="1208381"/>
                  <a:pt x="6152223" y="1067743"/>
                  <a:pt x="5951000" y="1131063"/>
                </a:cubicBezTo>
                <a:cubicBezTo>
                  <a:pt x="5773197" y="1334695"/>
                  <a:pt x="5494232" y="956258"/>
                  <a:pt x="5345209" y="1131063"/>
                </a:cubicBezTo>
                <a:cubicBezTo>
                  <a:pt x="5188506" y="1239153"/>
                  <a:pt x="5190014" y="1116889"/>
                  <a:pt x="5140309" y="1131063"/>
                </a:cubicBezTo>
                <a:cubicBezTo>
                  <a:pt x="5061044" y="1171235"/>
                  <a:pt x="4995052" y="1140854"/>
                  <a:pt x="4935409" y="1131063"/>
                </a:cubicBezTo>
                <a:cubicBezTo>
                  <a:pt x="4906335" y="1155404"/>
                  <a:pt x="4736227" y="1120767"/>
                  <a:pt x="4650332" y="1131063"/>
                </a:cubicBezTo>
                <a:cubicBezTo>
                  <a:pt x="4560028" y="1208449"/>
                  <a:pt x="4297313" y="1012828"/>
                  <a:pt x="4124719" y="1131063"/>
                </a:cubicBezTo>
                <a:cubicBezTo>
                  <a:pt x="3883864" y="1255859"/>
                  <a:pt x="3792603" y="1017024"/>
                  <a:pt x="3599107" y="1131063"/>
                </a:cubicBezTo>
                <a:cubicBezTo>
                  <a:pt x="3430614" y="1120332"/>
                  <a:pt x="3202756" y="1091240"/>
                  <a:pt x="3073495" y="1131063"/>
                </a:cubicBezTo>
                <a:cubicBezTo>
                  <a:pt x="2979176" y="1159001"/>
                  <a:pt x="2926384" y="1104740"/>
                  <a:pt x="2868595" y="1131063"/>
                </a:cubicBezTo>
                <a:cubicBezTo>
                  <a:pt x="2796536" y="1201732"/>
                  <a:pt x="2488969" y="1148628"/>
                  <a:pt x="2423161" y="1131063"/>
                </a:cubicBezTo>
                <a:cubicBezTo>
                  <a:pt x="2336389" y="1180991"/>
                  <a:pt x="2124058" y="912862"/>
                  <a:pt x="1817371" y="1131063"/>
                </a:cubicBezTo>
                <a:cubicBezTo>
                  <a:pt x="1495244" y="1337910"/>
                  <a:pt x="1488219" y="1036951"/>
                  <a:pt x="1291759" y="1131063"/>
                </a:cubicBezTo>
                <a:cubicBezTo>
                  <a:pt x="1196302" y="1161855"/>
                  <a:pt x="950393" y="1037070"/>
                  <a:pt x="766146" y="1131063"/>
                </a:cubicBezTo>
                <a:cubicBezTo>
                  <a:pt x="482258" y="1259491"/>
                  <a:pt x="254247" y="1187929"/>
                  <a:pt x="0" y="1131063"/>
                </a:cubicBezTo>
                <a:cubicBezTo>
                  <a:pt x="40440" y="941133"/>
                  <a:pt x="-18024" y="758181"/>
                  <a:pt x="0" y="576841"/>
                </a:cubicBezTo>
                <a:cubicBezTo>
                  <a:pt x="-58685" y="440063"/>
                  <a:pt x="37360" y="182304"/>
                  <a:pt x="0" y="0"/>
                </a:cubicBezTo>
                <a:close/>
              </a:path>
              <a:path w="8017814" h="1131063" fill="none" stroke="0" extrusionOk="0">
                <a:moveTo>
                  <a:pt x="0" y="0"/>
                </a:moveTo>
                <a:cubicBezTo>
                  <a:pt x="157241" y="-153933"/>
                  <a:pt x="451953" y="74036"/>
                  <a:pt x="605790" y="0"/>
                </a:cubicBezTo>
                <a:cubicBezTo>
                  <a:pt x="744265" y="-54963"/>
                  <a:pt x="1010594" y="25907"/>
                  <a:pt x="1131402" y="0"/>
                </a:cubicBezTo>
                <a:cubicBezTo>
                  <a:pt x="1255805" y="-75217"/>
                  <a:pt x="1299939" y="39734"/>
                  <a:pt x="1336302" y="0"/>
                </a:cubicBezTo>
                <a:cubicBezTo>
                  <a:pt x="1402564" y="-68534"/>
                  <a:pt x="1491365" y="17458"/>
                  <a:pt x="1541201" y="0"/>
                </a:cubicBezTo>
                <a:cubicBezTo>
                  <a:pt x="1604048" y="-58575"/>
                  <a:pt x="1759105" y="39222"/>
                  <a:pt x="1906458" y="0"/>
                </a:cubicBezTo>
                <a:cubicBezTo>
                  <a:pt x="2030918" y="-40645"/>
                  <a:pt x="2190852" y="23231"/>
                  <a:pt x="2351892" y="0"/>
                </a:cubicBezTo>
                <a:cubicBezTo>
                  <a:pt x="2604511" y="-87045"/>
                  <a:pt x="2752561" y="130857"/>
                  <a:pt x="2957682" y="0"/>
                </a:cubicBezTo>
                <a:cubicBezTo>
                  <a:pt x="3142010" y="-94934"/>
                  <a:pt x="3151563" y="19320"/>
                  <a:pt x="3242760" y="0"/>
                </a:cubicBezTo>
                <a:cubicBezTo>
                  <a:pt x="3342377" y="-14135"/>
                  <a:pt x="3541592" y="79750"/>
                  <a:pt x="3768372" y="0"/>
                </a:cubicBezTo>
                <a:cubicBezTo>
                  <a:pt x="3981452" y="-115890"/>
                  <a:pt x="3929057" y="-7330"/>
                  <a:pt x="4053450" y="0"/>
                </a:cubicBezTo>
                <a:cubicBezTo>
                  <a:pt x="4178162" y="-13968"/>
                  <a:pt x="4174553" y="24534"/>
                  <a:pt x="4258349" y="0"/>
                </a:cubicBezTo>
                <a:cubicBezTo>
                  <a:pt x="4310101" y="-46575"/>
                  <a:pt x="4673853" y="152947"/>
                  <a:pt x="4783962" y="0"/>
                </a:cubicBezTo>
                <a:cubicBezTo>
                  <a:pt x="4983752" y="-201565"/>
                  <a:pt x="5046275" y="84757"/>
                  <a:pt x="5389752" y="0"/>
                </a:cubicBezTo>
                <a:cubicBezTo>
                  <a:pt x="5674454" y="-88288"/>
                  <a:pt x="5520863" y="69760"/>
                  <a:pt x="5674830" y="0"/>
                </a:cubicBezTo>
                <a:cubicBezTo>
                  <a:pt x="5749046" y="-65848"/>
                  <a:pt x="5903401" y="-17764"/>
                  <a:pt x="6040086" y="0"/>
                </a:cubicBezTo>
                <a:cubicBezTo>
                  <a:pt x="6217409" y="6579"/>
                  <a:pt x="6156491" y="43030"/>
                  <a:pt x="6244986" y="0"/>
                </a:cubicBezTo>
                <a:cubicBezTo>
                  <a:pt x="6336377" y="-85223"/>
                  <a:pt x="6708918" y="166030"/>
                  <a:pt x="6850776" y="0"/>
                </a:cubicBezTo>
                <a:cubicBezTo>
                  <a:pt x="6968473" y="-133908"/>
                  <a:pt x="7085527" y="4320"/>
                  <a:pt x="7216032" y="0"/>
                </a:cubicBezTo>
                <a:cubicBezTo>
                  <a:pt x="7264313" y="-8340"/>
                  <a:pt x="7399340" y="33736"/>
                  <a:pt x="7501110" y="0"/>
                </a:cubicBezTo>
                <a:cubicBezTo>
                  <a:pt x="7570773" y="10291"/>
                  <a:pt x="7786559" y="117279"/>
                  <a:pt x="8017814" y="0"/>
                </a:cubicBezTo>
                <a:cubicBezTo>
                  <a:pt x="8044992" y="205427"/>
                  <a:pt x="7985466" y="410951"/>
                  <a:pt x="8017814" y="554220"/>
                </a:cubicBezTo>
                <a:cubicBezTo>
                  <a:pt x="8077887" y="712847"/>
                  <a:pt x="7993420" y="839948"/>
                  <a:pt x="8017814" y="1131063"/>
                </a:cubicBezTo>
                <a:cubicBezTo>
                  <a:pt x="7795862" y="1189791"/>
                  <a:pt x="7621728" y="1083922"/>
                  <a:pt x="7412023" y="1131063"/>
                </a:cubicBezTo>
                <a:cubicBezTo>
                  <a:pt x="7150100" y="1187769"/>
                  <a:pt x="6994885" y="1131282"/>
                  <a:pt x="6806232" y="1131063"/>
                </a:cubicBezTo>
                <a:cubicBezTo>
                  <a:pt x="6604903" y="1148456"/>
                  <a:pt x="6611256" y="1081150"/>
                  <a:pt x="6521155" y="1131063"/>
                </a:cubicBezTo>
                <a:cubicBezTo>
                  <a:pt x="6365145" y="1116404"/>
                  <a:pt x="6227883" y="948125"/>
                  <a:pt x="5915365" y="1131063"/>
                </a:cubicBezTo>
                <a:cubicBezTo>
                  <a:pt x="5648180" y="1273602"/>
                  <a:pt x="5611694" y="1172438"/>
                  <a:pt x="5389752" y="1131063"/>
                </a:cubicBezTo>
                <a:cubicBezTo>
                  <a:pt x="5166891" y="1150402"/>
                  <a:pt x="4990980" y="1048611"/>
                  <a:pt x="4783962" y="1131063"/>
                </a:cubicBezTo>
                <a:cubicBezTo>
                  <a:pt x="4510708" y="1129653"/>
                  <a:pt x="4399178" y="964877"/>
                  <a:pt x="4178171" y="1131063"/>
                </a:cubicBezTo>
                <a:cubicBezTo>
                  <a:pt x="3945785" y="1307369"/>
                  <a:pt x="3918584" y="1109583"/>
                  <a:pt x="3732737" y="1131063"/>
                </a:cubicBezTo>
                <a:cubicBezTo>
                  <a:pt x="3506705" y="1164902"/>
                  <a:pt x="3517388" y="1037780"/>
                  <a:pt x="3207125" y="1131063"/>
                </a:cubicBezTo>
                <a:cubicBezTo>
                  <a:pt x="2996688" y="1288202"/>
                  <a:pt x="3090975" y="1059202"/>
                  <a:pt x="2922047" y="1131063"/>
                </a:cubicBezTo>
                <a:cubicBezTo>
                  <a:pt x="2778667" y="1179301"/>
                  <a:pt x="2650067" y="1055480"/>
                  <a:pt x="2556792" y="1131063"/>
                </a:cubicBezTo>
                <a:cubicBezTo>
                  <a:pt x="2469359" y="1204875"/>
                  <a:pt x="2152987" y="1100939"/>
                  <a:pt x="2031179" y="1131063"/>
                </a:cubicBezTo>
                <a:cubicBezTo>
                  <a:pt x="1868067" y="1184325"/>
                  <a:pt x="1826163" y="1109796"/>
                  <a:pt x="1665923" y="1131063"/>
                </a:cubicBezTo>
                <a:cubicBezTo>
                  <a:pt x="1480785" y="1154499"/>
                  <a:pt x="1252156" y="1021805"/>
                  <a:pt x="1140311" y="1131063"/>
                </a:cubicBezTo>
                <a:cubicBezTo>
                  <a:pt x="960870" y="1247480"/>
                  <a:pt x="914352" y="1136469"/>
                  <a:pt x="694877" y="1131063"/>
                </a:cubicBezTo>
                <a:cubicBezTo>
                  <a:pt x="506815" y="1117534"/>
                  <a:pt x="541731" y="1085223"/>
                  <a:pt x="489977" y="1131063"/>
                </a:cubicBezTo>
                <a:cubicBezTo>
                  <a:pt x="436399" y="1217365"/>
                  <a:pt x="123229" y="1060331"/>
                  <a:pt x="0" y="1131063"/>
                </a:cubicBezTo>
                <a:cubicBezTo>
                  <a:pt x="-41377" y="985961"/>
                  <a:pt x="37718" y="746221"/>
                  <a:pt x="0" y="565530"/>
                </a:cubicBezTo>
                <a:cubicBezTo>
                  <a:pt x="-19823" y="321110"/>
                  <a:pt x="24992" y="138239"/>
                  <a:pt x="0" y="0"/>
                </a:cubicBezTo>
                <a:close/>
              </a:path>
              <a:path w="8017814" h="1131063" fill="none" stroke="0" extrusionOk="0">
                <a:moveTo>
                  <a:pt x="0" y="0"/>
                </a:moveTo>
                <a:cubicBezTo>
                  <a:pt x="175564" y="-183862"/>
                  <a:pt x="444514" y="52820"/>
                  <a:pt x="605790" y="0"/>
                </a:cubicBezTo>
                <a:cubicBezTo>
                  <a:pt x="763742" y="-52814"/>
                  <a:pt x="1027672" y="25003"/>
                  <a:pt x="1131402" y="0"/>
                </a:cubicBezTo>
                <a:cubicBezTo>
                  <a:pt x="1254915" y="-65204"/>
                  <a:pt x="1301976" y="60977"/>
                  <a:pt x="1336302" y="0"/>
                </a:cubicBezTo>
                <a:cubicBezTo>
                  <a:pt x="1402194" y="-52889"/>
                  <a:pt x="1499858" y="31864"/>
                  <a:pt x="1541201" y="0"/>
                </a:cubicBezTo>
                <a:cubicBezTo>
                  <a:pt x="1641119" y="-76435"/>
                  <a:pt x="1739996" y="21823"/>
                  <a:pt x="1906458" y="0"/>
                </a:cubicBezTo>
                <a:cubicBezTo>
                  <a:pt x="2048966" y="-55349"/>
                  <a:pt x="2139182" y="28552"/>
                  <a:pt x="2351892" y="0"/>
                </a:cubicBezTo>
                <a:cubicBezTo>
                  <a:pt x="2577963" y="-20613"/>
                  <a:pt x="2813112" y="95300"/>
                  <a:pt x="2957682" y="0"/>
                </a:cubicBezTo>
                <a:cubicBezTo>
                  <a:pt x="3140604" y="-79956"/>
                  <a:pt x="3118327" y="12268"/>
                  <a:pt x="3242760" y="0"/>
                </a:cubicBezTo>
                <a:cubicBezTo>
                  <a:pt x="3297918" y="35688"/>
                  <a:pt x="3528774" y="54176"/>
                  <a:pt x="3768372" y="0"/>
                </a:cubicBezTo>
                <a:cubicBezTo>
                  <a:pt x="4012130" y="-104987"/>
                  <a:pt x="3912443" y="17782"/>
                  <a:pt x="4053450" y="0"/>
                </a:cubicBezTo>
                <a:cubicBezTo>
                  <a:pt x="4190928" y="-26155"/>
                  <a:pt x="4164650" y="37481"/>
                  <a:pt x="4258349" y="0"/>
                </a:cubicBezTo>
                <a:cubicBezTo>
                  <a:pt x="4326844" y="-81519"/>
                  <a:pt x="4683725" y="139122"/>
                  <a:pt x="4783962" y="0"/>
                </a:cubicBezTo>
                <a:cubicBezTo>
                  <a:pt x="4968170" y="-222898"/>
                  <a:pt x="5199301" y="151418"/>
                  <a:pt x="5389752" y="0"/>
                </a:cubicBezTo>
                <a:cubicBezTo>
                  <a:pt x="5679866" y="-96003"/>
                  <a:pt x="5585147" y="41442"/>
                  <a:pt x="5674830" y="0"/>
                </a:cubicBezTo>
                <a:cubicBezTo>
                  <a:pt x="5745170" y="-67055"/>
                  <a:pt x="5894537" y="14212"/>
                  <a:pt x="6040086" y="0"/>
                </a:cubicBezTo>
                <a:cubicBezTo>
                  <a:pt x="6227222" y="14056"/>
                  <a:pt x="6150381" y="50321"/>
                  <a:pt x="6244986" y="0"/>
                </a:cubicBezTo>
                <a:cubicBezTo>
                  <a:pt x="6372067" y="-6109"/>
                  <a:pt x="6709454" y="201225"/>
                  <a:pt x="6850776" y="0"/>
                </a:cubicBezTo>
                <a:cubicBezTo>
                  <a:pt x="6972226" y="-131425"/>
                  <a:pt x="7124413" y="22577"/>
                  <a:pt x="7216032" y="0"/>
                </a:cubicBezTo>
                <a:cubicBezTo>
                  <a:pt x="7292564" y="6738"/>
                  <a:pt x="7401986" y="21745"/>
                  <a:pt x="7501110" y="0"/>
                </a:cubicBezTo>
                <a:cubicBezTo>
                  <a:pt x="7557271" y="-79689"/>
                  <a:pt x="7793517" y="77997"/>
                  <a:pt x="8017814" y="0"/>
                </a:cubicBezTo>
                <a:cubicBezTo>
                  <a:pt x="8010358" y="201444"/>
                  <a:pt x="7985425" y="402466"/>
                  <a:pt x="8017814" y="554220"/>
                </a:cubicBezTo>
                <a:cubicBezTo>
                  <a:pt x="8052531" y="691050"/>
                  <a:pt x="8020840" y="914852"/>
                  <a:pt x="8017814" y="1131063"/>
                </a:cubicBezTo>
                <a:cubicBezTo>
                  <a:pt x="7808008" y="1211019"/>
                  <a:pt x="7651481" y="1149463"/>
                  <a:pt x="7412023" y="1131063"/>
                </a:cubicBezTo>
                <a:cubicBezTo>
                  <a:pt x="7169737" y="1143090"/>
                  <a:pt x="7012786" y="1104546"/>
                  <a:pt x="6806232" y="1131063"/>
                </a:cubicBezTo>
                <a:cubicBezTo>
                  <a:pt x="6603140" y="1146685"/>
                  <a:pt x="6622074" y="1089592"/>
                  <a:pt x="6521155" y="1131063"/>
                </a:cubicBezTo>
                <a:cubicBezTo>
                  <a:pt x="6410518" y="1112182"/>
                  <a:pt x="6151745" y="993899"/>
                  <a:pt x="5915365" y="1131063"/>
                </a:cubicBezTo>
                <a:cubicBezTo>
                  <a:pt x="5664463" y="1252438"/>
                  <a:pt x="5607222" y="1139349"/>
                  <a:pt x="5389752" y="1131063"/>
                </a:cubicBezTo>
                <a:cubicBezTo>
                  <a:pt x="5143929" y="1092152"/>
                  <a:pt x="4979049" y="1044929"/>
                  <a:pt x="4783962" y="1131063"/>
                </a:cubicBezTo>
                <a:cubicBezTo>
                  <a:pt x="4547411" y="1136052"/>
                  <a:pt x="4409708" y="1026251"/>
                  <a:pt x="4178171" y="1131063"/>
                </a:cubicBezTo>
                <a:cubicBezTo>
                  <a:pt x="3982693" y="1324121"/>
                  <a:pt x="3934455" y="1120810"/>
                  <a:pt x="3732737" y="1131063"/>
                </a:cubicBezTo>
                <a:cubicBezTo>
                  <a:pt x="3488485" y="1161682"/>
                  <a:pt x="3505951" y="988924"/>
                  <a:pt x="3207125" y="1131063"/>
                </a:cubicBezTo>
                <a:cubicBezTo>
                  <a:pt x="2951202" y="1264719"/>
                  <a:pt x="3039181" y="1038879"/>
                  <a:pt x="2922047" y="1131063"/>
                </a:cubicBezTo>
                <a:cubicBezTo>
                  <a:pt x="2787735" y="1164677"/>
                  <a:pt x="2626861" y="1060315"/>
                  <a:pt x="2556792" y="1131063"/>
                </a:cubicBezTo>
                <a:cubicBezTo>
                  <a:pt x="2489777" y="1219809"/>
                  <a:pt x="2158800" y="1126817"/>
                  <a:pt x="2031179" y="1131063"/>
                </a:cubicBezTo>
                <a:cubicBezTo>
                  <a:pt x="1902991" y="1153574"/>
                  <a:pt x="1831012" y="1111718"/>
                  <a:pt x="1665923" y="1131063"/>
                </a:cubicBezTo>
                <a:cubicBezTo>
                  <a:pt x="1478768" y="1202620"/>
                  <a:pt x="1246985" y="1019333"/>
                  <a:pt x="1140311" y="1131063"/>
                </a:cubicBezTo>
                <a:cubicBezTo>
                  <a:pt x="1015389" y="1279451"/>
                  <a:pt x="897349" y="1139284"/>
                  <a:pt x="694877" y="1131063"/>
                </a:cubicBezTo>
                <a:cubicBezTo>
                  <a:pt x="508871" y="1117577"/>
                  <a:pt x="524407" y="1091993"/>
                  <a:pt x="489977" y="1131063"/>
                </a:cubicBezTo>
                <a:cubicBezTo>
                  <a:pt x="443520" y="1158556"/>
                  <a:pt x="149650" y="1072512"/>
                  <a:pt x="0" y="1131063"/>
                </a:cubicBezTo>
                <a:cubicBezTo>
                  <a:pt x="8427" y="961379"/>
                  <a:pt x="-12782" y="799726"/>
                  <a:pt x="0" y="565530"/>
                </a:cubicBezTo>
                <a:cubicBezTo>
                  <a:pt x="-19240" y="268224"/>
                  <a:pt x="43242" y="131485"/>
                  <a:pt x="0" y="0"/>
                </a:cubicBezTo>
                <a:close/>
              </a:path>
            </a:pathLst>
          </a:custGeom>
          <a:solidFill>
            <a:schemeClr val="accent3">
              <a:lumMod val="20000"/>
              <a:lumOff val="80000"/>
            </a:schemeClr>
          </a:solidFill>
          <a:ln w="57150">
            <a:solidFill>
              <a:srgbClr val="0070C0"/>
            </a:solidFill>
            <a:miter lim="800000"/>
            <a:headEnd/>
            <a:tailEnd/>
            <a:extLst>
              <a:ext uri="{C807C97D-BFC1-408E-A445-0C87EB9F89A2}">
                <ask:lineSketchStyleProps xmlns:ask="http://schemas.microsoft.com/office/drawing/2018/sketchyshapes" sd="1273554953">
                  <a:custGeom>
                    <a:avLst/>
                    <a:gdLst>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360738 w 10145809"/>
                      <a:gd name="connsiteY1" fmla="*/ 0 h 1600416"/>
                      <a:gd name="connsiteX2" fmla="*/ 721480 w 10145809"/>
                      <a:gd name="connsiteY2" fmla="*/ 0 h 1600416"/>
                      <a:gd name="connsiteX3" fmla="*/ 980761 w 10145809"/>
                      <a:gd name="connsiteY3" fmla="*/ 0 h 1600416"/>
                      <a:gd name="connsiteX4" fmla="*/ 1747332 w 10145809"/>
                      <a:gd name="connsiteY4" fmla="*/ 0 h 1600416"/>
                      <a:gd name="connsiteX5" fmla="*/ 2006615 w 10145809"/>
                      <a:gd name="connsiteY5" fmla="*/ 0 h 1600416"/>
                      <a:gd name="connsiteX6" fmla="*/ 2367355 w 10145809"/>
                      <a:gd name="connsiteY6" fmla="*/ 0 h 1600416"/>
                      <a:gd name="connsiteX7" fmla="*/ 2829553 w 10145809"/>
                      <a:gd name="connsiteY7" fmla="*/ 0 h 1600416"/>
                      <a:gd name="connsiteX8" fmla="*/ 3190293 w 10145809"/>
                      <a:gd name="connsiteY8" fmla="*/ 0 h 1600416"/>
                      <a:gd name="connsiteX9" fmla="*/ 3956864 w 10145809"/>
                      <a:gd name="connsiteY9" fmla="*/ 0 h 1600416"/>
                      <a:gd name="connsiteX10" fmla="*/ 4419062 w 10145809"/>
                      <a:gd name="connsiteY10" fmla="*/ 0 h 1600416"/>
                      <a:gd name="connsiteX11" fmla="*/ 4881260 w 10145809"/>
                      <a:gd name="connsiteY11" fmla="*/ 0 h 1600416"/>
                      <a:gd name="connsiteX12" fmla="*/ 5444916 w 10145809"/>
                      <a:gd name="connsiteY12" fmla="*/ 0 h 1600416"/>
                      <a:gd name="connsiteX13" fmla="*/ 5805656 w 10145809"/>
                      <a:gd name="connsiteY13" fmla="*/ 0 h 1600416"/>
                      <a:gd name="connsiteX14" fmla="*/ 6166395 w 10145809"/>
                      <a:gd name="connsiteY14" fmla="*/ 0 h 1600416"/>
                      <a:gd name="connsiteX15" fmla="*/ 6527137 w 10145809"/>
                      <a:gd name="connsiteY15" fmla="*/ 0 h 1600416"/>
                      <a:gd name="connsiteX16" fmla="*/ 7090793 w 10145809"/>
                      <a:gd name="connsiteY16" fmla="*/ 0 h 1600416"/>
                      <a:gd name="connsiteX17" fmla="*/ 7654448 w 10145809"/>
                      <a:gd name="connsiteY17" fmla="*/ 0 h 1600416"/>
                      <a:gd name="connsiteX18" fmla="*/ 8421020 w 10145809"/>
                      <a:gd name="connsiteY18" fmla="*/ 0 h 1600416"/>
                      <a:gd name="connsiteX19" fmla="*/ 8781760 w 10145809"/>
                      <a:gd name="connsiteY19" fmla="*/ 0 h 1600416"/>
                      <a:gd name="connsiteX20" fmla="*/ 9243958 w 10145809"/>
                      <a:gd name="connsiteY20" fmla="*/ 0 h 1600416"/>
                      <a:gd name="connsiteX21" fmla="*/ 10145809 w 10145809"/>
                      <a:gd name="connsiteY21" fmla="*/ 0 h 1600416"/>
                      <a:gd name="connsiteX22" fmla="*/ 10145809 w 10145809"/>
                      <a:gd name="connsiteY22" fmla="*/ 752193 h 1600416"/>
                      <a:gd name="connsiteX23" fmla="*/ 10145809 w 10145809"/>
                      <a:gd name="connsiteY23" fmla="*/ 1600416 h 1600416"/>
                      <a:gd name="connsiteX24" fmla="*/ 9683609 w 10145809"/>
                      <a:gd name="connsiteY24" fmla="*/ 1600416 h 1600416"/>
                      <a:gd name="connsiteX25" fmla="*/ 9424327 w 10145809"/>
                      <a:gd name="connsiteY25" fmla="*/ 1600416 h 1600416"/>
                      <a:gd name="connsiteX26" fmla="*/ 8759213 w 10145809"/>
                      <a:gd name="connsiteY26" fmla="*/ 1600416 h 1600416"/>
                      <a:gd name="connsiteX27" fmla="*/ 8297016 w 10145809"/>
                      <a:gd name="connsiteY27" fmla="*/ 1600416 h 1600416"/>
                      <a:gd name="connsiteX28" fmla="*/ 7530445 w 10145809"/>
                      <a:gd name="connsiteY28" fmla="*/ 1600416 h 1600416"/>
                      <a:gd name="connsiteX29" fmla="*/ 6763872 w 10145809"/>
                      <a:gd name="connsiteY29" fmla="*/ 1600416 h 1600416"/>
                      <a:gd name="connsiteX30" fmla="*/ 6504590 w 10145809"/>
                      <a:gd name="connsiteY30" fmla="*/ 1600416 h 1600416"/>
                      <a:gd name="connsiteX31" fmla="*/ 6245307 w 10145809"/>
                      <a:gd name="connsiteY31" fmla="*/ 1600416 h 1600416"/>
                      <a:gd name="connsiteX32" fmla="*/ 5884569 w 10145809"/>
                      <a:gd name="connsiteY32" fmla="*/ 1600416 h 1600416"/>
                      <a:gd name="connsiteX33" fmla="*/ 5219453 w 10145809"/>
                      <a:gd name="connsiteY33" fmla="*/ 1600416 h 1600416"/>
                      <a:gd name="connsiteX34" fmla="*/ 4554340 w 10145809"/>
                      <a:gd name="connsiteY34" fmla="*/ 1600416 h 1600416"/>
                      <a:gd name="connsiteX35" fmla="*/ 3889226 w 10145809"/>
                      <a:gd name="connsiteY35" fmla="*/ 1600416 h 1600416"/>
                      <a:gd name="connsiteX36" fmla="*/ 3629944 w 10145809"/>
                      <a:gd name="connsiteY36" fmla="*/ 1600416 h 1600416"/>
                      <a:gd name="connsiteX37" fmla="*/ 3066288 w 10145809"/>
                      <a:gd name="connsiteY37" fmla="*/ 1600416 h 1600416"/>
                      <a:gd name="connsiteX38" fmla="*/ 2299716 w 10145809"/>
                      <a:gd name="connsiteY38" fmla="*/ 1600416 h 1600416"/>
                      <a:gd name="connsiteX39" fmla="*/ 1634602 w 10145809"/>
                      <a:gd name="connsiteY39" fmla="*/ 1600416 h 1600416"/>
                      <a:gd name="connsiteX40" fmla="*/ 969487 w 10145809"/>
                      <a:gd name="connsiteY40" fmla="*/ 1600416 h 1600416"/>
                      <a:gd name="connsiteX41" fmla="*/ 0 w 10145809"/>
                      <a:gd name="connsiteY41" fmla="*/ 1600416 h 1600416"/>
                      <a:gd name="connsiteX42" fmla="*/ 0 w 10145809"/>
                      <a:gd name="connsiteY42" fmla="*/ 816210 h 1600416"/>
                      <a:gd name="connsiteX43" fmla="*/ 0 w 10145809"/>
                      <a:gd name="connsiteY43"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 name="connsiteX0" fmla="*/ 0 w 10145809"/>
                      <a:gd name="connsiteY0" fmla="*/ 0 h 1600416"/>
                      <a:gd name="connsiteX1" fmla="*/ 766571 w 10145809"/>
                      <a:gd name="connsiteY1" fmla="*/ 0 h 1600416"/>
                      <a:gd name="connsiteX2" fmla="*/ 1431685 w 10145809"/>
                      <a:gd name="connsiteY2" fmla="*/ 0 h 1600416"/>
                      <a:gd name="connsiteX3" fmla="*/ 1690967 w 10145809"/>
                      <a:gd name="connsiteY3" fmla="*/ 0 h 1600416"/>
                      <a:gd name="connsiteX4" fmla="*/ 1950248 w 10145809"/>
                      <a:gd name="connsiteY4" fmla="*/ 0 h 1600416"/>
                      <a:gd name="connsiteX5" fmla="*/ 2412447 w 10145809"/>
                      <a:gd name="connsiteY5" fmla="*/ 0 h 1600416"/>
                      <a:gd name="connsiteX6" fmla="*/ 2976103 w 10145809"/>
                      <a:gd name="connsiteY6" fmla="*/ 0 h 1600416"/>
                      <a:gd name="connsiteX7" fmla="*/ 3742675 w 10145809"/>
                      <a:gd name="connsiteY7" fmla="*/ 0 h 1600416"/>
                      <a:gd name="connsiteX8" fmla="*/ 4103415 w 10145809"/>
                      <a:gd name="connsiteY8" fmla="*/ 0 h 1600416"/>
                      <a:gd name="connsiteX9" fmla="*/ 4768529 w 10145809"/>
                      <a:gd name="connsiteY9" fmla="*/ 0 h 1600416"/>
                      <a:gd name="connsiteX10" fmla="*/ 5129269 w 10145809"/>
                      <a:gd name="connsiteY10" fmla="*/ 0 h 1600416"/>
                      <a:gd name="connsiteX11" fmla="*/ 5388550 w 10145809"/>
                      <a:gd name="connsiteY11" fmla="*/ 0 h 1600416"/>
                      <a:gd name="connsiteX12" fmla="*/ 6053665 w 10145809"/>
                      <a:gd name="connsiteY12" fmla="*/ 0 h 1600416"/>
                      <a:gd name="connsiteX13" fmla="*/ 6820237 w 10145809"/>
                      <a:gd name="connsiteY13" fmla="*/ 0 h 1600416"/>
                      <a:gd name="connsiteX14" fmla="*/ 7180977 w 10145809"/>
                      <a:gd name="connsiteY14" fmla="*/ 0 h 1600416"/>
                      <a:gd name="connsiteX15" fmla="*/ 7643175 w 10145809"/>
                      <a:gd name="connsiteY15" fmla="*/ 0 h 1600416"/>
                      <a:gd name="connsiteX16" fmla="*/ 7902457 w 10145809"/>
                      <a:gd name="connsiteY16" fmla="*/ 0 h 1600416"/>
                      <a:gd name="connsiteX17" fmla="*/ 8669029 w 10145809"/>
                      <a:gd name="connsiteY17" fmla="*/ 0 h 1600416"/>
                      <a:gd name="connsiteX18" fmla="*/ 9131227 w 10145809"/>
                      <a:gd name="connsiteY18" fmla="*/ 0 h 1600416"/>
                      <a:gd name="connsiteX19" fmla="*/ 9491967 w 10145809"/>
                      <a:gd name="connsiteY19" fmla="*/ 0 h 1600416"/>
                      <a:gd name="connsiteX20" fmla="*/ 10145809 w 10145809"/>
                      <a:gd name="connsiteY20" fmla="*/ 0 h 1600416"/>
                      <a:gd name="connsiteX21" fmla="*/ 10145809 w 10145809"/>
                      <a:gd name="connsiteY21" fmla="*/ 784202 h 1600416"/>
                      <a:gd name="connsiteX22" fmla="*/ 10145809 w 10145809"/>
                      <a:gd name="connsiteY22" fmla="*/ 1600416 h 1600416"/>
                      <a:gd name="connsiteX23" fmla="*/ 9379235 w 10145809"/>
                      <a:gd name="connsiteY23" fmla="*/ 1600416 h 1600416"/>
                      <a:gd name="connsiteX24" fmla="*/ 8612662 w 10145809"/>
                      <a:gd name="connsiteY24" fmla="*/ 1600416 h 1600416"/>
                      <a:gd name="connsiteX25" fmla="*/ 8251924 w 10145809"/>
                      <a:gd name="connsiteY25" fmla="*/ 1600416 h 1600416"/>
                      <a:gd name="connsiteX26" fmla="*/ 7485352 w 10145809"/>
                      <a:gd name="connsiteY26" fmla="*/ 1600416 h 1600416"/>
                      <a:gd name="connsiteX27" fmla="*/ 6820237 w 10145809"/>
                      <a:gd name="connsiteY27" fmla="*/ 1600416 h 1600416"/>
                      <a:gd name="connsiteX28" fmla="*/ 6053665 w 10145809"/>
                      <a:gd name="connsiteY28" fmla="*/ 1600416 h 1600416"/>
                      <a:gd name="connsiteX29" fmla="*/ 5287092 w 10145809"/>
                      <a:gd name="connsiteY29" fmla="*/ 1600416 h 1600416"/>
                      <a:gd name="connsiteX30" fmla="*/ 4723436 w 10145809"/>
                      <a:gd name="connsiteY30" fmla="*/ 1600416 h 1600416"/>
                      <a:gd name="connsiteX31" fmla="*/ 4058322 w 10145809"/>
                      <a:gd name="connsiteY31" fmla="*/ 1600416 h 1600416"/>
                      <a:gd name="connsiteX32" fmla="*/ 3697582 w 10145809"/>
                      <a:gd name="connsiteY32" fmla="*/ 1600416 h 1600416"/>
                      <a:gd name="connsiteX33" fmla="*/ 3235386 w 10145809"/>
                      <a:gd name="connsiteY33" fmla="*/ 1600416 h 1600416"/>
                      <a:gd name="connsiteX34" fmla="*/ 2570270 w 10145809"/>
                      <a:gd name="connsiteY34" fmla="*/ 1600416 h 1600416"/>
                      <a:gd name="connsiteX35" fmla="*/ 2108072 w 10145809"/>
                      <a:gd name="connsiteY35" fmla="*/ 1600416 h 1600416"/>
                      <a:gd name="connsiteX36" fmla="*/ 1442959 w 10145809"/>
                      <a:gd name="connsiteY36" fmla="*/ 1600416 h 1600416"/>
                      <a:gd name="connsiteX37" fmla="*/ 879303 w 10145809"/>
                      <a:gd name="connsiteY37" fmla="*/ 1600416 h 1600416"/>
                      <a:gd name="connsiteX38" fmla="*/ 620021 w 10145809"/>
                      <a:gd name="connsiteY38" fmla="*/ 1600416 h 1600416"/>
                      <a:gd name="connsiteX39" fmla="*/ 0 w 10145809"/>
                      <a:gd name="connsiteY39" fmla="*/ 1600416 h 1600416"/>
                      <a:gd name="connsiteX40" fmla="*/ 0 w 10145809"/>
                      <a:gd name="connsiteY40" fmla="*/ 800205 h 1600416"/>
                      <a:gd name="connsiteX41" fmla="*/ 0 w 10145809"/>
                      <a:gd name="connsiteY41" fmla="*/ 0 h 160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45809" h="1600416" fill="none" extrusionOk="0">
                        <a:moveTo>
                          <a:pt x="0" y="0"/>
                        </a:moveTo>
                        <a:cubicBezTo>
                          <a:pt x="283319" y="-300758"/>
                          <a:pt x="477109" y="-23924"/>
                          <a:pt x="766571" y="0"/>
                        </a:cubicBezTo>
                        <a:cubicBezTo>
                          <a:pt x="973117" y="-100161"/>
                          <a:pt x="1289938" y="16746"/>
                          <a:pt x="1431685" y="0"/>
                        </a:cubicBezTo>
                        <a:cubicBezTo>
                          <a:pt x="1580912" y="-36210"/>
                          <a:pt x="1641872" y="112827"/>
                          <a:pt x="1690967" y="0"/>
                        </a:cubicBezTo>
                        <a:cubicBezTo>
                          <a:pt x="1816768" y="-62113"/>
                          <a:pt x="1893562" y="84606"/>
                          <a:pt x="1950248" y="0"/>
                        </a:cubicBezTo>
                        <a:cubicBezTo>
                          <a:pt x="2041631" y="-208816"/>
                          <a:pt x="2238955" y="-17061"/>
                          <a:pt x="2412447" y="0"/>
                        </a:cubicBezTo>
                        <a:cubicBezTo>
                          <a:pt x="2675594" y="-139347"/>
                          <a:pt x="2639092" y="36022"/>
                          <a:pt x="2976103" y="0"/>
                        </a:cubicBezTo>
                        <a:cubicBezTo>
                          <a:pt x="3296068" y="85302"/>
                          <a:pt x="3651199" y="114933"/>
                          <a:pt x="3742675" y="0"/>
                        </a:cubicBezTo>
                        <a:cubicBezTo>
                          <a:pt x="3960201" y="-171530"/>
                          <a:pt x="3935438" y="-17376"/>
                          <a:pt x="4103415" y="0"/>
                        </a:cubicBezTo>
                        <a:cubicBezTo>
                          <a:pt x="4053369" y="-61338"/>
                          <a:pt x="4538119" y="107760"/>
                          <a:pt x="4768529" y="0"/>
                        </a:cubicBezTo>
                        <a:cubicBezTo>
                          <a:pt x="5167255" y="-90939"/>
                          <a:pt x="4863316" y="114425"/>
                          <a:pt x="5129269" y="0"/>
                        </a:cubicBezTo>
                        <a:cubicBezTo>
                          <a:pt x="5341894" y="-54314"/>
                          <a:pt x="5258810" y="28739"/>
                          <a:pt x="5388550" y="0"/>
                        </a:cubicBezTo>
                        <a:cubicBezTo>
                          <a:pt x="5515882" y="5103"/>
                          <a:pt x="5838402" y="103155"/>
                          <a:pt x="6053665" y="0"/>
                        </a:cubicBezTo>
                        <a:cubicBezTo>
                          <a:pt x="6304872" y="-357231"/>
                          <a:pt x="6572494" y="291159"/>
                          <a:pt x="6820237" y="0"/>
                        </a:cubicBezTo>
                        <a:cubicBezTo>
                          <a:pt x="7157520" y="-163918"/>
                          <a:pt x="7117767" y="31517"/>
                          <a:pt x="7180977" y="0"/>
                        </a:cubicBezTo>
                        <a:cubicBezTo>
                          <a:pt x="7254278" y="-41326"/>
                          <a:pt x="7431616" y="99300"/>
                          <a:pt x="7643175" y="0"/>
                        </a:cubicBezTo>
                        <a:cubicBezTo>
                          <a:pt x="7907881" y="38781"/>
                          <a:pt x="7798323" y="108734"/>
                          <a:pt x="7902457" y="0"/>
                        </a:cubicBezTo>
                        <a:cubicBezTo>
                          <a:pt x="8048655" y="98989"/>
                          <a:pt x="8480476" y="320856"/>
                          <a:pt x="8669029" y="0"/>
                        </a:cubicBezTo>
                        <a:cubicBezTo>
                          <a:pt x="8785387" y="-227410"/>
                          <a:pt x="9026893" y="49432"/>
                          <a:pt x="9131227" y="0"/>
                        </a:cubicBezTo>
                        <a:cubicBezTo>
                          <a:pt x="9240994" y="19429"/>
                          <a:pt x="9351149" y="20191"/>
                          <a:pt x="9491967" y="0"/>
                        </a:cubicBezTo>
                        <a:cubicBezTo>
                          <a:pt x="9570136" y="-213205"/>
                          <a:pt x="9785028" y="115833"/>
                          <a:pt x="10145809" y="0"/>
                        </a:cubicBezTo>
                        <a:cubicBezTo>
                          <a:pt x="10091478" y="208710"/>
                          <a:pt x="10032929" y="606144"/>
                          <a:pt x="10145809" y="784202"/>
                        </a:cubicBezTo>
                        <a:cubicBezTo>
                          <a:pt x="10237216" y="907208"/>
                          <a:pt x="10174285" y="1138099"/>
                          <a:pt x="10145809" y="1600416"/>
                        </a:cubicBezTo>
                        <a:cubicBezTo>
                          <a:pt x="9784808" y="1685282"/>
                          <a:pt x="9637384" y="1668627"/>
                          <a:pt x="9379235" y="1600416"/>
                        </a:cubicBezTo>
                        <a:cubicBezTo>
                          <a:pt x="9127495" y="1526838"/>
                          <a:pt x="8956964" y="1560030"/>
                          <a:pt x="8612662" y="1600416"/>
                        </a:cubicBezTo>
                        <a:cubicBezTo>
                          <a:pt x="8351657" y="1618222"/>
                          <a:pt x="8385085" y="1549255"/>
                          <a:pt x="8251924" y="1600416"/>
                        </a:cubicBezTo>
                        <a:cubicBezTo>
                          <a:pt x="8091523" y="1692488"/>
                          <a:pt x="7768407" y="1533587"/>
                          <a:pt x="7485352" y="1600416"/>
                        </a:cubicBezTo>
                        <a:cubicBezTo>
                          <a:pt x="7151246" y="1712264"/>
                          <a:pt x="7161889" y="1492355"/>
                          <a:pt x="6820237" y="1600416"/>
                        </a:cubicBezTo>
                        <a:cubicBezTo>
                          <a:pt x="6494392" y="1510066"/>
                          <a:pt x="6351900" y="1379132"/>
                          <a:pt x="6053665" y="1600416"/>
                        </a:cubicBezTo>
                        <a:cubicBezTo>
                          <a:pt x="5853451" y="1631216"/>
                          <a:pt x="5699140" y="1437945"/>
                          <a:pt x="5287092" y="1600416"/>
                        </a:cubicBezTo>
                        <a:cubicBezTo>
                          <a:pt x="5068062" y="1872021"/>
                          <a:pt x="4896427" y="1434184"/>
                          <a:pt x="4723436" y="1600416"/>
                        </a:cubicBezTo>
                        <a:cubicBezTo>
                          <a:pt x="4422038" y="1686609"/>
                          <a:pt x="4504495" y="1356806"/>
                          <a:pt x="4058322" y="1600416"/>
                        </a:cubicBezTo>
                        <a:cubicBezTo>
                          <a:pt x="3719177" y="1769774"/>
                          <a:pt x="3785159" y="1390624"/>
                          <a:pt x="3697582" y="1600416"/>
                        </a:cubicBezTo>
                        <a:cubicBezTo>
                          <a:pt x="3480842" y="1653260"/>
                          <a:pt x="3256730" y="1502361"/>
                          <a:pt x="3235386" y="1600416"/>
                        </a:cubicBezTo>
                        <a:cubicBezTo>
                          <a:pt x="3179775" y="1728579"/>
                          <a:pt x="2691526" y="1584717"/>
                          <a:pt x="2570270" y="1600416"/>
                        </a:cubicBezTo>
                        <a:cubicBezTo>
                          <a:pt x="2413485" y="1611905"/>
                          <a:pt x="2324093" y="1590272"/>
                          <a:pt x="2108072" y="1600416"/>
                        </a:cubicBezTo>
                        <a:cubicBezTo>
                          <a:pt x="1817906" y="1759689"/>
                          <a:pt x="1525992" y="1475033"/>
                          <a:pt x="1442959" y="1600416"/>
                        </a:cubicBezTo>
                        <a:cubicBezTo>
                          <a:pt x="1306630" y="1827987"/>
                          <a:pt x="1031363" y="1618473"/>
                          <a:pt x="879303" y="1600416"/>
                        </a:cubicBezTo>
                        <a:cubicBezTo>
                          <a:pt x="644723" y="1572996"/>
                          <a:pt x="654075" y="1559099"/>
                          <a:pt x="620021" y="1600416"/>
                        </a:cubicBezTo>
                        <a:cubicBezTo>
                          <a:pt x="559161" y="1582978"/>
                          <a:pt x="206600" y="1580789"/>
                          <a:pt x="0" y="1600416"/>
                        </a:cubicBezTo>
                        <a:cubicBezTo>
                          <a:pt x="99759" y="1377753"/>
                          <a:pt x="-121697" y="1149901"/>
                          <a:pt x="0" y="800205"/>
                        </a:cubicBezTo>
                        <a:cubicBezTo>
                          <a:pt x="-14590" y="344255"/>
                          <a:pt x="8584" y="112597"/>
                          <a:pt x="0" y="0"/>
                        </a:cubicBezTo>
                        <a:close/>
                      </a:path>
                      <a:path w="10145809" h="1600416" stroke="0" extrusionOk="0">
                        <a:moveTo>
                          <a:pt x="0" y="0"/>
                        </a:moveTo>
                        <a:cubicBezTo>
                          <a:pt x="202673" y="-82250"/>
                          <a:pt x="263498" y="45056"/>
                          <a:pt x="360738" y="0"/>
                        </a:cubicBezTo>
                        <a:cubicBezTo>
                          <a:pt x="448046" y="-108531"/>
                          <a:pt x="640152" y="35287"/>
                          <a:pt x="721480" y="0"/>
                        </a:cubicBezTo>
                        <a:cubicBezTo>
                          <a:pt x="858886" y="-13176"/>
                          <a:pt x="901695" y="12672"/>
                          <a:pt x="980761" y="0"/>
                        </a:cubicBezTo>
                        <a:cubicBezTo>
                          <a:pt x="1259839" y="46584"/>
                          <a:pt x="1424278" y="272611"/>
                          <a:pt x="1747332" y="0"/>
                        </a:cubicBezTo>
                        <a:cubicBezTo>
                          <a:pt x="1997164" y="-79430"/>
                          <a:pt x="1952840" y="138629"/>
                          <a:pt x="2006615" y="0"/>
                        </a:cubicBezTo>
                        <a:cubicBezTo>
                          <a:pt x="2034811" y="-10666"/>
                          <a:pt x="2231257" y="23396"/>
                          <a:pt x="2367355" y="0"/>
                        </a:cubicBezTo>
                        <a:cubicBezTo>
                          <a:pt x="2581927" y="-40758"/>
                          <a:pt x="2605430" y="160945"/>
                          <a:pt x="2829553" y="0"/>
                        </a:cubicBezTo>
                        <a:cubicBezTo>
                          <a:pt x="3047894" y="-10890"/>
                          <a:pt x="3097801" y="-48656"/>
                          <a:pt x="3190293" y="0"/>
                        </a:cubicBezTo>
                        <a:cubicBezTo>
                          <a:pt x="3308247" y="-57398"/>
                          <a:pt x="3682900" y="-71348"/>
                          <a:pt x="3956864" y="0"/>
                        </a:cubicBezTo>
                        <a:cubicBezTo>
                          <a:pt x="4205314" y="-8417"/>
                          <a:pt x="4131730" y="93282"/>
                          <a:pt x="4419062" y="0"/>
                        </a:cubicBezTo>
                        <a:cubicBezTo>
                          <a:pt x="4562423" y="-169570"/>
                          <a:pt x="4641012" y="80558"/>
                          <a:pt x="4881260" y="0"/>
                        </a:cubicBezTo>
                        <a:cubicBezTo>
                          <a:pt x="5115171" y="-50534"/>
                          <a:pt x="5189886" y="-4365"/>
                          <a:pt x="5444916" y="0"/>
                        </a:cubicBezTo>
                        <a:cubicBezTo>
                          <a:pt x="5624713" y="-71389"/>
                          <a:pt x="5734292" y="54227"/>
                          <a:pt x="5805656" y="0"/>
                        </a:cubicBezTo>
                        <a:cubicBezTo>
                          <a:pt x="5951156" y="-116163"/>
                          <a:pt x="6121925" y="118678"/>
                          <a:pt x="6166395" y="0"/>
                        </a:cubicBezTo>
                        <a:cubicBezTo>
                          <a:pt x="6186257" y="-61281"/>
                          <a:pt x="6372598" y="193565"/>
                          <a:pt x="6527137" y="0"/>
                        </a:cubicBezTo>
                        <a:cubicBezTo>
                          <a:pt x="6646317" y="-52606"/>
                          <a:pt x="7006016" y="67399"/>
                          <a:pt x="7090793" y="0"/>
                        </a:cubicBezTo>
                        <a:cubicBezTo>
                          <a:pt x="7276870" y="-148844"/>
                          <a:pt x="7428881" y="-24955"/>
                          <a:pt x="7654448" y="0"/>
                        </a:cubicBezTo>
                        <a:cubicBezTo>
                          <a:pt x="7718876" y="67004"/>
                          <a:pt x="8088475" y="246161"/>
                          <a:pt x="8421020" y="0"/>
                        </a:cubicBezTo>
                        <a:cubicBezTo>
                          <a:pt x="8840892" y="-136609"/>
                          <a:pt x="8736183" y="75542"/>
                          <a:pt x="8781760" y="0"/>
                        </a:cubicBezTo>
                        <a:cubicBezTo>
                          <a:pt x="8925623" y="-54960"/>
                          <a:pt x="9184917" y="33112"/>
                          <a:pt x="9243958" y="0"/>
                        </a:cubicBezTo>
                        <a:cubicBezTo>
                          <a:pt x="9139236" y="72949"/>
                          <a:pt x="9635386" y="-95087"/>
                          <a:pt x="10145809" y="0"/>
                        </a:cubicBezTo>
                        <a:cubicBezTo>
                          <a:pt x="10207341" y="149375"/>
                          <a:pt x="10127428" y="631632"/>
                          <a:pt x="10145809" y="752193"/>
                        </a:cubicBezTo>
                        <a:cubicBezTo>
                          <a:pt x="10091813" y="832671"/>
                          <a:pt x="10164832" y="1441248"/>
                          <a:pt x="10145809" y="1600416"/>
                        </a:cubicBezTo>
                        <a:cubicBezTo>
                          <a:pt x="9852955" y="1753190"/>
                          <a:pt x="9809198" y="1439316"/>
                          <a:pt x="9683609" y="1600416"/>
                        </a:cubicBezTo>
                        <a:cubicBezTo>
                          <a:pt x="9528426" y="1636462"/>
                          <a:pt x="9535814" y="1589051"/>
                          <a:pt x="9424327" y="1600416"/>
                        </a:cubicBezTo>
                        <a:cubicBezTo>
                          <a:pt x="9270903" y="1628699"/>
                          <a:pt x="8877624" y="1595968"/>
                          <a:pt x="8759213" y="1600416"/>
                        </a:cubicBezTo>
                        <a:cubicBezTo>
                          <a:pt x="8667091" y="1642466"/>
                          <a:pt x="8361014" y="1548414"/>
                          <a:pt x="8297016" y="1600416"/>
                        </a:cubicBezTo>
                        <a:cubicBezTo>
                          <a:pt x="8225450" y="1710970"/>
                          <a:pt x="7792221" y="1572807"/>
                          <a:pt x="7530445" y="1600416"/>
                        </a:cubicBezTo>
                        <a:cubicBezTo>
                          <a:pt x="7307890" y="1897054"/>
                          <a:pt x="6939037" y="1304888"/>
                          <a:pt x="6763872" y="1600416"/>
                        </a:cubicBezTo>
                        <a:cubicBezTo>
                          <a:pt x="6570615" y="1759941"/>
                          <a:pt x="6554619" y="1584785"/>
                          <a:pt x="6504590" y="1600416"/>
                        </a:cubicBezTo>
                        <a:cubicBezTo>
                          <a:pt x="6405336" y="1661807"/>
                          <a:pt x="6322476" y="1618575"/>
                          <a:pt x="6245307" y="1600416"/>
                        </a:cubicBezTo>
                        <a:cubicBezTo>
                          <a:pt x="6218517" y="1639602"/>
                          <a:pt x="5967637" y="1605940"/>
                          <a:pt x="5884569" y="1600416"/>
                        </a:cubicBezTo>
                        <a:cubicBezTo>
                          <a:pt x="5789609" y="1737178"/>
                          <a:pt x="5414187" y="1448529"/>
                          <a:pt x="5219453" y="1600416"/>
                        </a:cubicBezTo>
                        <a:cubicBezTo>
                          <a:pt x="4878099" y="1770618"/>
                          <a:pt x="4800707" y="1430850"/>
                          <a:pt x="4554340" y="1600416"/>
                        </a:cubicBezTo>
                        <a:cubicBezTo>
                          <a:pt x="4347785" y="1565439"/>
                          <a:pt x="4079694" y="1522250"/>
                          <a:pt x="3889226" y="1600416"/>
                        </a:cubicBezTo>
                        <a:cubicBezTo>
                          <a:pt x="3783538" y="1640247"/>
                          <a:pt x="3689875" y="1575448"/>
                          <a:pt x="3629944" y="1600416"/>
                        </a:cubicBezTo>
                        <a:cubicBezTo>
                          <a:pt x="3534194" y="1722501"/>
                          <a:pt x="3131950" y="1643550"/>
                          <a:pt x="3066288" y="1600416"/>
                        </a:cubicBezTo>
                        <a:cubicBezTo>
                          <a:pt x="2979000" y="1724716"/>
                          <a:pt x="2702858" y="1215545"/>
                          <a:pt x="2299716" y="1600416"/>
                        </a:cubicBezTo>
                        <a:cubicBezTo>
                          <a:pt x="1883482" y="1913021"/>
                          <a:pt x="1926758" y="1486490"/>
                          <a:pt x="1634602" y="1600416"/>
                        </a:cubicBezTo>
                        <a:cubicBezTo>
                          <a:pt x="1526340" y="1616920"/>
                          <a:pt x="1134350" y="1454306"/>
                          <a:pt x="969487" y="1600416"/>
                        </a:cubicBezTo>
                        <a:cubicBezTo>
                          <a:pt x="603650" y="1792370"/>
                          <a:pt x="330539" y="1697807"/>
                          <a:pt x="0" y="1600416"/>
                        </a:cubicBezTo>
                        <a:cubicBezTo>
                          <a:pt x="81745" y="1355002"/>
                          <a:pt x="-95148" y="1065138"/>
                          <a:pt x="0" y="816210"/>
                        </a:cubicBezTo>
                        <a:cubicBezTo>
                          <a:pt x="-119040" y="673716"/>
                          <a:pt x="71453" y="222235"/>
                          <a:pt x="0" y="0"/>
                        </a:cubicBezTo>
                        <a:close/>
                      </a:path>
                      <a:path w="10145809" h="1600416" fill="none" stroke="0" extrusionOk="0">
                        <a:moveTo>
                          <a:pt x="0" y="0"/>
                        </a:moveTo>
                        <a:cubicBezTo>
                          <a:pt x="156417" y="-171610"/>
                          <a:pt x="577310" y="131782"/>
                          <a:pt x="766571" y="0"/>
                        </a:cubicBezTo>
                        <a:cubicBezTo>
                          <a:pt x="936278" y="-95857"/>
                          <a:pt x="1267848" y="4152"/>
                          <a:pt x="1431685" y="0"/>
                        </a:cubicBezTo>
                        <a:cubicBezTo>
                          <a:pt x="1593749" y="-86155"/>
                          <a:pt x="1645046" y="38589"/>
                          <a:pt x="1690967" y="0"/>
                        </a:cubicBezTo>
                        <a:cubicBezTo>
                          <a:pt x="1787427" y="-109187"/>
                          <a:pt x="1884232" y="22337"/>
                          <a:pt x="1950248" y="0"/>
                        </a:cubicBezTo>
                        <a:cubicBezTo>
                          <a:pt x="2031198" y="-141085"/>
                          <a:pt x="2241842" y="54037"/>
                          <a:pt x="2412447" y="0"/>
                        </a:cubicBezTo>
                        <a:cubicBezTo>
                          <a:pt x="2519062" y="-36938"/>
                          <a:pt x="2817269" y="57213"/>
                          <a:pt x="2976103" y="0"/>
                        </a:cubicBezTo>
                        <a:cubicBezTo>
                          <a:pt x="3345298" y="-139412"/>
                          <a:pt x="3489154" y="237821"/>
                          <a:pt x="3742675" y="0"/>
                        </a:cubicBezTo>
                        <a:cubicBezTo>
                          <a:pt x="3981524" y="-155672"/>
                          <a:pt x="3959822" y="33098"/>
                          <a:pt x="4103415" y="0"/>
                        </a:cubicBezTo>
                        <a:cubicBezTo>
                          <a:pt x="4235203" y="-23640"/>
                          <a:pt x="4490286" y="108092"/>
                          <a:pt x="4768529" y="0"/>
                        </a:cubicBezTo>
                        <a:cubicBezTo>
                          <a:pt x="5036063" y="-117581"/>
                          <a:pt x="4976866" y="-22656"/>
                          <a:pt x="5129269" y="0"/>
                        </a:cubicBezTo>
                        <a:cubicBezTo>
                          <a:pt x="5280026" y="-13391"/>
                          <a:pt x="5284062" y="31084"/>
                          <a:pt x="5388550" y="0"/>
                        </a:cubicBezTo>
                        <a:cubicBezTo>
                          <a:pt x="5420369" y="-50309"/>
                          <a:pt x="5844485" y="186085"/>
                          <a:pt x="6053665" y="0"/>
                        </a:cubicBezTo>
                        <a:cubicBezTo>
                          <a:pt x="6413122" y="-329712"/>
                          <a:pt x="6284659" y="122113"/>
                          <a:pt x="6820237" y="0"/>
                        </a:cubicBezTo>
                        <a:cubicBezTo>
                          <a:pt x="7149440" y="-144028"/>
                          <a:pt x="6973490" y="104096"/>
                          <a:pt x="7180977" y="0"/>
                        </a:cubicBezTo>
                        <a:cubicBezTo>
                          <a:pt x="7247436" y="-109883"/>
                          <a:pt x="7490567" y="-60114"/>
                          <a:pt x="7643175" y="0"/>
                        </a:cubicBezTo>
                        <a:cubicBezTo>
                          <a:pt x="7867513" y="16699"/>
                          <a:pt x="7806927" y="62625"/>
                          <a:pt x="7902457" y="0"/>
                        </a:cubicBezTo>
                        <a:cubicBezTo>
                          <a:pt x="7950867" y="-156025"/>
                          <a:pt x="8502753" y="166911"/>
                          <a:pt x="8669029" y="0"/>
                        </a:cubicBezTo>
                        <a:cubicBezTo>
                          <a:pt x="8788140" y="-224419"/>
                          <a:pt x="8954727" y="6831"/>
                          <a:pt x="9131227" y="0"/>
                        </a:cubicBezTo>
                        <a:cubicBezTo>
                          <a:pt x="9174093" y="-18488"/>
                          <a:pt x="9362124" y="55898"/>
                          <a:pt x="9491967" y="0"/>
                        </a:cubicBezTo>
                        <a:cubicBezTo>
                          <a:pt x="9580609" y="93406"/>
                          <a:pt x="9847922" y="176919"/>
                          <a:pt x="10145809" y="0"/>
                        </a:cubicBezTo>
                        <a:cubicBezTo>
                          <a:pt x="10192925" y="268783"/>
                          <a:pt x="10114842" y="593897"/>
                          <a:pt x="10145809" y="784202"/>
                        </a:cubicBezTo>
                        <a:cubicBezTo>
                          <a:pt x="10252590" y="1015174"/>
                          <a:pt x="10114847" y="1183424"/>
                          <a:pt x="10145809" y="1600416"/>
                        </a:cubicBezTo>
                        <a:cubicBezTo>
                          <a:pt x="9852937" y="1671682"/>
                          <a:pt x="9634031" y="1526063"/>
                          <a:pt x="9379235" y="1600416"/>
                        </a:cubicBezTo>
                        <a:cubicBezTo>
                          <a:pt x="9105442" y="1675283"/>
                          <a:pt x="8853968" y="1605591"/>
                          <a:pt x="8612662" y="1600416"/>
                        </a:cubicBezTo>
                        <a:cubicBezTo>
                          <a:pt x="8340744" y="1634262"/>
                          <a:pt x="8359483" y="1512443"/>
                          <a:pt x="8251924" y="1600416"/>
                        </a:cubicBezTo>
                        <a:cubicBezTo>
                          <a:pt x="8010407" y="1581008"/>
                          <a:pt x="7944452" y="1348147"/>
                          <a:pt x="7485352" y="1600416"/>
                        </a:cubicBezTo>
                        <a:cubicBezTo>
                          <a:pt x="7137176" y="1799413"/>
                          <a:pt x="7123504" y="1689942"/>
                          <a:pt x="6820237" y="1600416"/>
                        </a:cubicBezTo>
                        <a:cubicBezTo>
                          <a:pt x="6561850" y="1649805"/>
                          <a:pt x="6314008" y="1442518"/>
                          <a:pt x="6053665" y="1600416"/>
                        </a:cubicBezTo>
                        <a:cubicBezTo>
                          <a:pt x="5724663" y="1537841"/>
                          <a:pt x="5589724" y="1299305"/>
                          <a:pt x="5287092" y="1600416"/>
                        </a:cubicBezTo>
                        <a:cubicBezTo>
                          <a:pt x="4980690" y="1864160"/>
                          <a:pt x="4924830" y="1592466"/>
                          <a:pt x="4723436" y="1600416"/>
                        </a:cubicBezTo>
                        <a:cubicBezTo>
                          <a:pt x="4432761" y="1645622"/>
                          <a:pt x="4481422" y="1460409"/>
                          <a:pt x="4058322" y="1600416"/>
                        </a:cubicBezTo>
                        <a:cubicBezTo>
                          <a:pt x="3833564" y="1811866"/>
                          <a:pt x="3962067" y="1456399"/>
                          <a:pt x="3697582" y="1600416"/>
                        </a:cubicBezTo>
                        <a:cubicBezTo>
                          <a:pt x="3488458" y="1665177"/>
                          <a:pt x="3366582" y="1473025"/>
                          <a:pt x="3235386" y="1600416"/>
                        </a:cubicBezTo>
                        <a:cubicBezTo>
                          <a:pt x="3117329" y="1681674"/>
                          <a:pt x="2707307" y="1536392"/>
                          <a:pt x="2570270" y="1600416"/>
                        </a:cubicBezTo>
                        <a:cubicBezTo>
                          <a:pt x="2357581" y="1676821"/>
                          <a:pt x="2279307" y="1580559"/>
                          <a:pt x="2108072" y="1600416"/>
                        </a:cubicBezTo>
                        <a:cubicBezTo>
                          <a:pt x="1836508" y="1601498"/>
                          <a:pt x="1558081" y="1444891"/>
                          <a:pt x="1442959" y="1600416"/>
                        </a:cubicBezTo>
                        <a:cubicBezTo>
                          <a:pt x="1177452" y="1764615"/>
                          <a:pt x="1139287" y="1616732"/>
                          <a:pt x="879303" y="1600416"/>
                        </a:cubicBezTo>
                        <a:cubicBezTo>
                          <a:pt x="638574" y="1578950"/>
                          <a:pt x="691222" y="1533231"/>
                          <a:pt x="620021" y="1600416"/>
                        </a:cubicBezTo>
                        <a:cubicBezTo>
                          <a:pt x="545960" y="1744501"/>
                          <a:pt x="142261" y="1523473"/>
                          <a:pt x="0" y="1600416"/>
                        </a:cubicBezTo>
                        <a:cubicBezTo>
                          <a:pt x="-58955" y="1398596"/>
                          <a:pt x="67222" y="998627"/>
                          <a:pt x="0" y="800205"/>
                        </a:cubicBezTo>
                        <a:cubicBezTo>
                          <a:pt x="-29221" y="459117"/>
                          <a:pt x="25489" y="176141"/>
                          <a:pt x="0" y="0"/>
                        </a:cubicBezTo>
                        <a:close/>
                      </a:path>
                      <a:path w="10145809" h="1600416" fill="none" stroke="0" extrusionOk="0">
                        <a:moveTo>
                          <a:pt x="0" y="0"/>
                        </a:moveTo>
                        <a:cubicBezTo>
                          <a:pt x="233636" y="-230864"/>
                          <a:pt x="607595" y="47065"/>
                          <a:pt x="766571" y="0"/>
                        </a:cubicBezTo>
                        <a:cubicBezTo>
                          <a:pt x="952864" y="-74577"/>
                          <a:pt x="1338869" y="23351"/>
                          <a:pt x="1431685" y="0"/>
                        </a:cubicBezTo>
                        <a:cubicBezTo>
                          <a:pt x="1565655" y="-93833"/>
                          <a:pt x="1641142" y="88115"/>
                          <a:pt x="1690967" y="0"/>
                        </a:cubicBezTo>
                        <a:cubicBezTo>
                          <a:pt x="1769805" y="-67536"/>
                          <a:pt x="1897527" y="49491"/>
                          <a:pt x="1950248" y="0"/>
                        </a:cubicBezTo>
                        <a:cubicBezTo>
                          <a:pt x="2112146" y="-128511"/>
                          <a:pt x="2199704" y="16137"/>
                          <a:pt x="2412447" y="0"/>
                        </a:cubicBezTo>
                        <a:cubicBezTo>
                          <a:pt x="2553003" y="-52792"/>
                          <a:pt x="2707688" y="78218"/>
                          <a:pt x="2976103" y="0"/>
                        </a:cubicBezTo>
                        <a:cubicBezTo>
                          <a:pt x="3290076" y="-38473"/>
                          <a:pt x="3554587" y="169462"/>
                          <a:pt x="3742675" y="0"/>
                        </a:cubicBezTo>
                        <a:cubicBezTo>
                          <a:pt x="3965785" y="-126184"/>
                          <a:pt x="3941272" y="1598"/>
                          <a:pt x="4103415" y="0"/>
                        </a:cubicBezTo>
                        <a:cubicBezTo>
                          <a:pt x="4245761" y="46638"/>
                          <a:pt x="4498972" y="10474"/>
                          <a:pt x="4768529" y="0"/>
                        </a:cubicBezTo>
                        <a:cubicBezTo>
                          <a:pt x="5090941" y="-150428"/>
                          <a:pt x="4929208" y="40304"/>
                          <a:pt x="5129269" y="0"/>
                        </a:cubicBezTo>
                        <a:cubicBezTo>
                          <a:pt x="5318750" y="-46571"/>
                          <a:pt x="5287278" y="43637"/>
                          <a:pt x="5388550" y="0"/>
                        </a:cubicBezTo>
                        <a:cubicBezTo>
                          <a:pt x="5507499" y="-87657"/>
                          <a:pt x="5903759" y="232361"/>
                          <a:pt x="6053665" y="0"/>
                        </a:cubicBezTo>
                        <a:cubicBezTo>
                          <a:pt x="6240544" y="-337746"/>
                          <a:pt x="6501908" y="244132"/>
                          <a:pt x="6820237" y="0"/>
                        </a:cubicBezTo>
                        <a:cubicBezTo>
                          <a:pt x="7170197" y="-127900"/>
                          <a:pt x="7073818" y="45399"/>
                          <a:pt x="7180977" y="0"/>
                        </a:cubicBezTo>
                        <a:cubicBezTo>
                          <a:pt x="7264679" y="-89447"/>
                          <a:pt x="7459754" y="27303"/>
                          <a:pt x="7643175" y="0"/>
                        </a:cubicBezTo>
                        <a:cubicBezTo>
                          <a:pt x="7860107" y="23318"/>
                          <a:pt x="7762737" y="89382"/>
                          <a:pt x="7902457" y="0"/>
                        </a:cubicBezTo>
                        <a:cubicBezTo>
                          <a:pt x="8075937" y="-50042"/>
                          <a:pt x="8441014" y="229440"/>
                          <a:pt x="8669029" y="0"/>
                        </a:cubicBezTo>
                        <a:cubicBezTo>
                          <a:pt x="8838746" y="-179060"/>
                          <a:pt x="9023748" y="53584"/>
                          <a:pt x="9131227" y="0"/>
                        </a:cubicBezTo>
                        <a:cubicBezTo>
                          <a:pt x="9250039" y="273"/>
                          <a:pt x="9371899" y="19993"/>
                          <a:pt x="9491967" y="0"/>
                        </a:cubicBezTo>
                        <a:cubicBezTo>
                          <a:pt x="9544160" y="-57473"/>
                          <a:pt x="9826607" y="148218"/>
                          <a:pt x="10145809" y="0"/>
                        </a:cubicBezTo>
                        <a:cubicBezTo>
                          <a:pt x="10094706" y="236725"/>
                          <a:pt x="10098386" y="575416"/>
                          <a:pt x="10145809" y="784202"/>
                        </a:cubicBezTo>
                        <a:cubicBezTo>
                          <a:pt x="10152273" y="896165"/>
                          <a:pt x="10157161" y="1246097"/>
                          <a:pt x="10145809" y="1600416"/>
                        </a:cubicBezTo>
                        <a:cubicBezTo>
                          <a:pt x="9917696" y="1697294"/>
                          <a:pt x="9681354" y="1616192"/>
                          <a:pt x="9379235" y="1600416"/>
                        </a:cubicBezTo>
                        <a:cubicBezTo>
                          <a:pt x="9029907" y="1652354"/>
                          <a:pt x="8817313" y="1539824"/>
                          <a:pt x="8612662" y="1600416"/>
                        </a:cubicBezTo>
                        <a:cubicBezTo>
                          <a:pt x="8340354" y="1606815"/>
                          <a:pt x="8377728" y="1530808"/>
                          <a:pt x="8251924" y="1600416"/>
                        </a:cubicBezTo>
                        <a:cubicBezTo>
                          <a:pt x="8095012" y="1552713"/>
                          <a:pt x="7792381" y="1428931"/>
                          <a:pt x="7485352" y="1600416"/>
                        </a:cubicBezTo>
                        <a:cubicBezTo>
                          <a:pt x="7129934" y="1737903"/>
                          <a:pt x="7106657" y="1628878"/>
                          <a:pt x="6820237" y="1600416"/>
                        </a:cubicBezTo>
                        <a:cubicBezTo>
                          <a:pt x="6517472" y="1562175"/>
                          <a:pt x="6278884" y="1505369"/>
                          <a:pt x="6053665" y="1600416"/>
                        </a:cubicBezTo>
                        <a:cubicBezTo>
                          <a:pt x="5791771" y="1591737"/>
                          <a:pt x="5558459" y="1425215"/>
                          <a:pt x="5287092" y="1600416"/>
                        </a:cubicBezTo>
                        <a:cubicBezTo>
                          <a:pt x="5005122" y="1904535"/>
                          <a:pt x="5042081" y="1557020"/>
                          <a:pt x="4723436" y="1600416"/>
                        </a:cubicBezTo>
                        <a:cubicBezTo>
                          <a:pt x="4482421" y="1642820"/>
                          <a:pt x="4415121" y="1465984"/>
                          <a:pt x="4058322" y="1600416"/>
                        </a:cubicBezTo>
                        <a:cubicBezTo>
                          <a:pt x="3707159" y="1744055"/>
                          <a:pt x="3884243" y="1503666"/>
                          <a:pt x="3697582" y="1600416"/>
                        </a:cubicBezTo>
                        <a:cubicBezTo>
                          <a:pt x="3538769" y="1643663"/>
                          <a:pt x="3336142" y="1535236"/>
                          <a:pt x="3235386" y="1600416"/>
                        </a:cubicBezTo>
                        <a:cubicBezTo>
                          <a:pt x="3142326" y="1748010"/>
                          <a:pt x="2716995" y="1558896"/>
                          <a:pt x="2570270" y="1600416"/>
                        </a:cubicBezTo>
                        <a:cubicBezTo>
                          <a:pt x="2412550" y="1619657"/>
                          <a:pt x="2336618" y="1590027"/>
                          <a:pt x="2108072" y="1600416"/>
                        </a:cubicBezTo>
                        <a:cubicBezTo>
                          <a:pt x="1870713" y="1747070"/>
                          <a:pt x="1571326" y="1405917"/>
                          <a:pt x="1442959" y="1600416"/>
                        </a:cubicBezTo>
                        <a:cubicBezTo>
                          <a:pt x="1341160" y="1813979"/>
                          <a:pt x="1097583" y="1572734"/>
                          <a:pt x="879303" y="1600416"/>
                        </a:cubicBezTo>
                        <a:cubicBezTo>
                          <a:pt x="638871" y="1584541"/>
                          <a:pt x="662193" y="1545389"/>
                          <a:pt x="620021" y="1600416"/>
                        </a:cubicBezTo>
                        <a:cubicBezTo>
                          <a:pt x="559765" y="1579301"/>
                          <a:pt x="207226" y="1523949"/>
                          <a:pt x="0" y="1600416"/>
                        </a:cubicBezTo>
                        <a:cubicBezTo>
                          <a:pt x="-40165" y="1319777"/>
                          <a:pt x="-23527" y="1136525"/>
                          <a:pt x="0" y="800205"/>
                        </a:cubicBezTo>
                        <a:cubicBezTo>
                          <a:pt x="-21538" y="363587"/>
                          <a:pt x="108536" y="196750"/>
                          <a:pt x="0" y="0"/>
                        </a:cubicBezTo>
                        <a:close/>
                      </a:path>
                      <a:path w="10145809" h="1600416" fill="none" stroke="0" extrusionOk="0">
                        <a:moveTo>
                          <a:pt x="0" y="0"/>
                        </a:moveTo>
                        <a:cubicBezTo>
                          <a:pt x="241246" y="-287982"/>
                          <a:pt x="537760" y="70238"/>
                          <a:pt x="766571" y="0"/>
                        </a:cubicBezTo>
                        <a:cubicBezTo>
                          <a:pt x="967405" y="-85210"/>
                          <a:pt x="1305685" y="22305"/>
                          <a:pt x="1431685" y="0"/>
                        </a:cubicBezTo>
                        <a:cubicBezTo>
                          <a:pt x="1581714" y="-60288"/>
                          <a:pt x="1656381" y="87829"/>
                          <a:pt x="1690967" y="0"/>
                        </a:cubicBezTo>
                        <a:cubicBezTo>
                          <a:pt x="1797188" y="-74633"/>
                          <a:pt x="1901677" y="52259"/>
                          <a:pt x="1950248" y="0"/>
                        </a:cubicBezTo>
                        <a:cubicBezTo>
                          <a:pt x="2038189" y="-163409"/>
                          <a:pt x="2181527" y="-2535"/>
                          <a:pt x="2412447" y="0"/>
                        </a:cubicBezTo>
                        <a:cubicBezTo>
                          <a:pt x="2627987" y="-106493"/>
                          <a:pt x="2673561" y="13480"/>
                          <a:pt x="2976103" y="0"/>
                        </a:cubicBezTo>
                        <a:cubicBezTo>
                          <a:pt x="3283356" y="49362"/>
                          <a:pt x="3599360" y="125860"/>
                          <a:pt x="3742675" y="0"/>
                        </a:cubicBezTo>
                        <a:cubicBezTo>
                          <a:pt x="3970408" y="-135257"/>
                          <a:pt x="3941605" y="9423"/>
                          <a:pt x="4103415" y="0"/>
                        </a:cubicBezTo>
                        <a:cubicBezTo>
                          <a:pt x="4096684" y="21331"/>
                          <a:pt x="4480482" y="64709"/>
                          <a:pt x="4768529" y="0"/>
                        </a:cubicBezTo>
                        <a:cubicBezTo>
                          <a:pt x="5106539" y="-162360"/>
                          <a:pt x="4939424" y="19089"/>
                          <a:pt x="5129269" y="0"/>
                        </a:cubicBezTo>
                        <a:cubicBezTo>
                          <a:pt x="5321196" y="-44785"/>
                          <a:pt x="5268205" y="39310"/>
                          <a:pt x="5388550" y="0"/>
                        </a:cubicBezTo>
                        <a:cubicBezTo>
                          <a:pt x="5480342" y="-89376"/>
                          <a:pt x="5921587" y="187859"/>
                          <a:pt x="6053665" y="0"/>
                        </a:cubicBezTo>
                        <a:cubicBezTo>
                          <a:pt x="6344280" y="-391430"/>
                          <a:pt x="6579407" y="269873"/>
                          <a:pt x="6820237" y="0"/>
                        </a:cubicBezTo>
                        <a:cubicBezTo>
                          <a:pt x="7187814" y="-139329"/>
                          <a:pt x="7081246" y="46131"/>
                          <a:pt x="7180977" y="0"/>
                        </a:cubicBezTo>
                        <a:cubicBezTo>
                          <a:pt x="7271666" y="-86034"/>
                          <a:pt x="7440413" y="76093"/>
                          <a:pt x="7643175" y="0"/>
                        </a:cubicBezTo>
                        <a:cubicBezTo>
                          <a:pt x="7885243" y="40489"/>
                          <a:pt x="7798782" y="100858"/>
                          <a:pt x="7902457" y="0"/>
                        </a:cubicBezTo>
                        <a:cubicBezTo>
                          <a:pt x="8099571" y="28428"/>
                          <a:pt x="8456039" y="356742"/>
                          <a:pt x="8669029" y="0"/>
                        </a:cubicBezTo>
                        <a:cubicBezTo>
                          <a:pt x="8812748" y="-191994"/>
                          <a:pt x="8996211" y="47094"/>
                          <a:pt x="9131227" y="0"/>
                        </a:cubicBezTo>
                        <a:cubicBezTo>
                          <a:pt x="9239806" y="15340"/>
                          <a:pt x="9344178" y="22811"/>
                          <a:pt x="9491967" y="0"/>
                        </a:cubicBezTo>
                        <a:cubicBezTo>
                          <a:pt x="9575161" y="-156073"/>
                          <a:pt x="9794712" y="122380"/>
                          <a:pt x="10145809" y="0"/>
                        </a:cubicBezTo>
                        <a:cubicBezTo>
                          <a:pt x="10101944" y="228922"/>
                          <a:pt x="10079197" y="582997"/>
                          <a:pt x="10145809" y="784202"/>
                        </a:cubicBezTo>
                        <a:cubicBezTo>
                          <a:pt x="10214793" y="952985"/>
                          <a:pt x="10178386" y="1248951"/>
                          <a:pt x="10145809" y="1600416"/>
                        </a:cubicBezTo>
                        <a:cubicBezTo>
                          <a:pt x="9835714" y="1686452"/>
                          <a:pt x="9673059" y="1677354"/>
                          <a:pt x="9379235" y="1600416"/>
                        </a:cubicBezTo>
                        <a:cubicBezTo>
                          <a:pt x="9104094" y="1538518"/>
                          <a:pt x="8919254" y="1559617"/>
                          <a:pt x="8612662" y="1600416"/>
                        </a:cubicBezTo>
                        <a:cubicBezTo>
                          <a:pt x="8352410" y="1619623"/>
                          <a:pt x="8382306" y="1546600"/>
                          <a:pt x="8251924" y="1600416"/>
                        </a:cubicBezTo>
                        <a:cubicBezTo>
                          <a:pt x="8106653" y="1602448"/>
                          <a:pt x="7785756" y="1468271"/>
                          <a:pt x="7485352" y="1600416"/>
                        </a:cubicBezTo>
                        <a:cubicBezTo>
                          <a:pt x="7146761" y="1739944"/>
                          <a:pt x="7118898" y="1559324"/>
                          <a:pt x="6820237" y="1600416"/>
                        </a:cubicBezTo>
                        <a:cubicBezTo>
                          <a:pt x="6507599" y="1532726"/>
                          <a:pt x="6324154" y="1427911"/>
                          <a:pt x="6053665" y="1600416"/>
                        </a:cubicBezTo>
                        <a:cubicBezTo>
                          <a:pt x="5813619" y="1614987"/>
                          <a:pt x="5615043" y="1501638"/>
                          <a:pt x="5287092" y="1600416"/>
                        </a:cubicBezTo>
                        <a:cubicBezTo>
                          <a:pt x="5056269" y="1878882"/>
                          <a:pt x="4932963" y="1505270"/>
                          <a:pt x="4723436" y="1600416"/>
                        </a:cubicBezTo>
                        <a:cubicBezTo>
                          <a:pt x="4378279" y="1617484"/>
                          <a:pt x="4506378" y="1413814"/>
                          <a:pt x="4058322" y="1600416"/>
                        </a:cubicBezTo>
                        <a:cubicBezTo>
                          <a:pt x="3747043" y="1825568"/>
                          <a:pt x="3840932" y="1431004"/>
                          <a:pt x="3697582" y="1600416"/>
                        </a:cubicBezTo>
                        <a:cubicBezTo>
                          <a:pt x="3494418" y="1640638"/>
                          <a:pt x="3279800" y="1524620"/>
                          <a:pt x="3235386" y="1600416"/>
                        </a:cubicBezTo>
                        <a:cubicBezTo>
                          <a:pt x="3160302" y="1726673"/>
                          <a:pt x="2705701" y="1593961"/>
                          <a:pt x="2570270" y="1600416"/>
                        </a:cubicBezTo>
                        <a:cubicBezTo>
                          <a:pt x="2407115" y="1616668"/>
                          <a:pt x="2320718" y="1577205"/>
                          <a:pt x="2108072" y="1600416"/>
                        </a:cubicBezTo>
                        <a:cubicBezTo>
                          <a:pt x="1851136" y="1717630"/>
                          <a:pt x="1559494" y="1448874"/>
                          <a:pt x="1442959" y="1600416"/>
                        </a:cubicBezTo>
                        <a:cubicBezTo>
                          <a:pt x="1287375" y="1821893"/>
                          <a:pt x="1074450" y="1616877"/>
                          <a:pt x="879303" y="1600416"/>
                        </a:cubicBezTo>
                        <a:cubicBezTo>
                          <a:pt x="645934" y="1568149"/>
                          <a:pt x="658384" y="1555410"/>
                          <a:pt x="620021" y="1600416"/>
                        </a:cubicBezTo>
                        <a:cubicBezTo>
                          <a:pt x="569807" y="1635447"/>
                          <a:pt x="203373" y="1554210"/>
                          <a:pt x="0" y="1600416"/>
                        </a:cubicBezTo>
                        <a:cubicBezTo>
                          <a:pt x="41554" y="1350769"/>
                          <a:pt x="-31739" y="1125766"/>
                          <a:pt x="0" y="800205"/>
                        </a:cubicBezTo>
                        <a:cubicBezTo>
                          <a:pt x="-16971" y="368981"/>
                          <a:pt x="42783" y="166313"/>
                          <a:pt x="0" y="0"/>
                        </a:cubicBezTo>
                        <a:close/>
                      </a:path>
                    </a:pathLst>
                  </a:custGeom>
                  <ask:type>
                    <ask:lineSketchScribble/>
                  </ask:type>
                </ask:lineSketchStyleProps>
              </a:ext>
            </a:extLst>
          </a:ln>
          <a:effectLst>
            <a:glow rad="63500">
              <a:schemeClr val="accent5">
                <a:satMod val="175000"/>
                <a:alpha val="40000"/>
              </a:schemeClr>
            </a:glow>
            <a:outerShdw dist="35921" dir="2700000" algn="ctr" rotWithShape="0">
              <a:schemeClr val="bg2"/>
            </a:outerShdw>
          </a:effectLst>
        </p:spPr>
        <p:txBody>
          <a:bodyPr wrap="square" lIns="121899" tIns="60949" rIns="121899" bIns="60949">
            <a:spAutoFit/>
          </a:bodyPr>
          <a:lstStyle/>
          <a:p>
            <a:pPr algn="ctr" defTabSz="1219170">
              <a:spcBef>
                <a:spcPct val="50000"/>
              </a:spcBef>
              <a:buClr>
                <a:srgbClr val="000000"/>
              </a:buClr>
            </a:pPr>
            <a:r>
              <a:rPr lang="vi-VN" sz="4800" b="1" kern="0" dirty="0">
                <a:solidFill>
                  <a:srgbClr val="C00000"/>
                </a:solidFill>
                <a:latin typeface="Calibri" panose="020F0502020204030204" pitchFamily="34" charset="0"/>
                <a:cs typeface="Calibri" panose="020F0502020204030204" pitchFamily="34" charset="0"/>
                <a:sym typeface="Arial"/>
              </a:rPr>
              <a:t>Hoạt động 1: Vị trí địa lí và cấu trúc của địa đạo</a:t>
            </a:r>
            <a:endParaRPr lang="en-US" sz="4800" b="1" kern="0" dirty="0">
              <a:solidFill>
                <a:srgbClr val="C00000"/>
              </a:solidFill>
              <a:latin typeface="Calibri" panose="020F0502020204030204" pitchFamily="34" charset="0"/>
              <a:ea typeface="Arial Unicode MS" pitchFamily="34" charset="-128"/>
              <a:cs typeface="Calibri" panose="020F0502020204030204" pitchFamily="34" charset="0"/>
              <a:sym typeface="Arial"/>
            </a:endParaRPr>
          </a:p>
        </p:txBody>
      </p:sp>
      <p:pic>
        <p:nvPicPr>
          <p:cNvPr id="14"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2"/>
            <a:ext cx="1649873" cy="1559399"/>
          </a:xfrm>
          <a:prstGeom prst="rect">
            <a:avLst/>
          </a:prstGeom>
        </p:spPr>
      </p:pic>
      <p:pic>
        <p:nvPicPr>
          <p:cNvPr id="5" name="Picture 4">
            <a:extLst>
              <a:ext uri="{FF2B5EF4-FFF2-40B4-BE49-F238E27FC236}">
                <a16:creationId xmlns:a16="http://schemas.microsoft.com/office/drawing/2014/main" id="{0CCDD57E-3A35-1EE2-2FEE-FADA1D0069CC}"/>
              </a:ext>
            </a:extLst>
          </p:cNvPr>
          <p:cNvPicPr>
            <a:picLocks noChangeAspect="1"/>
          </p:cNvPicPr>
          <p:nvPr/>
        </p:nvPicPr>
        <p:blipFill>
          <a:blip r:embed="rId5"/>
          <a:stretch>
            <a:fillRect/>
          </a:stretch>
        </p:blipFill>
        <p:spPr>
          <a:xfrm>
            <a:off x="2895600" y="3119436"/>
            <a:ext cx="5867400" cy="3300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8803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randombar(horizontal)">
                                      <p:cBhvr>
                                        <p:cTn id="15" dur="500"/>
                                        <p:tgtEl>
                                          <p:spTgt spid="4104"/>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lược đồ hình 1, em hãy xác định vị trí địa lí của Địa đạo Củ Chi.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2FCAA532-033F-5D93-63D7-014EB559635F}"/>
              </a:ext>
            </a:extLst>
          </p:cNvPr>
          <p:cNvPicPr>
            <a:picLocks noChangeAspect="1"/>
          </p:cNvPicPr>
          <p:nvPr/>
        </p:nvPicPr>
        <p:blipFill>
          <a:blip r:embed="rId3"/>
          <a:stretch>
            <a:fillRect/>
          </a:stretch>
        </p:blipFill>
        <p:spPr>
          <a:xfrm>
            <a:off x="6484068" y="1838786"/>
            <a:ext cx="5001854" cy="4541484"/>
          </a:xfrm>
          <a:prstGeom prst="rect">
            <a:avLst/>
          </a:prstGeom>
        </p:spPr>
      </p:pic>
      <p:sp>
        <p:nvSpPr>
          <p:cNvPr id="12" name="TextBox 11">
            <a:extLst>
              <a:ext uri="{FF2B5EF4-FFF2-40B4-BE49-F238E27FC236}">
                <a16:creationId xmlns:a16="http://schemas.microsoft.com/office/drawing/2014/main" id="{EF7528E2-6CB7-B64F-30AC-0EF6B8E1750A}"/>
              </a:ext>
            </a:extLst>
          </p:cNvPr>
          <p:cNvSpPr txBox="1"/>
          <p:nvPr/>
        </p:nvSpPr>
        <p:spPr>
          <a:xfrm>
            <a:off x="504825" y="2453582"/>
            <a:ext cx="5934075" cy="337113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342900" lvl="0" indent="-342900" algn="just">
              <a:buFont typeface="Arial" panose="020B0604020202020204" pitchFamily="34" charset="0"/>
              <a:buChar char="•"/>
              <a:defRPr/>
            </a:pP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Địa đạo C</a:t>
            </a:r>
            <a:r>
              <a:rPr lang="en-US" sz="2400" b="1" dirty="0">
                <a:solidFill>
                  <a:prstClr val="black"/>
                </a:solidFill>
                <a:latin typeface="Calibri" panose="020F0502020204030204" pitchFamily="34" charset="0"/>
                <a:ea typeface="Roboto" panose="02000000000000000000" pitchFamily="2" charset="0"/>
                <a:cs typeface="Calibri" panose="020F0502020204030204" pitchFamily="34" charset="0"/>
              </a:rPr>
              <a:t>ủ</a:t>
            </a: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 Chỉ là </a:t>
            </a:r>
            <a:r>
              <a:rPr lang="en-US" sz="24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24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thống phòng thủ, căn cứ bí mật nằm sâu dưới lòng đất từ 3 - 10 m, dài khoảng 250 km thuộc huyện Củ Chi, Thành phố Hồ Chí Minh.</a:t>
            </a:r>
          </a:p>
          <a:p>
            <a:pPr marL="342900" lvl="0" indent="-342900" algn="just">
              <a:buFont typeface="Arial" panose="020B0604020202020204" pitchFamily="34" charset="0"/>
              <a:buChar char="•"/>
              <a:defRPr/>
            </a:pPr>
            <a:r>
              <a:rPr lang="vi-VN" sz="2400" b="1" dirty="0">
                <a:solidFill>
                  <a:prstClr val="black"/>
                </a:solidFill>
                <a:latin typeface="Calibri" panose="020F0502020204030204" pitchFamily="34" charset="0"/>
                <a:ea typeface="Roboto" panose="02000000000000000000" pitchFamily="2" charset="0"/>
                <a:cs typeface="Calibri" panose="020F0502020204030204" pitchFamily="34" charset="0"/>
              </a:rPr>
              <a:t>Hiện nay, di tích Địa đạo Củ Chi được bảo tồn ở Địa đạo Bến Dược (xã Phú Mỹ Hưng, huyện Củ Chi) và Địa đạo Bến Đình (xã Nhuận Đức, huyện Củ Chi).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330561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900" decel="100000" fill="hold"/>
                                        <p:tgtEl>
                                          <p:spTgt spid="1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a16="http://schemas.microsoft.com/office/drawing/2014/main" id="{7FAFF7CB-65A4-F0E0-A018-F52F33234CA3}"/>
              </a:ext>
            </a:extLst>
          </p:cNvPr>
          <p:cNvSpPr txBox="1"/>
          <p:nvPr/>
        </p:nvSpPr>
        <p:spPr>
          <a:xfrm>
            <a:off x="3143251" y="1457325"/>
            <a:ext cx="5800724" cy="3170099"/>
          </a:xfrm>
          <a:prstGeom prst="rect">
            <a:avLst/>
          </a:prstGeom>
          <a:noFill/>
        </p:spPr>
        <p:txBody>
          <a:bodyPr wrap="square" rtlCol="0">
            <a:spAutoFit/>
          </a:bodyPr>
          <a:lstStyle/>
          <a:p>
            <a:pPr lvl="0" algn="ctr">
              <a:defRPr/>
            </a:pPr>
            <a:r>
              <a:rPr lang="vi-VN" sz="40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Vị trí và địa lí của địa đạo Củ Chi có thuận lợi và khó khăn gì đối với cuộc kháng chiến chống ngoại xâm của nhân dân ta</a:t>
            </a:r>
            <a:r>
              <a:rPr lang="en-US" sz="40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85A1-3580-B704-A6E9-9798455CDFEA}"/>
              </a:ext>
            </a:extLst>
          </p:cNvPr>
          <p:cNvSpPr>
            <a:spLocks noGrp="1"/>
          </p:cNvSpPr>
          <p:nvPr>
            <p:ph type="title"/>
          </p:nvPr>
        </p:nvSpPr>
        <p:spPr/>
        <p:txBody>
          <a:bodyPr/>
          <a:lstStyle/>
          <a:p>
            <a:endParaRPr lang="en-US"/>
          </a:p>
        </p:txBody>
      </p:sp>
      <p:sp>
        <p:nvSpPr>
          <p:cNvPr id="7" name="Rectangle: Rounded Corners 6">
            <a:extLst>
              <a:ext uri="{FF2B5EF4-FFF2-40B4-BE49-F238E27FC236}">
                <a16:creationId xmlns:a16="http://schemas.microsoft.com/office/drawing/2014/main" id="{B93C5CDD-9BBC-2DE3-54ED-2354566DCFC6}"/>
              </a:ext>
            </a:extLst>
          </p:cNvPr>
          <p:cNvSpPr/>
          <p:nvPr/>
        </p:nvSpPr>
        <p:spPr>
          <a:xfrm>
            <a:off x="266700" y="314325"/>
            <a:ext cx="11620500" cy="6381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6D7FC475-8508-276F-3A76-47AB3D7D4328}"/>
              </a:ext>
            </a:extLst>
          </p:cNvPr>
          <p:cNvSpPr txBox="1"/>
          <p:nvPr/>
        </p:nvSpPr>
        <p:spPr>
          <a:xfrm>
            <a:off x="406400" y="244486"/>
            <a:ext cx="11318240"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en-US" sz="3200" b="1" dirty="0">
                <a:solidFill>
                  <a:prstClr val="black"/>
                </a:solidFill>
                <a:latin typeface="Calibri" panose="020F0502020204030204" pitchFamily="34" charset="0"/>
                <a:ea typeface="Roboto" panose="02000000000000000000" pitchFamily="2" charset="0"/>
                <a:cs typeface="Calibri" panose="020F0502020204030204" pitchFamily="34" charset="0"/>
              </a:rPr>
              <a:t>Đ</a:t>
            </a: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ọc thông tin và quan sát các hình 2, 3, em hãy:</a:t>
            </a:r>
          </a:p>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 Kể tên một số công trình tiêu biểu trong Địa đạo Củ Chi.</a:t>
            </a:r>
          </a:p>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 Mô tả một công trình mà em ấn tượng nhất.</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1D4E51D4-1791-FD45-D97D-62E976E084AD}"/>
              </a:ext>
            </a:extLst>
          </p:cNvPr>
          <p:cNvPicPr>
            <a:picLocks noChangeAspect="1"/>
          </p:cNvPicPr>
          <p:nvPr/>
        </p:nvPicPr>
        <p:blipFill>
          <a:blip r:embed="rId2"/>
          <a:stretch>
            <a:fillRect/>
          </a:stretch>
        </p:blipFill>
        <p:spPr>
          <a:xfrm>
            <a:off x="621274" y="2422730"/>
            <a:ext cx="5002397" cy="3525786"/>
          </a:xfrm>
          <a:prstGeom prst="rect">
            <a:avLst/>
          </a:prstGeom>
        </p:spPr>
      </p:pic>
      <p:pic>
        <p:nvPicPr>
          <p:cNvPr id="6" name="Picture 5">
            <a:extLst>
              <a:ext uri="{FF2B5EF4-FFF2-40B4-BE49-F238E27FC236}">
                <a16:creationId xmlns:a16="http://schemas.microsoft.com/office/drawing/2014/main" id="{71F624E1-B3DD-D954-5013-A5EB4D09650D}"/>
              </a:ext>
            </a:extLst>
          </p:cNvPr>
          <p:cNvPicPr>
            <a:picLocks noChangeAspect="1"/>
          </p:cNvPicPr>
          <p:nvPr/>
        </p:nvPicPr>
        <p:blipFill>
          <a:blip r:embed="rId3"/>
          <a:stretch>
            <a:fillRect/>
          </a:stretch>
        </p:blipFill>
        <p:spPr>
          <a:xfrm>
            <a:off x="6603743" y="2498929"/>
            <a:ext cx="4464098" cy="2957974"/>
          </a:xfrm>
          <a:prstGeom prst="rect">
            <a:avLst/>
          </a:prstGeom>
        </p:spPr>
      </p:pic>
    </p:spTree>
    <p:extLst>
      <p:ext uri="{BB962C8B-B14F-4D97-AF65-F5344CB8AC3E}">
        <p14:creationId xmlns:p14="http://schemas.microsoft.com/office/powerpoint/2010/main" val="392163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National Patriots' Day in Quebec by Slidesgo">
  <a:themeElements>
    <a:clrScheme name="Simple Light">
      <a:dk1>
        <a:srgbClr val="000000"/>
      </a:dk1>
      <a:lt1>
        <a:srgbClr val="FFFFFF"/>
      </a:lt1>
      <a:dk2>
        <a:srgbClr val="C1D6E6"/>
      </a:dk2>
      <a:lt2>
        <a:srgbClr val="5A7950"/>
      </a:lt2>
      <a:accent1>
        <a:srgbClr val="284F1D"/>
      </a:accent1>
      <a:accent2>
        <a:srgbClr val="EA0020"/>
      </a:accent2>
      <a:accent3>
        <a:srgbClr val="FF971A"/>
      </a:accent3>
      <a:accent4>
        <a:srgbClr val="561508"/>
      </a:accent4>
      <a:accent5>
        <a:srgbClr val="CE8D59"/>
      </a:accent5>
      <a:accent6>
        <a:srgbClr val="C18F9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545</Words>
  <Application>Microsoft Office PowerPoint</Application>
  <PresentationFormat>Widescreen</PresentationFormat>
  <Paragraphs>36</Paragraphs>
  <Slides>17</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Arial</vt:lpstr>
      <vt:lpstr>Calibri</vt:lpstr>
      <vt:lpstr>Calibri Light</vt:lpstr>
      <vt:lpstr>Cambria</vt:lpstr>
      <vt:lpstr>LNTH-LuoLuoNotangYuanTi 1</vt:lpstr>
      <vt:lpstr>Poppins</vt:lpstr>
      <vt:lpstr>印品黑体</vt:lpstr>
      <vt:lpstr>National Patriots' Day in Quebec by Slidesgo</vt:lpstr>
      <vt:lpstr>1_Custom Design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2024-02-02T01:53:58Z</dcterms:created>
  <dcterms:modified xsi:type="dcterms:W3CDTF">2025-05-06T17:24:29Z</dcterms:modified>
</cp:coreProperties>
</file>