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</p:sldMasterIdLst>
  <p:sldIdLst>
    <p:sldId id="257" r:id="rId3"/>
    <p:sldId id="284" r:id="rId4"/>
    <p:sldId id="285" r:id="rId5"/>
    <p:sldId id="286" r:id="rId6"/>
    <p:sldId id="287" r:id="rId7"/>
    <p:sldId id="288" r:id="rId8"/>
    <p:sldId id="704" r:id="rId9"/>
    <p:sldId id="70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86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9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97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55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6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51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08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11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4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3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9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32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3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27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4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9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0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2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5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5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86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7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709CC0-99FB-45BF-8F36-B7EC09BAE3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E1E2A-4D2D-2F2A-218C-42732423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03C9C-6847-2704-EF48-B4D7C04CD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76341-651B-9A4A-3C51-71CC682AA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614B-EF9F-4C0F-B23D-32708343E0C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0508E-CFCB-8CAF-E253-6B8B0AABB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D54A-EB7A-2A32-382F-40E37D7F0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2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2.sv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sv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AB3DE-6D6B-5CC5-D308-DE6E05619B9B}"/>
              </a:ext>
            </a:extLst>
          </p:cNvPr>
          <p:cNvSpPr txBox="1"/>
          <p:nvPr/>
        </p:nvSpPr>
        <p:spPr>
          <a:xfrm>
            <a:off x="3552146" y="897502"/>
            <a:ext cx="5657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….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0127" y="5494352"/>
            <a:ext cx="1114463" cy="1363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6353B8-8C43-214C-1386-1A040F8A8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213" y="1638942"/>
            <a:ext cx="4011516" cy="81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FF1AB6-6616-5387-08DB-B549CDA11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144" y="2802598"/>
            <a:ext cx="577341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B43ADC-2A27-9254-1E73-AC697659E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289" y="379367"/>
            <a:ext cx="891922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5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12E1D-B0C3-A6AE-4DEC-FDC7916E1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36879" y="0"/>
            <a:ext cx="1262888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02EBBE-2135-3D33-8D60-6AB1E799F0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E6C0FE-E84C-3F37-A046-DD56150EA044}"/>
              </a:ext>
            </a:extLst>
          </p:cNvPr>
          <p:cNvSpPr txBox="1"/>
          <p:nvPr/>
        </p:nvSpPr>
        <p:spPr>
          <a:xfrm>
            <a:off x="1118290" y="10728"/>
            <a:ext cx="11257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800" b="1" dirty="0">
                <a:solidFill>
                  <a:prstClr val="white"/>
                </a:solidFill>
                <a:latin typeface="Calibri" panose="020F0502020204030204"/>
              </a:rPr>
              <a:t>Duyên hải miền Trung là vùng đất hội tụ nhiều di sản thế giới như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3">
            <a:extLst>
              <a:ext uri="{FF2B5EF4-FFF2-40B4-BE49-F238E27FC236}">
                <a16:creationId xmlns:a16="http://schemas.microsoft.com/office/drawing/2014/main" id="{8CFCAF20-7AAA-374E-1A41-5507830307A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1890" y="265890"/>
            <a:ext cx="866400" cy="998252"/>
          </a:xfrm>
          <a:prstGeom prst="rect">
            <a:avLst/>
          </a:prstGeom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2ADC16E2-C8EC-1C99-F066-ADB8FA3AFDB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768431" y="1787101"/>
            <a:ext cx="1035372" cy="1031607"/>
          </a:xfrm>
          <a:prstGeom prst="rect">
            <a:avLst/>
          </a:prstGeom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C0EA84CB-B21F-DD24-7D86-BBF526C54E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68431" y="3123327"/>
            <a:ext cx="1035372" cy="1031606"/>
          </a:xfrm>
          <a:prstGeom prst="rect">
            <a:avLst/>
          </a:prstGeom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3DE639E5-9D4B-C5B0-9845-0FCFDD98176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68431" y="4523811"/>
            <a:ext cx="1126197" cy="11221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45338-C190-20C5-CF93-BF8FD388A6D5}"/>
              </a:ext>
            </a:extLst>
          </p:cNvPr>
          <p:cNvSpPr/>
          <p:nvPr/>
        </p:nvSpPr>
        <p:spPr>
          <a:xfrm>
            <a:off x="4894628" y="1806362"/>
            <a:ext cx="663448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prstClr val="black"/>
                </a:solidFill>
                <a:latin typeface="Calibri" panose="020F0502020204030204"/>
              </a:rPr>
              <a:t>Cố đô Huế, Thánh địa Mỹ Sơn, Vườn quốc gia Phong Nha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Calibri" panose="020F0502020204030204"/>
              </a:rPr>
              <a:t>-Kẻ Bàng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F1C17C-A375-B804-72AA-8D27A539A48F}"/>
              </a:ext>
            </a:extLst>
          </p:cNvPr>
          <p:cNvSpPr/>
          <p:nvPr/>
        </p:nvSpPr>
        <p:spPr>
          <a:xfrm>
            <a:off x="4894628" y="2990188"/>
            <a:ext cx="6634480" cy="12717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Vịnh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Long, Hoàng Thành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Thăng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Long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FF6DD4-B6C5-2531-1F5A-06AA97FF1197}"/>
              </a:ext>
            </a:extLst>
          </p:cNvPr>
          <p:cNvSpPr/>
          <p:nvPr/>
        </p:nvSpPr>
        <p:spPr>
          <a:xfrm>
            <a:off x="4894628" y="4627662"/>
            <a:ext cx="663448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</a:rPr>
              <a:t>Quần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đảo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Cát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Bà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Tràng</a:t>
            </a:r>
            <a:r>
              <a:rPr lang="en-US" sz="3200" dirty="0">
                <a:solidFill>
                  <a:prstClr val="black"/>
                </a:solidFill>
              </a:rPr>
              <a:t> 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7215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12E1D-B0C3-A6AE-4DEC-FDC7916E1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36879" y="0"/>
            <a:ext cx="1262888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02EBBE-2135-3D33-8D60-6AB1E799F0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2ADC16E2-C8EC-1C99-F066-ADB8FA3AFD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68431" y="1787101"/>
            <a:ext cx="1035372" cy="1031607"/>
          </a:xfrm>
          <a:prstGeom prst="rect">
            <a:avLst/>
          </a:prstGeom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C0EA84CB-B21F-DD24-7D86-BBF526C54EF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68431" y="3209052"/>
            <a:ext cx="1035372" cy="1031606"/>
          </a:xfrm>
          <a:prstGeom prst="rect">
            <a:avLst/>
          </a:prstGeom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3DE639E5-9D4B-C5B0-9845-0FCFDD9817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68431" y="4854335"/>
            <a:ext cx="1126197" cy="11221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45338-C190-20C5-CF93-BF8FD388A6D5}"/>
              </a:ext>
            </a:extLst>
          </p:cNvPr>
          <p:cNvSpPr/>
          <p:nvPr/>
        </p:nvSpPr>
        <p:spPr>
          <a:xfrm>
            <a:off x="4894628" y="1806362"/>
            <a:ext cx="663448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F1C17C-A375-B804-72AA-8D27A539A48F}"/>
              </a:ext>
            </a:extLst>
          </p:cNvPr>
          <p:cNvSpPr/>
          <p:nvPr/>
        </p:nvSpPr>
        <p:spPr>
          <a:xfrm>
            <a:off x="4894628" y="3152774"/>
            <a:ext cx="6068647" cy="12382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FF6DD4-B6C5-2531-1F5A-06AA97FF1197}"/>
              </a:ext>
            </a:extLst>
          </p:cNvPr>
          <p:cNvSpPr/>
          <p:nvPr/>
        </p:nvSpPr>
        <p:spPr>
          <a:xfrm>
            <a:off x="4894628" y="4908167"/>
            <a:ext cx="6634480" cy="12949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7">
            <a:extLst>
              <a:ext uri="{FF2B5EF4-FFF2-40B4-BE49-F238E27FC236}">
                <a16:creationId xmlns:a16="http://schemas.microsoft.com/office/drawing/2014/main" id="{9CA26757-FDCC-A01B-1BA4-3E77E352115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4220" y="292680"/>
            <a:ext cx="944445" cy="980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E52EA-D5A5-72A0-B45A-823F0BD595FE}"/>
              </a:ext>
            </a:extLst>
          </p:cNvPr>
          <p:cNvSpPr txBox="1"/>
          <p:nvPr/>
        </p:nvSpPr>
        <p:spPr>
          <a:xfrm>
            <a:off x="1118290" y="10728"/>
            <a:ext cx="11257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800" b="1" dirty="0">
                <a:solidFill>
                  <a:prstClr val="white"/>
                </a:solidFill>
                <a:latin typeface="Calibri" panose="020F0502020204030204"/>
              </a:rPr>
              <a:t>Kinh thành Huế được xây dựng từ thời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5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12E1D-B0C3-A6AE-4DEC-FDC7916E1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36879" y="0"/>
            <a:ext cx="1262888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02EBBE-2135-3D33-8D60-6AB1E799F0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2ADC16E2-C8EC-1C99-F066-ADB8FA3AFD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68431" y="1787101"/>
            <a:ext cx="1035372" cy="1031607"/>
          </a:xfrm>
          <a:prstGeom prst="rect">
            <a:avLst/>
          </a:prstGeom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C0EA84CB-B21F-DD24-7D86-BBF526C54EF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68431" y="3123327"/>
            <a:ext cx="1035372" cy="1031606"/>
          </a:xfrm>
          <a:prstGeom prst="rect">
            <a:avLst/>
          </a:prstGeom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3DE639E5-9D4B-C5B0-9845-0FCFDD9817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68431" y="4490964"/>
            <a:ext cx="1126197" cy="11221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45338-C190-20C5-CF93-BF8FD388A6D5}"/>
              </a:ext>
            </a:extLst>
          </p:cNvPr>
          <p:cNvSpPr/>
          <p:nvPr/>
        </p:nvSpPr>
        <p:spPr>
          <a:xfrm>
            <a:off x="4894628" y="1679511"/>
            <a:ext cx="6634480" cy="11584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F1C17C-A375-B804-72AA-8D27A539A48F}"/>
              </a:ext>
            </a:extLst>
          </p:cNvPr>
          <p:cNvSpPr/>
          <p:nvPr/>
        </p:nvSpPr>
        <p:spPr>
          <a:xfrm>
            <a:off x="4894628" y="3125202"/>
            <a:ext cx="6634480" cy="10297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FF6DD4-B6C5-2531-1F5A-06AA97FF1197}"/>
              </a:ext>
            </a:extLst>
          </p:cNvPr>
          <p:cNvSpPr/>
          <p:nvPr/>
        </p:nvSpPr>
        <p:spPr>
          <a:xfrm>
            <a:off x="4894628" y="4544796"/>
            <a:ext cx="6634480" cy="11221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Ninh Bình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2E52EA-D5A5-72A0-B45A-823F0BD595FE}"/>
              </a:ext>
            </a:extLst>
          </p:cNvPr>
          <p:cNvSpPr txBox="1"/>
          <p:nvPr/>
        </p:nvSpPr>
        <p:spPr>
          <a:xfrm>
            <a:off x="1804090" y="248853"/>
            <a:ext cx="11257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cổ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8">
            <a:extLst>
              <a:ext uri="{FF2B5EF4-FFF2-40B4-BE49-F238E27FC236}">
                <a16:creationId xmlns:a16="http://schemas.microsoft.com/office/drawing/2014/main" id="{0F4B00CB-D66A-13E4-E8EA-3C9B95307EF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28625" y="94257"/>
            <a:ext cx="1150404" cy="11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88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12E1D-B0C3-A6AE-4DEC-FDC7916E1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36879" y="0"/>
            <a:ext cx="1262888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02EBBE-2135-3D33-8D60-6AB1E799F0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2ADC16E2-C8EC-1C99-F066-ADB8FA3AFD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68431" y="1787101"/>
            <a:ext cx="1035372" cy="1031607"/>
          </a:xfrm>
          <a:prstGeom prst="rect">
            <a:avLst/>
          </a:prstGeom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C0EA84CB-B21F-DD24-7D86-BBF526C54EF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68431" y="3123327"/>
            <a:ext cx="1035372" cy="1031606"/>
          </a:xfrm>
          <a:prstGeom prst="rect">
            <a:avLst/>
          </a:prstGeom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3DE639E5-9D4B-C5B0-9845-0FCFDD9817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68431" y="4490964"/>
            <a:ext cx="1126197" cy="11221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45338-C190-20C5-CF93-BF8FD388A6D5}"/>
              </a:ext>
            </a:extLst>
          </p:cNvPr>
          <p:cNvSpPr/>
          <p:nvPr/>
        </p:nvSpPr>
        <p:spPr>
          <a:xfrm>
            <a:off x="4894628" y="1806361"/>
            <a:ext cx="6634480" cy="10316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F1C17C-A375-B804-72AA-8D27A539A48F}"/>
              </a:ext>
            </a:extLst>
          </p:cNvPr>
          <p:cNvSpPr/>
          <p:nvPr/>
        </p:nvSpPr>
        <p:spPr>
          <a:xfrm>
            <a:off x="4894628" y="3125202"/>
            <a:ext cx="6634480" cy="10297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Lào, Cam – pu – chia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FF6DD4-B6C5-2531-1F5A-06AA97FF1197}"/>
              </a:ext>
            </a:extLst>
          </p:cNvPr>
          <p:cNvSpPr/>
          <p:nvPr/>
        </p:nvSpPr>
        <p:spPr>
          <a:xfrm>
            <a:off x="4894628" y="4544796"/>
            <a:ext cx="6634480" cy="11221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Lan, Cam-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-chia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9">
            <a:extLst>
              <a:ext uri="{FF2B5EF4-FFF2-40B4-BE49-F238E27FC236}">
                <a16:creationId xmlns:a16="http://schemas.microsoft.com/office/drawing/2014/main" id="{DB7C995B-467A-8891-55A2-62F310F85DD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243723"/>
            <a:ext cx="1280160" cy="1296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3D4835-03A9-0132-58B6-880161045EE6}"/>
              </a:ext>
            </a:extLst>
          </p:cNvPr>
          <p:cNvSpPr txBox="1"/>
          <p:nvPr/>
        </p:nvSpPr>
        <p:spPr>
          <a:xfrm>
            <a:off x="1408276" y="10728"/>
            <a:ext cx="9564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 Nguyên tiếp giáp với các nước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19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12E1D-B0C3-A6AE-4DEC-FDC7916E1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36879" y="0"/>
            <a:ext cx="1262888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02EBBE-2135-3D33-8D60-6AB1E799F0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E6C0FE-E84C-3F37-A046-DD56150EA044}"/>
              </a:ext>
            </a:extLst>
          </p:cNvPr>
          <p:cNvSpPr txBox="1"/>
          <p:nvPr/>
        </p:nvSpPr>
        <p:spPr>
          <a:xfrm>
            <a:off x="1118290" y="10728"/>
            <a:ext cx="10816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yếu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44">
            <a:extLst>
              <a:ext uri="{FF2B5EF4-FFF2-40B4-BE49-F238E27FC236}">
                <a16:creationId xmlns:a16="http://schemas.microsoft.com/office/drawing/2014/main" id="{2ADC16E2-C8EC-1C99-F066-ADB8FA3AFD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68431" y="1787101"/>
            <a:ext cx="1035372" cy="1031607"/>
          </a:xfrm>
          <a:prstGeom prst="rect">
            <a:avLst/>
          </a:prstGeom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C0EA84CB-B21F-DD24-7D86-BBF526C54EF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68431" y="3123327"/>
            <a:ext cx="1035372" cy="1031606"/>
          </a:xfrm>
          <a:prstGeom prst="rect">
            <a:avLst/>
          </a:prstGeom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3DE639E5-9D4B-C5B0-9845-0FCFDD9817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68431" y="4523811"/>
            <a:ext cx="1126197" cy="11221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45338-C190-20C5-CF93-BF8FD388A6D5}"/>
              </a:ext>
            </a:extLst>
          </p:cNvPr>
          <p:cNvSpPr/>
          <p:nvPr/>
        </p:nvSpPr>
        <p:spPr>
          <a:xfrm>
            <a:off x="4894628" y="1806362"/>
            <a:ext cx="663448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Gia-rai,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Ê-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đê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Ba-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Xơ-đăng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F1C17C-A375-B804-72AA-8D27A539A48F}"/>
              </a:ext>
            </a:extLst>
          </p:cNvPr>
          <p:cNvSpPr/>
          <p:nvPr/>
        </p:nvSpPr>
        <p:spPr>
          <a:xfrm>
            <a:off x="4894628" y="2990188"/>
            <a:ext cx="6634480" cy="12717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Thái,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Nùng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FF6DD4-B6C5-2531-1F5A-06AA97FF1197}"/>
              </a:ext>
            </a:extLst>
          </p:cNvPr>
          <p:cNvSpPr/>
          <p:nvPr/>
        </p:nvSpPr>
        <p:spPr>
          <a:xfrm>
            <a:off x="4894628" y="4627662"/>
            <a:ext cx="663448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Tày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8A3AFF2-999F-B2E1-38BC-75CBFCEE5367}"/>
              </a:ext>
            </a:extLst>
          </p:cNvPr>
          <p:cNvSpPr/>
          <p:nvPr/>
        </p:nvSpPr>
        <p:spPr>
          <a:xfrm>
            <a:off x="133350" y="276225"/>
            <a:ext cx="971550" cy="7524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56436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12E1D-B0C3-A6AE-4DEC-FDC7916E1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36879" y="0"/>
            <a:ext cx="1262888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02EBBE-2135-3D33-8D60-6AB1E799F0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2ADC16E2-C8EC-1C99-F066-ADB8FA3AFD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68431" y="1787101"/>
            <a:ext cx="1035372" cy="1031607"/>
          </a:xfrm>
          <a:prstGeom prst="rect">
            <a:avLst/>
          </a:prstGeom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C0EA84CB-B21F-DD24-7D86-BBF526C54EF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68431" y="3123327"/>
            <a:ext cx="1035372" cy="1031606"/>
          </a:xfrm>
          <a:prstGeom prst="rect">
            <a:avLst/>
          </a:prstGeom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3DE639E5-9D4B-C5B0-9845-0FCFDD9817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68431" y="4854335"/>
            <a:ext cx="1126197" cy="11221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45338-C190-20C5-CF93-BF8FD388A6D5}"/>
              </a:ext>
            </a:extLst>
          </p:cNvPr>
          <p:cNvSpPr/>
          <p:nvPr/>
        </p:nvSpPr>
        <p:spPr>
          <a:xfrm>
            <a:off x="4894628" y="1806362"/>
            <a:ext cx="663448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sang mắng bạn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F1C17C-A375-B804-72AA-8D27A539A48F}"/>
              </a:ext>
            </a:extLst>
          </p:cNvPr>
          <p:cNvSpPr/>
          <p:nvPr/>
        </p:nvSpPr>
        <p:spPr>
          <a:xfrm>
            <a:off x="4894628" y="2990188"/>
            <a:ext cx="6634480" cy="17662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tĩnh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FF6DD4-B6C5-2531-1F5A-06AA97FF1197}"/>
              </a:ext>
            </a:extLst>
          </p:cNvPr>
          <p:cNvSpPr/>
          <p:nvPr/>
        </p:nvSpPr>
        <p:spPr>
          <a:xfrm>
            <a:off x="4894628" y="4908167"/>
            <a:ext cx="6634480" cy="12949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Giật lại bút của mình</a:t>
            </a:r>
          </a:p>
        </p:txBody>
      </p:sp>
      <p:pic>
        <p:nvPicPr>
          <p:cNvPr id="4" name="Picture 27">
            <a:extLst>
              <a:ext uri="{FF2B5EF4-FFF2-40B4-BE49-F238E27FC236}">
                <a16:creationId xmlns:a16="http://schemas.microsoft.com/office/drawing/2014/main" id="{9CA26757-FDCC-A01B-1BA4-3E77E352115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4220" y="292680"/>
            <a:ext cx="944445" cy="980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E52EA-D5A5-72A0-B45A-823F0BD595FE}"/>
              </a:ext>
            </a:extLst>
          </p:cNvPr>
          <p:cNvSpPr txBox="1"/>
          <p:nvPr/>
        </p:nvSpPr>
        <p:spPr>
          <a:xfrm>
            <a:off x="1118290" y="10728"/>
            <a:ext cx="11257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làm gì trong trường hợp bạn cùng bàn lấy bút của em khi em chưa cho phép?</a:t>
            </a:r>
          </a:p>
        </p:txBody>
      </p:sp>
    </p:spTree>
    <p:extLst>
      <p:ext uri="{BB962C8B-B14F-4D97-AF65-F5344CB8AC3E}">
        <p14:creationId xmlns:p14="http://schemas.microsoft.com/office/powerpoint/2010/main" val="1648507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188</Words>
  <Application>Microsoft Office PowerPoint</Application>
  <PresentationFormat>Widescreen</PresentationFormat>
  <Paragraphs>26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</cp:revision>
  <dcterms:created xsi:type="dcterms:W3CDTF">2024-02-02T06:45:24Z</dcterms:created>
  <dcterms:modified xsi:type="dcterms:W3CDTF">2025-05-06T17:26:22Z</dcterms:modified>
</cp:coreProperties>
</file>