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6" r:id="rId3"/>
    <p:sldMasterId id="2147483678" r:id="rId4"/>
  </p:sldMasterIdLst>
  <p:notesMasterIdLst>
    <p:notesMasterId r:id="rId22"/>
  </p:notesMasterIdLst>
  <p:sldIdLst>
    <p:sldId id="262" r:id="rId5"/>
    <p:sldId id="264" r:id="rId6"/>
    <p:sldId id="261" r:id="rId7"/>
    <p:sldId id="263" r:id="rId8"/>
    <p:sldId id="310" r:id="rId9"/>
    <p:sldId id="311" r:id="rId10"/>
    <p:sldId id="338" r:id="rId11"/>
    <p:sldId id="269" r:id="rId12"/>
    <p:sldId id="328" r:id="rId13"/>
    <p:sldId id="339" r:id="rId14"/>
    <p:sldId id="340" r:id="rId15"/>
    <p:sldId id="329" r:id="rId16"/>
    <p:sldId id="342" r:id="rId17"/>
    <p:sldId id="291" r:id="rId18"/>
    <p:sldId id="334" r:id="rId19"/>
    <p:sldId id="344" r:id="rId20"/>
    <p:sldId id="34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C56AE-1CF9-4892-A281-D3547FA60B5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625C6-501A-489F-92D7-4B4475B27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2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96F76-8FF6-415C-A4E9-97F18A607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7EC1BF-4976-41E6-8205-9566B453D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087C-F99D-4AA0-BD3F-3CCB0984C2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7DDE5-1338-48FF-95FE-3EDB0EFE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40FC5-3B2F-4E02-BD91-274DD529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9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D633D-5DF1-4EF6-84C5-03601185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83AC2-9A10-4CA9-A3E2-4ED2E75EE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EAF21-B104-44C0-B5D7-797FC9DC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3D20-1D29-4868-A3A9-61C7E02EE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A08F3-ADC2-482E-A60D-38DE8E90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9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57841E-FDEE-4DE7-80F3-EFB6500D9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269EB2-B738-41F2-87C6-85BD7DE7F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33961-4766-4BEC-8A07-AAF81705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F9BFB-15A3-4382-AC02-45C40023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434DD-9204-45D6-9BC8-544CA35F4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1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9854B7-035A-45E2-B615-DB657892FFD8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EEA51-CFC0-43EE-BC68-D9AF5CD1D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54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9854B7-035A-45E2-B615-DB657892FFD8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EEA51-CFC0-43EE-BC68-D9AF5CD1D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37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9854B7-035A-45E2-B615-DB657892FFD8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6EEA51-CFC0-43EE-BC68-D9AF5CD1D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09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E607E4-B8A4-42C3-83C5-846BA73C40E6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E8BBEE-7E39-4975-B7ED-BE3D6DFE0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71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96F76-8FF6-415C-A4E9-97F18A607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7EC1BF-4976-41E6-8205-9566B453D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087C-F99D-4AA0-BD3F-3CCB0984C2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7DDE5-1338-48FF-95FE-3EDB0EFE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40FC5-3B2F-4E02-BD91-274DD529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8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9ED16-E814-4FBC-8F8F-9ACB864F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434CE-F076-4D27-A2AF-0A51631D5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F78D7-9A30-4A4E-846E-8998240CA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4A5D4-B70B-4476-A891-67D190A8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EAC6C-D3B4-4457-B991-00D8EB362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37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823B6-B4DF-4833-81A4-4FE3DD0BF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CD855-FDB3-4B2D-89DD-F2F28C584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8F90D-DB0B-4541-ADF2-08307584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0F593-0483-4B2A-94A4-C78C8253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6102C-4144-4461-86FF-B94EEABD7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81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37330-371F-4425-8CA0-1311FF962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AAE6A-298F-49C4-AB59-8A399655B3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FE371-6EE0-46D6-A0E4-3F6998454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723D3-830A-47E3-AA03-B9B304CAA4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3185F-A33E-43D8-95DC-ECE2640F1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8731B-9077-43A4-8D74-7621CE08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0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9ED16-E814-4FBC-8F8F-9ACB864F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434CE-F076-4D27-A2AF-0A51631D5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F78D7-9A30-4A4E-846E-8998240CA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4A5D4-B70B-4476-A891-67D190A8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EAC6C-D3B4-4457-B991-00D8EB362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29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0CBB-F945-4B31-BFDD-E216410CA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CA368-F668-4587-BA83-9763FA748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16D55-6D5F-4163-AAFC-7CBA3F9BF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B39FF-FC2C-45C9-9BAC-A8782FDDB2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CCF5C-1CEC-43DE-A877-F762FCC4B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46E174-CAFA-4583-9875-FE978AB440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B8D5B1-A242-4C62-A5D5-0742C833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513207-6658-4C0C-AD61-1D26E461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81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D5713-9BD7-49FB-85CD-EF2621A39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A8823F-B805-4554-BD1D-0DF409F2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519DF-5791-44EC-9A69-C86CBB18D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4E621-4006-428B-B796-80ABE842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84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0ECE26-64E2-4C39-94D8-523DB1CB18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A134F-2271-4F80-882D-31057CA3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53079-3300-4A05-A21D-C316180D4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91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01C00-FACE-480B-BF50-9E50B878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6F4B8-7FC1-496D-9239-984AAAC9B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70789-246D-4391-9859-162FF0934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8560E-EEEE-4A02-90C0-4099A8DD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37896-78DA-4CAB-B885-37A38A31B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E90CE-CC82-4106-9979-DB470705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AE45-4269-4C8A-B923-97A5D62DE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BF8A7F-749D-4CBD-9ED6-D3BBF40A3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5C5C08-030A-4485-98FA-497A2649C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719CA-91C3-4154-A130-994691A305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11C7D-D711-4A32-AA0B-C3FC13078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BABDF-E883-4E0D-A7FF-95282448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65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D633D-5DF1-4EF6-84C5-036011855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83AC2-9A10-4CA9-A3E2-4ED2E75EE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EAF21-B104-44C0-B5D7-797FC9DC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3D20-1D29-4868-A3A9-61C7E02EE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A08F3-ADC2-482E-A60D-38DE8E90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65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57841E-FDEE-4DE7-80F3-EFB6500D9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269EB2-B738-41F2-87C6-85BD7DE7F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33961-4766-4BEC-8A07-AAF81705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F9BFB-15A3-4382-AC02-45C40023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434DD-9204-45D6-9BC8-544CA35F4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2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823B6-B4DF-4833-81A4-4FE3DD0BF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CD855-FDB3-4B2D-89DD-F2F28C584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8F90D-DB0B-4541-ADF2-08307584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0F593-0483-4B2A-94A4-C78C8253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6102C-4144-4461-86FF-B94EEABD7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7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37330-371F-4425-8CA0-1311FF962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AAE6A-298F-49C4-AB59-8A399655B3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FE371-6EE0-46D6-A0E4-3F6998454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723D3-830A-47E3-AA03-B9B304CAA4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3185F-A33E-43D8-95DC-ECE2640F1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8731B-9077-43A4-8D74-7621CE08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0CBB-F945-4B31-BFDD-E216410CA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CA368-F668-4587-BA83-9763FA748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16D55-6D5F-4163-AAFC-7CBA3F9BF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B39FF-FC2C-45C9-9BAC-A8782FDDB2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CCF5C-1CEC-43DE-A877-F762FCC4B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46E174-CAFA-4583-9875-FE978AB440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B8D5B1-A242-4C62-A5D5-0742C833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513207-6658-4C0C-AD61-1D26E461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1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D5713-9BD7-49FB-85CD-EF2621A39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A8823F-B805-4554-BD1D-0DF409F2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519DF-5791-44EC-9A69-C86CBB18D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4E621-4006-428B-B796-80ABE842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1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0ECE26-64E2-4C39-94D8-523DB1CB18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A134F-2271-4F80-882D-31057CA3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53079-3300-4A05-A21D-C316180D4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4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01C00-FACE-480B-BF50-9E50B878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6F4B8-7FC1-496D-9239-984AAAC9B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70789-246D-4391-9859-162FF0934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8560E-EEEE-4A02-90C0-4099A8DD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37896-78DA-4CAB-B885-37A38A31B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E90CE-CC82-4106-9979-DB470705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7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AE45-4269-4C8A-B923-97A5D62DE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BF8A7F-749D-4CBD-9ED6-D3BBF40A3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5C5C08-030A-4485-98FA-497A2649C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719CA-91C3-4154-A130-994691A305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0996F1-67B8-4F73-976B-99E6A11F773F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11C7D-D711-4A32-AA0B-C3FC13078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BABDF-E883-4E0D-A7FF-95282448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BFFC6F-E573-4424-99D0-272BA86E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2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97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6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16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7F956-0A90-48CA-8616-314EE63FF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9022" y="-219098"/>
            <a:ext cx="12271021" cy="68209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B28379-DAB3-9BAB-42A0-0FC617167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574" y="973246"/>
            <a:ext cx="7986452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94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each with a chair and umbrella&#10;&#10;Description automatically generated">
            <a:extLst>
              <a:ext uri="{FF2B5EF4-FFF2-40B4-BE49-F238E27FC236}">
                <a16:creationId xmlns:a16="http://schemas.microsoft.com/office/drawing/2014/main" id="{ADA71238-3880-4799-A39D-133F95305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2266020-F092-4A38-AF04-E77F4B264782}"/>
              </a:ext>
            </a:extLst>
          </p:cNvPr>
          <p:cNvSpPr/>
          <p:nvPr/>
        </p:nvSpPr>
        <p:spPr>
          <a:xfrm>
            <a:off x="135467" y="259644"/>
            <a:ext cx="11842044" cy="65126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1E4489A-C3A4-4FD0-B4B6-F1448B9401DB}"/>
              </a:ext>
            </a:extLst>
          </p:cNvPr>
          <p:cNvSpPr/>
          <p:nvPr/>
        </p:nvSpPr>
        <p:spPr>
          <a:xfrm>
            <a:off x="419100" y="1200149"/>
            <a:ext cx="5372100" cy="4343401"/>
          </a:xfrm>
          <a:prstGeom prst="roundRect">
            <a:avLst>
              <a:gd name="adj" fmla="val 21029"/>
            </a:avLst>
          </a:prstGeom>
          <a:solidFill>
            <a:srgbClr val="ECFFD9"/>
          </a:solidFill>
          <a:ln w="88900" cap="rnd" cmpd="thinThick">
            <a:solidFill>
              <a:srgbClr val="0070C0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450000 h 900000"/>
                      <a:gd name="connsiteX1" fmla="*/ 450000 w 5400000"/>
                      <a:gd name="connsiteY1" fmla="*/ 0 h 900000"/>
                      <a:gd name="connsiteX2" fmla="*/ 4950000 w 5400000"/>
                      <a:gd name="connsiteY2" fmla="*/ 0 h 900000"/>
                      <a:gd name="connsiteX3" fmla="*/ 5400000 w 5400000"/>
                      <a:gd name="connsiteY3" fmla="*/ 450000 h 900000"/>
                      <a:gd name="connsiteX4" fmla="*/ 5400000 w 5400000"/>
                      <a:gd name="connsiteY4" fmla="*/ 450000 h 900000"/>
                      <a:gd name="connsiteX5" fmla="*/ 4950000 w 5400000"/>
                      <a:gd name="connsiteY5" fmla="*/ 900000 h 900000"/>
                      <a:gd name="connsiteX6" fmla="*/ 450000 w 5400000"/>
                      <a:gd name="connsiteY6" fmla="*/ 900000 h 900000"/>
                      <a:gd name="connsiteX7" fmla="*/ 0 w 5400000"/>
                      <a:gd name="connsiteY7" fmla="*/ 450000 h 90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00000" h="900000" fill="none" extrusionOk="0">
                        <a:moveTo>
                          <a:pt x="0" y="450000"/>
                        </a:moveTo>
                        <a:cubicBezTo>
                          <a:pt x="-4340" y="160086"/>
                          <a:pt x="176732" y="34382"/>
                          <a:pt x="450000" y="0"/>
                        </a:cubicBezTo>
                        <a:cubicBezTo>
                          <a:pt x="1617756" y="-38581"/>
                          <a:pt x="3766908" y="63341"/>
                          <a:pt x="4950000" y="0"/>
                        </a:cubicBezTo>
                        <a:cubicBezTo>
                          <a:pt x="5152685" y="-7415"/>
                          <a:pt x="5418014" y="216204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420681" y="729313"/>
                          <a:pt x="5198924" y="904103"/>
                          <a:pt x="4950000" y="900000"/>
                        </a:cubicBezTo>
                        <a:cubicBezTo>
                          <a:pt x="4498390" y="980982"/>
                          <a:pt x="2415186" y="972255"/>
                          <a:pt x="450000" y="900000"/>
                        </a:cubicBezTo>
                        <a:cubicBezTo>
                          <a:pt x="219287" y="884402"/>
                          <a:pt x="2991" y="684461"/>
                          <a:pt x="0" y="450000"/>
                        </a:cubicBezTo>
                        <a:close/>
                      </a:path>
                      <a:path w="5400000" h="900000" stroke="0" extrusionOk="0">
                        <a:moveTo>
                          <a:pt x="0" y="450000"/>
                        </a:moveTo>
                        <a:cubicBezTo>
                          <a:pt x="-7819" y="196649"/>
                          <a:pt x="197363" y="1542"/>
                          <a:pt x="450000" y="0"/>
                        </a:cubicBezTo>
                        <a:cubicBezTo>
                          <a:pt x="1972026" y="132882"/>
                          <a:pt x="3161765" y="-84951"/>
                          <a:pt x="4950000" y="0"/>
                        </a:cubicBezTo>
                        <a:cubicBezTo>
                          <a:pt x="5177572" y="20464"/>
                          <a:pt x="5394754" y="230466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366583" y="680245"/>
                          <a:pt x="5218585" y="909583"/>
                          <a:pt x="4950000" y="900000"/>
                        </a:cubicBezTo>
                        <a:cubicBezTo>
                          <a:pt x="3884479" y="949533"/>
                          <a:pt x="2061751" y="914809"/>
                          <a:pt x="450000" y="900000"/>
                        </a:cubicBezTo>
                        <a:cubicBezTo>
                          <a:pt x="168972" y="895023"/>
                          <a:pt x="-15307" y="712940"/>
                          <a:pt x="0" y="450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Đọc thông tin và quan sát hình 1, em hãy: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/>
              </a:rPr>
              <a:t>Xác định trên lược đồ vị trí của đỉnh núi Bà Đen và các vùng trũng: Đồng Tháp Mười, Kiên Giang, Cà Mau.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/>
              </a:rPr>
              <a:t>Cho biết độ cao chủ yếu của vùng Nam Bộ.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E813021-6CC2-1913-59DE-D06751509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407" y="904875"/>
            <a:ext cx="5519330" cy="52101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432F3B7-4AEB-463B-EC46-DC352F713FE8}"/>
              </a:ext>
            </a:extLst>
          </p:cNvPr>
          <p:cNvSpPr txBox="1"/>
          <p:nvPr/>
        </p:nvSpPr>
        <p:spPr>
          <a:xfrm>
            <a:off x="942975" y="409575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a) </a:t>
            </a:r>
            <a:r>
              <a:rPr lang="en-US" sz="3600" b="1" dirty="0" err="1">
                <a:solidFill>
                  <a:srgbClr val="FF0000"/>
                </a:solidFill>
              </a:rPr>
              <a:t>Địa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hình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11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each with a chair and umbrella&#10;&#10;Description automatically generated">
            <a:extLst>
              <a:ext uri="{FF2B5EF4-FFF2-40B4-BE49-F238E27FC236}">
                <a16:creationId xmlns:a16="http://schemas.microsoft.com/office/drawing/2014/main" id="{ADA71238-3880-4799-A39D-133F95305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2266020-F092-4A38-AF04-E77F4B264782}"/>
              </a:ext>
            </a:extLst>
          </p:cNvPr>
          <p:cNvSpPr/>
          <p:nvPr/>
        </p:nvSpPr>
        <p:spPr>
          <a:xfrm>
            <a:off x="135467" y="259644"/>
            <a:ext cx="11842044" cy="65126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1E4489A-C3A4-4FD0-B4B6-F1448B9401DB}"/>
              </a:ext>
            </a:extLst>
          </p:cNvPr>
          <p:cNvSpPr/>
          <p:nvPr/>
        </p:nvSpPr>
        <p:spPr>
          <a:xfrm>
            <a:off x="514350" y="238125"/>
            <a:ext cx="10648950" cy="1028700"/>
          </a:xfrm>
          <a:prstGeom prst="roundRect">
            <a:avLst>
              <a:gd name="adj" fmla="val 21029"/>
            </a:avLst>
          </a:prstGeom>
          <a:solidFill>
            <a:srgbClr val="ECFFD9"/>
          </a:solidFill>
          <a:ln w="88900" cap="rnd" cmpd="thinThick">
            <a:solidFill>
              <a:srgbClr val="0070C0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450000 h 900000"/>
                      <a:gd name="connsiteX1" fmla="*/ 450000 w 5400000"/>
                      <a:gd name="connsiteY1" fmla="*/ 0 h 900000"/>
                      <a:gd name="connsiteX2" fmla="*/ 4950000 w 5400000"/>
                      <a:gd name="connsiteY2" fmla="*/ 0 h 900000"/>
                      <a:gd name="connsiteX3" fmla="*/ 5400000 w 5400000"/>
                      <a:gd name="connsiteY3" fmla="*/ 450000 h 900000"/>
                      <a:gd name="connsiteX4" fmla="*/ 5400000 w 5400000"/>
                      <a:gd name="connsiteY4" fmla="*/ 450000 h 900000"/>
                      <a:gd name="connsiteX5" fmla="*/ 4950000 w 5400000"/>
                      <a:gd name="connsiteY5" fmla="*/ 900000 h 900000"/>
                      <a:gd name="connsiteX6" fmla="*/ 450000 w 5400000"/>
                      <a:gd name="connsiteY6" fmla="*/ 900000 h 900000"/>
                      <a:gd name="connsiteX7" fmla="*/ 0 w 5400000"/>
                      <a:gd name="connsiteY7" fmla="*/ 450000 h 90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00000" h="900000" fill="none" extrusionOk="0">
                        <a:moveTo>
                          <a:pt x="0" y="450000"/>
                        </a:moveTo>
                        <a:cubicBezTo>
                          <a:pt x="-4340" y="160086"/>
                          <a:pt x="176732" y="34382"/>
                          <a:pt x="450000" y="0"/>
                        </a:cubicBezTo>
                        <a:cubicBezTo>
                          <a:pt x="1617756" y="-38581"/>
                          <a:pt x="3766908" y="63341"/>
                          <a:pt x="4950000" y="0"/>
                        </a:cubicBezTo>
                        <a:cubicBezTo>
                          <a:pt x="5152685" y="-7415"/>
                          <a:pt x="5418014" y="216204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420681" y="729313"/>
                          <a:pt x="5198924" y="904103"/>
                          <a:pt x="4950000" y="900000"/>
                        </a:cubicBezTo>
                        <a:cubicBezTo>
                          <a:pt x="4498390" y="980982"/>
                          <a:pt x="2415186" y="972255"/>
                          <a:pt x="450000" y="900000"/>
                        </a:cubicBezTo>
                        <a:cubicBezTo>
                          <a:pt x="219287" y="884402"/>
                          <a:pt x="2991" y="684461"/>
                          <a:pt x="0" y="450000"/>
                        </a:cubicBezTo>
                        <a:close/>
                      </a:path>
                      <a:path w="5400000" h="900000" stroke="0" extrusionOk="0">
                        <a:moveTo>
                          <a:pt x="0" y="450000"/>
                        </a:moveTo>
                        <a:cubicBezTo>
                          <a:pt x="-7819" y="196649"/>
                          <a:pt x="197363" y="1542"/>
                          <a:pt x="450000" y="0"/>
                        </a:cubicBezTo>
                        <a:cubicBezTo>
                          <a:pt x="1972026" y="132882"/>
                          <a:pt x="3161765" y="-84951"/>
                          <a:pt x="4950000" y="0"/>
                        </a:cubicBezTo>
                        <a:cubicBezTo>
                          <a:pt x="5177572" y="20464"/>
                          <a:pt x="5394754" y="230466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366583" y="680245"/>
                          <a:pt x="5218585" y="909583"/>
                          <a:pt x="4950000" y="900000"/>
                        </a:cubicBezTo>
                        <a:cubicBezTo>
                          <a:pt x="3884479" y="949533"/>
                          <a:pt x="2061751" y="914809"/>
                          <a:pt x="450000" y="900000"/>
                        </a:cubicBezTo>
                        <a:cubicBezTo>
                          <a:pt x="168972" y="895023"/>
                          <a:pt x="-15307" y="712940"/>
                          <a:pt x="0" y="450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Xác định trên lược đồ vị trí của đỉnh núi Bà Đen và các vùng trũng: Đồng Tháp Mười, Kiên Giang, Cà Mau.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258256-C2D6-8E0C-550B-8332E6C15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351" y="1466850"/>
            <a:ext cx="5307436" cy="501015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0F73D72-B88F-D13E-6E97-91ED2CBCC91D}"/>
              </a:ext>
            </a:extLst>
          </p:cNvPr>
          <p:cNvCxnSpPr>
            <a:cxnSpLocks/>
          </p:cNvCxnSpPr>
          <p:nvPr/>
        </p:nvCxnSpPr>
        <p:spPr>
          <a:xfrm>
            <a:off x="6200775" y="2076450"/>
            <a:ext cx="466725" cy="4191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F6C20F-7EE2-386D-79B2-88C15AB16530}"/>
              </a:ext>
            </a:extLst>
          </p:cNvPr>
          <p:cNvSpPr/>
          <p:nvPr/>
        </p:nvSpPr>
        <p:spPr>
          <a:xfrm>
            <a:off x="5372100" y="1685924"/>
            <a:ext cx="1352550" cy="3905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Núi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Đen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41DFED-D62B-77DB-29F2-FBA60C7E9AD0}"/>
              </a:ext>
            </a:extLst>
          </p:cNvPr>
          <p:cNvCxnSpPr>
            <a:cxnSpLocks/>
          </p:cNvCxnSpPr>
          <p:nvPr/>
        </p:nvCxnSpPr>
        <p:spPr>
          <a:xfrm flipH="1">
            <a:off x="6343650" y="3095625"/>
            <a:ext cx="108585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13C2686-DC2F-D49A-9B7D-1A5FA8CFF95D}"/>
              </a:ext>
            </a:extLst>
          </p:cNvPr>
          <p:cNvSpPr/>
          <p:nvPr/>
        </p:nvSpPr>
        <p:spPr>
          <a:xfrm>
            <a:off x="7439025" y="2867024"/>
            <a:ext cx="1866900" cy="3905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Mười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3209D8-DADB-3217-F7FA-307311156EE5}"/>
              </a:ext>
            </a:extLst>
          </p:cNvPr>
          <p:cNvCxnSpPr>
            <a:cxnSpLocks/>
          </p:cNvCxnSpPr>
          <p:nvPr/>
        </p:nvCxnSpPr>
        <p:spPr>
          <a:xfrm flipH="1" flipV="1">
            <a:off x="5686425" y="4895850"/>
            <a:ext cx="1076325" cy="2857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19088B4-9BEE-4570-6497-FE29DF34381C}"/>
              </a:ext>
            </a:extLst>
          </p:cNvPr>
          <p:cNvSpPr/>
          <p:nvPr/>
        </p:nvSpPr>
        <p:spPr>
          <a:xfrm>
            <a:off x="6343649" y="5181599"/>
            <a:ext cx="1171575" cy="3905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Mau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65EF1D7-AA0D-9366-5BCF-196201B10F7D}"/>
              </a:ext>
            </a:extLst>
          </p:cNvPr>
          <p:cNvCxnSpPr>
            <a:cxnSpLocks/>
          </p:cNvCxnSpPr>
          <p:nvPr/>
        </p:nvCxnSpPr>
        <p:spPr>
          <a:xfrm>
            <a:off x="4314825" y="3619500"/>
            <a:ext cx="77152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6C9E43D-8578-316C-2541-70125BB033DA}"/>
              </a:ext>
            </a:extLst>
          </p:cNvPr>
          <p:cNvSpPr/>
          <p:nvPr/>
        </p:nvSpPr>
        <p:spPr>
          <a:xfrm>
            <a:off x="2962276" y="3400424"/>
            <a:ext cx="1323974" cy="4191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Giang</a:t>
            </a:r>
          </a:p>
        </p:txBody>
      </p:sp>
    </p:spTree>
    <p:extLst>
      <p:ext uri="{BB962C8B-B14F-4D97-AF65-F5344CB8AC3E}">
        <p14:creationId xmlns:p14="http://schemas.microsoft.com/office/powerpoint/2010/main" val="1149964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each with a chair and umbrella&#10;&#10;Description automatically generated">
            <a:extLst>
              <a:ext uri="{FF2B5EF4-FFF2-40B4-BE49-F238E27FC236}">
                <a16:creationId xmlns:a16="http://schemas.microsoft.com/office/drawing/2014/main" id="{ADA71238-3880-4799-A39D-133F95305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2266020-F092-4A38-AF04-E77F4B264782}"/>
              </a:ext>
            </a:extLst>
          </p:cNvPr>
          <p:cNvSpPr/>
          <p:nvPr/>
        </p:nvSpPr>
        <p:spPr>
          <a:xfrm>
            <a:off x="135467" y="259644"/>
            <a:ext cx="11842044" cy="63221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1E4489A-C3A4-4FD0-B4B6-F1448B9401DB}"/>
              </a:ext>
            </a:extLst>
          </p:cNvPr>
          <p:cNvSpPr/>
          <p:nvPr/>
        </p:nvSpPr>
        <p:spPr>
          <a:xfrm>
            <a:off x="409574" y="990600"/>
            <a:ext cx="5876925" cy="4838700"/>
          </a:xfrm>
          <a:prstGeom prst="roundRect">
            <a:avLst>
              <a:gd name="adj" fmla="val 21029"/>
            </a:avLst>
          </a:prstGeom>
          <a:solidFill>
            <a:srgbClr val="ECFFD9"/>
          </a:solidFill>
          <a:ln w="88900" cap="rnd" cmpd="thinThick">
            <a:solidFill>
              <a:srgbClr val="0070C0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450000 h 900000"/>
                      <a:gd name="connsiteX1" fmla="*/ 450000 w 5400000"/>
                      <a:gd name="connsiteY1" fmla="*/ 0 h 900000"/>
                      <a:gd name="connsiteX2" fmla="*/ 4950000 w 5400000"/>
                      <a:gd name="connsiteY2" fmla="*/ 0 h 900000"/>
                      <a:gd name="connsiteX3" fmla="*/ 5400000 w 5400000"/>
                      <a:gd name="connsiteY3" fmla="*/ 450000 h 900000"/>
                      <a:gd name="connsiteX4" fmla="*/ 5400000 w 5400000"/>
                      <a:gd name="connsiteY4" fmla="*/ 450000 h 900000"/>
                      <a:gd name="connsiteX5" fmla="*/ 4950000 w 5400000"/>
                      <a:gd name="connsiteY5" fmla="*/ 900000 h 900000"/>
                      <a:gd name="connsiteX6" fmla="*/ 450000 w 5400000"/>
                      <a:gd name="connsiteY6" fmla="*/ 900000 h 900000"/>
                      <a:gd name="connsiteX7" fmla="*/ 0 w 5400000"/>
                      <a:gd name="connsiteY7" fmla="*/ 450000 h 90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00000" h="900000" fill="none" extrusionOk="0">
                        <a:moveTo>
                          <a:pt x="0" y="450000"/>
                        </a:moveTo>
                        <a:cubicBezTo>
                          <a:pt x="-4340" y="160086"/>
                          <a:pt x="176732" y="34382"/>
                          <a:pt x="450000" y="0"/>
                        </a:cubicBezTo>
                        <a:cubicBezTo>
                          <a:pt x="1617756" y="-38581"/>
                          <a:pt x="3766908" y="63341"/>
                          <a:pt x="4950000" y="0"/>
                        </a:cubicBezTo>
                        <a:cubicBezTo>
                          <a:pt x="5152685" y="-7415"/>
                          <a:pt x="5418014" y="216204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420681" y="729313"/>
                          <a:pt x="5198924" y="904103"/>
                          <a:pt x="4950000" y="900000"/>
                        </a:cubicBezTo>
                        <a:cubicBezTo>
                          <a:pt x="4498390" y="980982"/>
                          <a:pt x="2415186" y="972255"/>
                          <a:pt x="450000" y="900000"/>
                        </a:cubicBezTo>
                        <a:cubicBezTo>
                          <a:pt x="219287" y="884402"/>
                          <a:pt x="2991" y="684461"/>
                          <a:pt x="0" y="450000"/>
                        </a:cubicBezTo>
                        <a:close/>
                      </a:path>
                      <a:path w="5400000" h="900000" stroke="0" extrusionOk="0">
                        <a:moveTo>
                          <a:pt x="0" y="450000"/>
                        </a:moveTo>
                        <a:cubicBezTo>
                          <a:pt x="-7819" y="196649"/>
                          <a:pt x="197363" y="1542"/>
                          <a:pt x="450000" y="0"/>
                        </a:cubicBezTo>
                        <a:cubicBezTo>
                          <a:pt x="1972026" y="132882"/>
                          <a:pt x="3161765" y="-84951"/>
                          <a:pt x="4950000" y="0"/>
                        </a:cubicBezTo>
                        <a:cubicBezTo>
                          <a:pt x="5177572" y="20464"/>
                          <a:pt x="5394754" y="230466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366583" y="680245"/>
                          <a:pt x="5218585" y="909583"/>
                          <a:pt x="4950000" y="900000"/>
                        </a:cubicBezTo>
                        <a:cubicBezTo>
                          <a:pt x="3884479" y="949533"/>
                          <a:pt x="2061751" y="914809"/>
                          <a:pt x="450000" y="900000"/>
                        </a:cubicBezTo>
                        <a:cubicBezTo>
                          <a:pt x="168972" y="895023"/>
                          <a:pt x="-15307" y="712940"/>
                          <a:pt x="0" y="450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>
                <a:solidFill>
                  <a:srgbClr val="002060"/>
                </a:solidFill>
                <a:latin typeface="Calibri" panose="020F0502020204030204"/>
              </a:rPr>
              <a:t>   </a:t>
            </a:r>
            <a:r>
              <a:rPr lang="vi-VN" sz="4000" b="1" dirty="0">
                <a:solidFill>
                  <a:srgbClr val="002060"/>
                </a:solidFill>
                <a:latin typeface="Calibri" panose="020F0502020204030204"/>
              </a:rPr>
              <a:t>Vùng Nam Bộ chủ yếu có địa hình đồng bằng, thấp, tương đối bằng phẳng. Độ cao chủ yếu của vùng Nam Bộ là khoảng 50 m so với mực nước biển.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85E01D-87D1-F234-4D17-4016C03E2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0" y="2101849"/>
            <a:ext cx="5295899" cy="308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90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each with a chair and umbrella&#10;&#10;Description automatically generated">
            <a:extLst>
              <a:ext uri="{FF2B5EF4-FFF2-40B4-BE49-F238E27FC236}">
                <a16:creationId xmlns:a16="http://schemas.microsoft.com/office/drawing/2014/main" id="{ADA71238-3880-4799-A39D-133F95305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2266020-F092-4A38-AF04-E77F4B264782}"/>
              </a:ext>
            </a:extLst>
          </p:cNvPr>
          <p:cNvSpPr/>
          <p:nvPr/>
        </p:nvSpPr>
        <p:spPr>
          <a:xfrm>
            <a:off x="135467" y="259644"/>
            <a:ext cx="11842044" cy="65126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1E4489A-C3A4-4FD0-B4B6-F1448B9401DB}"/>
              </a:ext>
            </a:extLst>
          </p:cNvPr>
          <p:cNvSpPr/>
          <p:nvPr/>
        </p:nvSpPr>
        <p:spPr>
          <a:xfrm>
            <a:off x="3048000" y="1362075"/>
            <a:ext cx="8505825" cy="2238375"/>
          </a:xfrm>
          <a:prstGeom prst="roundRect">
            <a:avLst>
              <a:gd name="adj" fmla="val 21029"/>
            </a:avLst>
          </a:prstGeom>
          <a:solidFill>
            <a:srgbClr val="ECFFD9"/>
          </a:solidFill>
          <a:ln w="88900" cap="rnd" cmpd="thinThick">
            <a:solidFill>
              <a:srgbClr val="0070C0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450000 h 900000"/>
                      <a:gd name="connsiteX1" fmla="*/ 450000 w 5400000"/>
                      <a:gd name="connsiteY1" fmla="*/ 0 h 900000"/>
                      <a:gd name="connsiteX2" fmla="*/ 4950000 w 5400000"/>
                      <a:gd name="connsiteY2" fmla="*/ 0 h 900000"/>
                      <a:gd name="connsiteX3" fmla="*/ 5400000 w 5400000"/>
                      <a:gd name="connsiteY3" fmla="*/ 450000 h 900000"/>
                      <a:gd name="connsiteX4" fmla="*/ 5400000 w 5400000"/>
                      <a:gd name="connsiteY4" fmla="*/ 450000 h 900000"/>
                      <a:gd name="connsiteX5" fmla="*/ 4950000 w 5400000"/>
                      <a:gd name="connsiteY5" fmla="*/ 900000 h 900000"/>
                      <a:gd name="connsiteX6" fmla="*/ 450000 w 5400000"/>
                      <a:gd name="connsiteY6" fmla="*/ 900000 h 900000"/>
                      <a:gd name="connsiteX7" fmla="*/ 0 w 5400000"/>
                      <a:gd name="connsiteY7" fmla="*/ 450000 h 90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00000" h="900000" fill="none" extrusionOk="0">
                        <a:moveTo>
                          <a:pt x="0" y="450000"/>
                        </a:moveTo>
                        <a:cubicBezTo>
                          <a:pt x="-4340" y="160086"/>
                          <a:pt x="176732" y="34382"/>
                          <a:pt x="450000" y="0"/>
                        </a:cubicBezTo>
                        <a:cubicBezTo>
                          <a:pt x="1617756" y="-38581"/>
                          <a:pt x="3766908" y="63341"/>
                          <a:pt x="4950000" y="0"/>
                        </a:cubicBezTo>
                        <a:cubicBezTo>
                          <a:pt x="5152685" y="-7415"/>
                          <a:pt x="5418014" y="216204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420681" y="729313"/>
                          <a:pt x="5198924" y="904103"/>
                          <a:pt x="4950000" y="900000"/>
                        </a:cubicBezTo>
                        <a:cubicBezTo>
                          <a:pt x="4498390" y="980982"/>
                          <a:pt x="2415186" y="972255"/>
                          <a:pt x="450000" y="900000"/>
                        </a:cubicBezTo>
                        <a:cubicBezTo>
                          <a:pt x="219287" y="884402"/>
                          <a:pt x="2991" y="684461"/>
                          <a:pt x="0" y="450000"/>
                        </a:cubicBezTo>
                        <a:close/>
                      </a:path>
                      <a:path w="5400000" h="900000" stroke="0" extrusionOk="0">
                        <a:moveTo>
                          <a:pt x="0" y="450000"/>
                        </a:moveTo>
                        <a:cubicBezTo>
                          <a:pt x="-7819" y="196649"/>
                          <a:pt x="197363" y="1542"/>
                          <a:pt x="450000" y="0"/>
                        </a:cubicBezTo>
                        <a:cubicBezTo>
                          <a:pt x="1972026" y="132882"/>
                          <a:pt x="3161765" y="-84951"/>
                          <a:pt x="4950000" y="0"/>
                        </a:cubicBezTo>
                        <a:cubicBezTo>
                          <a:pt x="5177572" y="20464"/>
                          <a:pt x="5394754" y="230466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366583" y="680245"/>
                          <a:pt x="5218585" y="909583"/>
                          <a:pt x="4950000" y="900000"/>
                        </a:cubicBezTo>
                        <a:cubicBezTo>
                          <a:pt x="3884479" y="949533"/>
                          <a:pt x="2061751" y="914809"/>
                          <a:pt x="450000" y="900000"/>
                        </a:cubicBezTo>
                        <a:cubicBezTo>
                          <a:pt x="168972" y="895023"/>
                          <a:pt x="-15307" y="712940"/>
                          <a:pt x="0" y="450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b="1" dirty="0">
                <a:solidFill>
                  <a:srgbClr val="002060"/>
                </a:solidFill>
                <a:latin typeface="Calibri" panose="020F0502020204030204"/>
              </a:rPr>
              <a:t>Đọc thông tin, em hãy nêu đặc điểm chính của khí hậu ở vùng Nam Bộ.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32F3B7-4AEB-463B-EC46-DC352F713FE8}"/>
              </a:ext>
            </a:extLst>
          </p:cNvPr>
          <p:cNvSpPr txBox="1"/>
          <p:nvPr/>
        </p:nvSpPr>
        <p:spPr>
          <a:xfrm>
            <a:off x="942975" y="409575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hậu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Cartoon happy school boy waving hand Premium Vector">
            <a:extLst>
              <a:ext uri="{FF2B5EF4-FFF2-40B4-BE49-F238E27FC236}">
                <a16:creationId xmlns:a16="http://schemas.microsoft.com/office/drawing/2014/main" id="{1C5853FB-6EF8-618B-AE13-D2432D96C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702" y1="31789" x2="57234" y2="38658"/>
                        <a14:foregroundMark x1="51064" y1="85304" x2="51064" y2="85304"/>
                        <a14:foregroundMark x1="37660" y1="88179" x2="37660" y2="8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31611" y="1429567"/>
            <a:ext cx="44767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418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ong Nha Kẻ Bàng - Khám phá kỳ quan đệ nhất động ở Quảng Bình">
            <a:extLst>
              <a:ext uri="{FF2B5EF4-FFF2-40B4-BE49-F238E27FC236}">
                <a16:creationId xmlns:a16="http://schemas.microsoft.com/office/drawing/2014/main" id="{9ADFB49A-7FD4-4813-9B4A-1865F0E31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B3CB8F-5CC6-1D70-157E-4A2224D3B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2" y="3838575"/>
            <a:ext cx="2858662" cy="321599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4F8B5CE-E72F-4CF4-83BE-D93D92E91D83}"/>
              </a:ext>
            </a:extLst>
          </p:cNvPr>
          <p:cNvGrpSpPr/>
          <p:nvPr/>
        </p:nvGrpSpPr>
        <p:grpSpPr>
          <a:xfrm>
            <a:off x="2857501" y="876300"/>
            <a:ext cx="9027628" cy="4810125"/>
            <a:chOff x="4971993" y="3327760"/>
            <a:chExt cx="6869794" cy="3349126"/>
          </a:xfrm>
        </p:grpSpPr>
        <p:sp>
          <p:nvSpPr>
            <p:cNvPr id="19" name="Hình chữ nhật: Góc Tròn 6">
              <a:extLst>
                <a:ext uri="{FF2B5EF4-FFF2-40B4-BE49-F238E27FC236}">
                  <a16:creationId xmlns:a16="http://schemas.microsoft.com/office/drawing/2014/main" id="{77F1AAA8-209C-177B-DAA1-A6A8D3828917}"/>
                </a:ext>
              </a:extLst>
            </p:cNvPr>
            <p:cNvSpPr/>
            <p:nvPr/>
          </p:nvSpPr>
          <p:spPr>
            <a:xfrm>
              <a:off x="4971993" y="3327760"/>
              <a:ext cx="6869794" cy="3349126"/>
            </a:xfrm>
            <a:custGeom>
              <a:avLst/>
              <a:gdLst>
                <a:gd name="connsiteX0" fmla="*/ 0 w 6869794"/>
                <a:gd name="connsiteY0" fmla="*/ 558198 h 3349126"/>
                <a:gd name="connsiteX1" fmla="*/ 635537 w 6869794"/>
                <a:gd name="connsiteY1" fmla="*/ 0 h 3349126"/>
                <a:gd name="connsiteX2" fmla="*/ 6234256 w 6869794"/>
                <a:gd name="connsiteY2" fmla="*/ 0 h 3349126"/>
                <a:gd name="connsiteX3" fmla="*/ 6869793 w 6869794"/>
                <a:gd name="connsiteY3" fmla="*/ 558198 h 3349126"/>
                <a:gd name="connsiteX4" fmla="*/ 6869793 w 6869794"/>
                <a:gd name="connsiteY4" fmla="*/ 2790927 h 3349126"/>
                <a:gd name="connsiteX5" fmla="*/ 6234256 w 6869794"/>
                <a:gd name="connsiteY5" fmla="*/ 3349126 h 3349126"/>
                <a:gd name="connsiteX6" fmla="*/ 635537 w 6869794"/>
                <a:gd name="connsiteY6" fmla="*/ 3349126 h 3349126"/>
                <a:gd name="connsiteX7" fmla="*/ 0 w 6869794"/>
                <a:gd name="connsiteY7" fmla="*/ 2790927 h 3349126"/>
                <a:gd name="connsiteX8" fmla="*/ 0 w 6869794"/>
                <a:gd name="connsiteY8" fmla="*/ 558198 h 3349126"/>
                <a:gd name="connsiteX0" fmla="*/ 0 w 6869794"/>
                <a:gd name="connsiteY0" fmla="*/ 558198 h 3349126"/>
                <a:gd name="connsiteX1" fmla="*/ 635537 w 6869794"/>
                <a:gd name="connsiteY1" fmla="*/ 0 h 3349126"/>
                <a:gd name="connsiteX2" fmla="*/ 6234256 w 6869794"/>
                <a:gd name="connsiteY2" fmla="*/ 0 h 3349126"/>
                <a:gd name="connsiteX3" fmla="*/ 6869793 w 6869794"/>
                <a:gd name="connsiteY3" fmla="*/ 558198 h 3349126"/>
                <a:gd name="connsiteX4" fmla="*/ 6869793 w 6869794"/>
                <a:gd name="connsiteY4" fmla="*/ 2790927 h 3349126"/>
                <a:gd name="connsiteX5" fmla="*/ 6234256 w 6869794"/>
                <a:gd name="connsiteY5" fmla="*/ 3349126 h 3349126"/>
                <a:gd name="connsiteX6" fmla="*/ 635537 w 6869794"/>
                <a:gd name="connsiteY6" fmla="*/ 3349126 h 3349126"/>
                <a:gd name="connsiteX7" fmla="*/ 0 w 6869794"/>
                <a:gd name="connsiteY7" fmla="*/ 2790927 h 3349126"/>
                <a:gd name="connsiteX8" fmla="*/ 0 w 6869794"/>
                <a:gd name="connsiteY8" fmla="*/ 558198 h 3349126"/>
                <a:gd name="connsiteX0" fmla="*/ 0 w 6869794"/>
                <a:gd name="connsiteY0" fmla="*/ 558198 h 3349126"/>
                <a:gd name="connsiteX1" fmla="*/ 635537 w 6869794"/>
                <a:gd name="connsiteY1" fmla="*/ 0 h 3349126"/>
                <a:gd name="connsiteX2" fmla="*/ 6234256 w 6869794"/>
                <a:gd name="connsiteY2" fmla="*/ 0 h 3349126"/>
                <a:gd name="connsiteX3" fmla="*/ 6869793 w 6869794"/>
                <a:gd name="connsiteY3" fmla="*/ 558198 h 3349126"/>
                <a:gd name="connsiteX4" fmla="*/ 6869793 w 6869794"/>
                <a:gd name="connsiteY4" fmla="*/ 2790927 h 3349126"/>
                <a:gd name="connsiteX5" fmla="*/ 6234256 w 6869794"/>
                <a:gd name="connsiteY5" fmla="*/ 3349126 h 3349126"/>
                <a:gd name="connsiteX6" fmla="*/ 635537 w 6869794"/>
                <a:gd name="connsiteY6" fmla="*/ 3349126 h 3349126"/>
                <a:gd name="connsiteX7" fmla="*/ 0 w 6869794"/>
                <a:gd name="connsiteY7" fmla="*/ 2790927 h 3349126"/>
                <a:gd name="connsiteX8" fmla="*/ 0 w 6869794"/>
                <a:gd name="connsiteY8" fmla="*/ 558198 h 334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9794" h="3349126" fill="none" extrusionOk="0">
                  <a:moveTo>
                    <a:pt x="0" y="558198"/>
                  </a:moveTo>
                  <a:cubicBezTo>
                    <a:pt x="-89556" y="255394"/>
                    <a:pt x="266504" y="95513"/>
                    <a:pt x="635537" y="0"/>
                  </a:cubicBezTo>
                  <a:cubicBezTo>
                    <a:pt x="1751187" y="132432"/>
                    <a:pt x="5180140" y="-419323"/>
                    <a:pt x="6234256" y="0"/>
                  </a:cubicBezTo>
                  <a:cubicBezTo>
                    <a:pt x="6664323" y="-97565"/>
                    <a:pt x="6996729" y="284949"/>
                    <a:pt x="6869793" y="558198"/>
                  </a:cubicBezTo>
                  <a:cubicBezTo>
                    <a:pt x="6847735" y="1454987"/>
                    <a:pt x="6906368" y="2318703"/>
                    <a:pt x="6869793" y="2790927"/>
                  </a:cubicBezTo>
                  <a:cubicBezTo>
                    <a:pt x="6817418" y="3079059"/>
                    <a:pt x="6466309" y="3399386"/>
                    <a:pt x="6234256" y="3349126"/>
                  </a:cubicBezTo>
                  <a:cubicBezTo>
                    <a:pt x="3568369" y="3736280"/>
                    <a:pt x="1803694" y="3234984"/>
                    <a:pt x="635537" y="3349126"/>
                  </a:cubicBezTo>
                  <a:cubicBezTo>
                    <a:pt x="272516" y="3437322"/>
                    <a:pt x="-97346" y="3178718"/>
                    <a:pt x="0" y="2790927"/>
                  </a:cubicBezTo>
                  <a:cubicBezTo>
                    <a:pt x="54243" y="2213922"/>
                    <a:pt x="-36177" y="1098560"/>
                    <a:pt x="0" y="558198"/>
                  </a:cubicBezTo>
                  <a:close/>
                </a:path>
                <a:path w="6869794" h="3349126" stroke="0" extrusionOk="0">
                  <a:moveTo>
                    <a:pt x="0" y="558198"/>
                  </a:moveTo>
                  <a:cubicBezTo>
                    <a:pt x="42365" y="323013"/>
                    <a:pt x="377186" y="25316"/>
                    <a:pt x="635537" y="0"/>
                  </a:cubicBezTo>
                  <a:cubicBezTo>
                    <a:pt x="1993482" y="-224709"/>
                    <a:pt x="4507424" y="56886"/>
                    <a:pt x="6234256" y="0"/>
                  </a:cubicBezTo>
                  <a:cubicBezTo>
                    <a:pt x="6615884" y="58003"/>
                    <a:pt x="6830715" y="299758"/>
                    <a:pt x="6869793" y="558198"/>
                  </a:cubicBezTo>
                  <a:cubicBezTo>
                    <a:pt x="6860741" y="602984"/>
                    <a:pt x="6925545" y="2019315"/>
                    <a:pt x="6869793" y="2790927"/>
                  </a:cubicBezTo>
                  <a:cubicBezTo>
                    <a:pt x="6929545" y="3229127"/>
                    <a:pt x="6599881" y="3236604"/>
                    <a:pt x="6234256" y="3349126"/>
                  </a:cubicBezTo>
                  <a:cubicBezTo>
                    <a:pt x="4798966" y="3666185"/>
                    <a:pt x="2428908" y="3229872"/>
                    <a:pt x="635537" y="3349126"/>
                  </a:cubicBezTo>
                  <a:cubicBezTo>
                    <a:pt x="214325" y="3369406"/>
                    <a:pt x="-137584" y="3077044"/>
                    <a:pt x="0" y="2790927"/>
                  </a:cubicBezTo>
                  <a:cubicBezTo>
                    <a:pt x="-84706" y="1768880"/>
                    <a:pt x="-167443" y="1163288"/>
                    <a:pt x="0" y="558198"/>
                  </a:cubicBezTo>
                  <a:close/>
                </a:path>
                <a:path w="6869794" h="3349126" fill="none" stroke="0" extrusionOk="0">
                  <a:moveTo>
                    <a:pt x="0" y="558198"/>
                  </a:moveTo>
                  <a:cubicBezTo>
                    <a:pt x="7157" y="191737"/>
                    <a:pt x="324178" y="42649"/>
                    <a:pt x="635537" y="0"/>
                  </a:cubicBezTo>
                  <a:cubicBezTo>
                    <a:pt x="1904612" y="33780"/>
                    <a:pt x="5524332" y="167887"/>
                    <a:pt x="6234256" y="0"/>
                  </a:cubicBezTo>
                  <a:cubicBezTo>
                    <a:pt x="6595335" y="-81287"/>
                    <a:pt x="6963406" y="330076"/>
                    <a:pt x="6869793" y="558198"/>
                  </a:cubicBezTo>
                  <a:cubicBezTo>
                    <a:pt x="6914166" y="1171909"/>
                    <a:pt x="6834368" y="2223910"/>
                    <a:pt x="6869793" y="2790927"/>
                  </a:cubicBezTo>
                  <a:cubicBezTo>
                    <a:pt x="6889380" y="3130849"/>
                    <a:pt x="6503329" y="3408786"/>
                    <a:pt x="6234256" y="3349126"/>
                  </a:cubicBezTo>
                  <a:cubicBezTo>
                    <a:pt x="3708678" y="3236603"/>
                    <a:pt x="1960002" y="3033845"/>
                    <a:pt x="635537" y="3349126"/>
                  </a:cubicBezTo>
                  <a:cubicBezTo>
                    <a:pt x="261829" y="3295350"/>
                    <a:pt x="-78249" y="3126612"/>
                    <a:pt x="0" y="2790927"/>
                  </a:cubicBezTo>
                  <a:cubicBezTo>
                    <a:pt x="16446" y="2058319"/>
                    <a:pt x="18416" y="1284400"/>
                    <a:pt x="0" y="558198"/>
                  </a:cubicBezTo>
                  <a:close/>
                </a:path>
                <a:path w="6869794" h="3349126" fill="none" stroke="0" extrusionOk="0">
                  <a:moveTo>
                    <a:pt x="0" y="558198"/>
                  </a:moveTo>
                  <a:cubicBezTo>
                    <a:pt x="-30939" y="250070"/>
                    <a:pt x="329243" y="71921"/>
                    <a:pt x="635537" y="0"/>
                  </a:cubicBezTo>
                  <a:cubicBezTo>
                    <a:pt x="1817463" y="-9202"/>
                    <a:pt x="5266538" y="-210698"/>
                    <a:pt x="6234256" y="0"/>
                  </a:cubicBezTo>
                  <a:cubicBezTo>
                    <a:pt x="6634096" y="-125105"/>
                    <a:pt x="6949184" y="279943"/>
                    <a:pt x="6869793" y="558198"/>
                  </a:cubicBezTo>
                  <a:cubicBezTo>
                    <a:pt x="6904804" y="1295951"/>
                    <a:pt x="6850508" y="2240176"/>
                    <a:pt x="6869793" y="2790927"/>
                  </a:cubicBezTo>
                  <a:cubicBezTo>
                    <a:pt x="6835151" y="3103084"/>
                    <a:pt x="6487830" y="3386906"/>
                    <a:pt x="6234256" y="3349126"/>
                  </a:cubicBezTo>
                  <a:cubicBezTo>
                    <a:pt x="3675062" y="3427239"/>
                    <a:pt x="1862205" y="3204430"/>
                    <a:pt x="635537" y="3349126"/>
                  </a:cubicBezTo>
                  <a:cubicBezTo>
                    <a:pt x="276347" y="3373055"/>
                    <a:pt x="-138343" y="3147796"/>
                    <a:pt x="0" y="2790927"/>
                  </a:cubicBezTo>
                  <a:cubicBezTo>
                    <a:pt x="26322" y="2145376"/>
                    <a:pt x="-127608" y="1109161"/>
                    <a:pt x="0" y="5581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4">
                  <a:lumMod val="60000"/>
                  <a:lumOff val="4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custGeom>
                      <a:avLst/>
                      <a:gdLst>
                        <a:gd name="connsiteX0" fmla="*/ 0 w 9027628"/>
                        <a:gd name="connsiteY0" fmla="*/ 801702 h 4810125"/>
                        <a:gd name="connsiteX1" fmla="*/ 835162 w 9027628"/>
                        <a:gd name="connsiteY1" fmla="*/ 0 h 4810125"/>
                        <a:gd name="connsiteX2" fmla="*/ 8192464 w 9027628"/>
                        <a:gd name="connsiteY2" fmla="*/ 0 h 4810125"/>
                        <a:gd name="connsiteX3" fmla="*/ 9027626 w 9027628"/>
                        <a:gd name="connsiteY3" fmla="*/ 801702 h 4810125"/>
                        <a:gd name="connsiteX4" fmla="*/ 9027626 w 9027628"/>
                        <a:gd name="connsiteY4" fmla="*/ 4008421 h 4810125"/>
                        <a:gd name="connsiteX5" fmla="*/ 8192464 w 9027628"/>
                        <a:gd name="connsiteY5" fmla="*/ 4810125 h 4810125"/>
                        <a:gd name="connsiteX6" fmla="*/ 835162 w 9027628"/>
                        <a:gd name="connsiteY6" fmla="*/ 4810125 h 4810125"/>
                        <a:gd name="connsiteX7" fmla="*/ 0 w 9027628"/>
                        <a:gd name="connsiteY7" fmla="*/ 4008421 h 4810125"/>
                        <a:gd name="connsiteX8" fmla="*/ 0 w 9027628"/>
                        <a:gd name="connsiteY8" fmla="*/ 801702 h 4810125"/>
                        <a:gd name="connsiteX0" fmla="*/ 0 w 9027628"/>
                        <a:gd name="connsiteY0" fmla="*/ 801702 h 4810125"/>
                        <a:gd name="connsiteX1" fmla="*/ 835162 w 9027628"/>
                        <a:gd name="connsiteY1" fmla="*/ 0 h 4810125"/>
                        <a:gd name="connsiteX2" fmla="*/ 8192464 w 9027628"/>
                        <a:gd name="connsiteY2" fmla="*/ 0 h 4810125"/>
                        <a:gd name="connsiteX3" fmla="*/ 9027626 w 9027628"/>
                        <a:gd name="connsiteY3" fmla="*/ 801702 h 4810125"/>
                        <a:gd name="connsiteX4" fmla="*/ 9027626 w 9027628"/>
                        <a:gd name="connsiteY4" fmla="*/ 4008421 h 4810125"/>
                        <a:gd name="connsiteX5" fmla="*/ 8192464 w 9027628"/>
                        <a:gd name="connsiteY5" fmla="*/ 4810125 h 4810125"/>
                        <a:gd name="connsiteX6" fmla="*/ 835162 w 9027628"/>
                        <a:gd name="connsiteY6" fmla="*/ 4810125 h 4810125"/>
                        <a:gd name="connsiteX7" fmla="*/ 0 w 9027628"/>
                        <a:gd name="connsiteY7" fmla="*/ 4008421 h 4810125"/>
                        <a:gd name="connsiteX8" fmla="*/ 0 w 9027628"/>
                        <a:gd name="connsiteY8" fmla="*/ 801702 h 4810125"/>
                        <a:gd name="connsiteX0" fmla="*/ 0 w 9027628"/>
                        <a:gd name="connsiteY0" fmla="*/ 801702 h 4810125"/>
                        <a:gd name="connsiteX1" fmla="*/ 835162 w 9027628"/>
                        <a:gd name="connsiteY1" fmla="*/ 0 h 4810125"/>
                        <a:gd name="connsiteX2" fmla="*/ 8192464 w 9027628"/>
                        <a:gd name="connsiteY2" fmla="*/ 0 h 4810125"/>
                        <a:gd name="connsiteX3" fmla="*/ 9027626 w 9027628"/>
                        <a:gd name="connsiteY3" fmla="*/ 801702 h 4810125"/>
                        <a:gd name="connsiteX4" fmla="*/ 9027626 w 9027628"/>
                        <a:gd name="connsiteY4" fmla="*/ 4008421 h 4810125"/>
                        <a:gd name="connsiteX5" fmla="*/ 8192464 w 9027628"/>
                        <a:gd name="connsiteY5" fmla="*/ 4810125 h 4810125"/>
                        <a:gd name="connsiteX6" fmla="*/ 835162 w 9027628"/>
                        <a:gd name="connsiteY6" fmla="*/ 4810125 h 4810125"/>
                        <a:gd name="connsiteX7" fmla="*/ 0 w 9027628"/>
                        <a:gd name="connsiteY7" fmla="*/ 4008421 h 4810125"/>
                        <a:gd name="connsiteX8" fmla="*/ 0 w 9027628"/>
                        <a:gd name="connsiteY8" fmla="*/ 801702 h 4810125"/>
                        <a:gd name="connsiteX0" fmla="*/ 0 w 9027628"/>
                        <a:gd name="connsiteY0" fmla="*/ 801702 h 4810125"/>
                        <a:gd name="connsiteX1" fmla="*/ 835162 w 9027628"/>
                        <a:gd name="connsiteY1" fmla="*/ 0 h 4810125"/>
                        <a:gd name="connsiteX2" fmla="*/ 8192464 w 9027628"/>
                        <a:gd name="connsiteY2" fmla="*/ 0 h 4810125"/>
                        <a:gd name="connsiteX3" fmla="*/ 9027626 w 9027628"/>
                        <a:gd name="connsiteY3" fmla="*/ 801702 h 4810125"/>
                        <a:gd name="connsiteX4" fmla="*/ 9027626 w 9027628"/>
                        <a:gd name="connsiteY4" fmla="*/ 4008421 h 4810125"/>
                        <a:gd name="connsiteX5" fmla="*/ 8192464 w 9027628"/>
                        <a:gd name="connsiteY5" fmla="*/ 4810125 h 4810125"/>
                        <a:gd name="connsiteX6" fmla="*/ 835162 w 9027628"/>
                        <a:gd name="connsiteY6" fmla="*/ 4810125 h 4810125"/>
                        <a:gd name="connsiteX7" fmla="*/ 0 w 9027628"/>
                        <a:gd name="connsiteY7" fmla="*/ 4008421 h 4810125"/>
                        <a:gd name="connsiteX8" fmla="*/ 0 w 9027628"/>
                        <a:gd name="connsiteY8" fmla="*/ 801702 h 4810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027628" h="4810125" fill="none" extrusionOk="0">
                          <a:moveTo>
                            <a:pt x="0" y="801702"/>
                          </a:moveTo>
                          <a:cubicBezTo>
                            <a:pt x="-173225" y="370258"/>
                            <a:pt x="344569" y="169233"/>
                            <a:pt x="835162" y="0"/>
                          </a:cubicBezTo>
                          <a:cubicBezTo>
                            <a:pt x="2254699" y="357082"/>
                            <a:pt x="6821248" y="-648344"/>
                            <a:pt x="8192464" y="0"/>
                          </a:cubicBezTo>
                          <a:cubicBezTo>
                            <a:pt x="8799179" y="-194953"/>
                            <a:pt x="9220055" y="416796"/>
                            <a:pt x="9027626" y="801702"/>
                          </a:cubicBezTo>
                          <a:cubicBezTo>
                            <a:pt x="8977269" y="2121850"/>
                            <a:pt x="9189061" y="3392175"/>
                            <a:pt x="9027626" y="4008421"/>
                          </a:cubicBezTo>
                          <a:cubicBezTo>
                            <a:pt x="8946907" y="4417593"/>
                            <a:pt x="8473282" y="4892949"/>
                            <a:pt x="8192464" y="4810125"/>
                          </a:cubicBezTo>
                          <a:cubicBezTo>
                            <a:pt x="4646213" y="5619393"/>
                            <a:pt x="2347395" y="4640986"/>
                            <a:pt x="835162" y="4810125"/>
                          </a:cubicBezTo>
                          <a:cubicBezTo>
                            <a:pt x="351917" y="4984384"/>
                            <a:pt x="-166951" y="4598982"/>
                            <a:pt x="0" y="4008421"/>
                          </a:cubicBezTo>
                          <a:cubicBezTo>
                            <a:pt x="84303" y="3261606"/>
                            <a:pt x="-75982" y="1549358"/>
                            <a:pt x="0" y="801702"/>
                          </a:cubicBezTo>
                          <a:close/>
                        </a:path>
                        <a:path w="9027628" h="4810125" stroke="0" extrusionOk="0">
                          <a:moveTo>
                            <a:pt x="0" y="801702"/>
                          </a:moveTo>
                          <a:cubicBezTo>
                            <a:pt x="69189" y="507709"/>
                            <a:pt x="511629" y="42799"/>
                            <a:pt x="835162" y="0"/>
                          </a:cubicBezTo>
                          <a:cubicBezTo>
                            <a:pt x="2542013" y="-398173"/>
                            <a:pt x="5549230" y="251011"/>
                            <a:pt x="8192464" y="0"/>
                          </a:cubicBezTo>
                          <a:cubicBezTo>
                            <a:pt x="8718063" y="134528"/>
                            <a:pt x="8954802" y="432319"/>
                            <a:pt x="9027626" y="801702"/>
                          </a:cubicBezTo>
                          <a:cubicBezTo>
                            <a:pt x="8957982" y="662899"/>
                            <a:pt x="9073121" y="2969009"/>
                            <a:pt x="9027626" y="4008421"/>
                          </a:cubicBezTo>
                          <a:cubicBezTo>
                            <a:pt x="9132877" y="4703384"/>
                            <a:pt x="8682104" y="4616043"/>
                            <a:pt x="8192464" y="4810125"/>
                          </a:cubicBezTo>
                          <a:cubicBezTo>
                            <a:pt x="5984258" y="5473263"/>
                            <a:pt x="3146326" y="4622816"/>
                            <a:pt x="835162" y="4810125"/>
                          </a:cubicBezTo>
                          <a:cubicBezTo>
                            <a:pt x="234857" y="4857615"/>
                            <a:pt x="-269465" y="4406672"/>
                            <a:pt x="0" y="4008421"/>
                          </a:cubicBezTo>
                          <a:cubicBezTo>
                            <a:pt x="-103354" y="2451422"/>
                            <a:pt x="-300852" y="1675748"/>
                            <a:pt x="0" y="801702"/>
                          </a:cubicBezTo>
                          <a:close/>
                        </a:path>
                        <a:path w="9027628" h="4810125" fill="none" stroke="0" extrusionOk="0">
                          <a:moveTo>
                            <a:pt x="0" y="801702"/>
                          </a:moveTo>
                          <a:cubicBezTo>
                            <a:pt x="5163" y="265805"/>
                            <a:pt x="390868" y="56150"/>
                            <a:pt x="835162" y="0"/>
                          </a:cubicBezTo>
                          <a:cubicBezTo>
                            <a:pt x="2509829" y="39212"/>
                            <a:pt x="7154446" y="261803"/>
                            <a:pt x="8192464" y="0"/>
                          </a:cubicBezTo>
                          <a:cubicBezTo>
                            <a:pt x="8620184" y="-132830"/>
                            <a:pt x="9202028" y="519108"/>
                            <a:pt x="9027626" y="801702"/>
                          </a:cubicBezTo>
                          <a:cubicBezTo>
                            <a:pt x="9049604" y="1585655"/>
                            <a:pt x="9059309" y="3115125"/>
                            <a:pt x="9027626" y="4008421"/>
                          </a:cubicBezTo>
                          <a:cubicBezTo>
                            <a:pt x="9061298" y="4456442"/>
                            <a:pt x="8539519" y="4907111"/>
                            <a:pt x="8192464" y="4810125"/>
                          </a:cubicBezTo>
                          <a:cubicBezTo>
                            <a:pt x="4646381" y="4856349"/>
                            <a:pt x="2579055" y="4335791"/>
                            <a:pt x="835162" y="4810125"/>
                          </a:cubicBezTo>
                          <a:cubicBezTo>
                            <a:pt x="339928" y="4671100"/>
                            <a:pt x="-57930" y="4535923"/>
                            <a:pt x="0" y="4008421"/>
                          </a:cubicBezTo>
                          <a:cubicBezTo>
                            <a:pt x="31124" y="2997934"/>
                            <a:pt x="45167" y="1917097"/>
                            <a:pt x="0" y="801702"/>
                          </a:cubicBezTo>
                          <a:close/>
                        </a:path>
                        <a:path w="9027628" h="4810125" fill="none" stroke="0" extrusionOk="0">
                          <a:moveTo>
                            <a:pt x="0" y="801702"/>
                          </a:moveTo>
                          <a:cubicBezTo>
                            <a:pt x="-22559" y="340272"/>
                            <a:pt x="445158" y="94203"/>
                            <a:pt x="835162" y="0"/>
                          </a:cubicBezTo>
                          <a:cubicBezTo>
                            <a:pt x="2419342" y="23280"/>
                            <a:pt x="6759777" y="-333551"/>
                            <a:pt x="8192464" y="0"/>
                          </a:cubicBezTo>
                          <a:cubicBezTo>
                            <a:pt x="8692090" y="-192211"/>
                            <a:pt x="9128998" y="378540"/>
                            <a:pt x="9027626" y="801702"/>
                          </a:cubicBezTo>
                          <a:cubicBezTo>
                            <a:pt x="9110203" y="1846206"/>
                            <a:pt x="8887203" y="3126903"/>
                            <a:pt x="9027626" y="4008421"/>
                          </a:cubicBezTo>
                          <a:cubicBezTo>
                            <a:pt x="9017635" y="4512392"/>
                            <a:pt x="8503288" y="4868934"/>
                            <a:pt x="8192464" y="4810125"/>
                          </a:cubicBezTo>
                          <a:cubicBezTo>
                            <a:pt x="5022678" y="4942703"/>
                            <a:pt x="2509452" y="4495005"/>
                            <a:pt x="835162" y="4810125"/>
                          </a:cubicBezTo>
                          <a:cubicBezTo>
                            <a:pt x="359637" y="4820383"/>
                            <a:pt x="-129224" y="4591735"/>
                            <a:pt x="0" y="4008421"/>
                          </a:cubicBezTo>
                          <a:cubicBezTo>
                            <a:pt x="-76345" y="3161223"/>
                            <a:pt x="-77686" y="1582626"/>
                            <a:pt x="0" y="801702"/>
                          </a:cubicBezTo>
                          <a:close/>
                        </a:path>
                        <a:path w="9027628" h="4810125" fill="none" stroke="0" extrusionOk="0">
                          <a:moveTo>
                            <a:pt x="0" y="801702"/>
                          </a:moveTo>
                          <a:cubicBezTo>
                            <a:pt x="-101937" y="365005"/>
                            <a:pt x="397754" y="134006"/>
                            <a:pt x="835162" y="0"/>
                          </a:cubicBezTo>
                          <a:cubicBezTo>
                            <a:pt x="2456802" y="-33154"/>
                            <a:pt x="6828020" y="-599870"/>
                            <a:pt x="8192464" y="0"/>
                          </a:cubicBezTo>
                          <a:cubicBezTo>
                            <a:pt x="8751810" y="-158641"/>
                            <a:pt x="9181745" y="482413"/>
                            <a:pt x="9027626" y="801702"/>
                          </a:cubicBezTo>
                          <a:cubicBezTo>
                            <a:pt x="9004903" y="1988584"/>
                            <a:pt x="9065182" y="3206015"/>
                            <a:pt x="9027626" y="4008421"/>
                          </a:cubicBezTo>
                          <a:cubicBezTo>
                            <a:pt x="8979902" y="4466747"/>
                            <a:pt x="8479187" y="4888502"/>
                            <a:pt x="8192464" y="4810125"/>
                          </a:cubicBezTo>
                          <a:cubicBezTo>
                            <a:pt x="4840033" y="5152181"/>
                            <a:pt x="2189266" y="4424656"/>
                            <a:pt x="835162" y="4810125"/>
                          </a:cubicBezTo>
                          <a:cubicBezTo>
                            <a:pt x="349282" y="4902859"/>
                            <a:pt x="-189020" y="4551258"/>
                            <a:pt x="0" y="4008421"/>
                          </a:cubicBezTo>
                          <a:cubicBezTo>
                            <a:pt x="46462" y="3155357"/>
                            <a:pt x="-101666" y="1578669"/>
                            <a:pt x="0" y="801702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5C5C328-9F4B-7781-81E2-8EA2DA1ACB53}"/>
                </a:ext>
              </a:extLst>
            </p:cNvPr>
            <p:cNvSpPr txBox="1"/>
            <p:nvPr/>
          </p:nvSpPr>
          <p:spPr>
            <a:xfrm>
              <a:off x="5224977" y="3589612"/>
              <a:ext cx="6506147" cy="2536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0480" marR="3048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Vùng Nam Bộ có nhiệt độ cao, trung bình trên 27°C.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30480" marR="3048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Khí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hậu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mùa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rõ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rệt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487680" marR="30480" indent="-4572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Mùa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mưa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tháng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5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tháng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11,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mùa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tháng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12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tháng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4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năm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Mùa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thường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mưa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ít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gây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thiếu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sản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xuất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294279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each with palm trees and a starfish&#10;&#10;Description automatically generated">
            <a:extLst>
              <a:ext uri="{FF2B5EF4-FFF2-40B4-BE49-F238E27FC236}">
                <a16:creationId xmlns:a16="http://schemas.microsoft.com/office/drawing/2014/main" id="{86D3A46E-5780-43B8-A8F3-D698236D1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22" y="-1027289"/>
            <a:ext cx="12271021" cy="84373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F10EF1-9782-8AB6-55B1-F1D94B283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50" y="790894"/>
            <a:ext cx="6037259" cy="441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9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each with a chair and umbrella&#10;&#10;Description automatically generated">
            <a:extLst>
              <a:ext uri="{FF2B5EF4-FFF2-40B4-BE49-F238E27FC236}">
                <a16:creationId xmlns:a16="http://schemas.microsoft.com/office/drawing/2014/main" id="{ADA71238-3880-4799-A39D-133F95305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2266020-F092-4A38-AF04-E77F4B264782}"/>
              </a:ext>
            </a:extLst>
          </p:cNvPr>
          <p:cNvSpPr/>
          <p:nvPr/>
        </p:nvSpPr>
        <p:spPr>
          <a:xfrm>
            <a:off x="135467" y="259644"/>
            <a:ext cx="11842044" cy="65126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1E4489A-C3A4-4FD0-B4B6-F1448B9401DB}"/>
              </a:ext>
            </a:extLst>
          </p:cNvPr>
          <p:cNvSpPr/>
          <p:nvPr/>
        </p:nvSpPr>
        <p:spPr>
          <a:xfrm>
            <a:off x="3048000" y="1362075"/>
            <a:ext cx="8505825" cy="2238375"/>
          </a:xfrm>
          <a:prstGeom prst="roundRect">
            <a:avLst>
              <a:gd name="adj" fmla="val 21029"/>
            </a:avLst>
          </a:prstGeom>
          <a:solidFill>
            <a:srgbClr val="ECFFD9"/>
          </a:solidFill>
          <a:ln w="88900" cap="rnd" cmpd="thinThick">
            <a:solidFill>
              <a:srgbClr val="0070C0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450000 h 900000"/>
                      <a:gd name="connsiteX1" fmla="*/ 450000 w 5400000"/>
                      <a:gd name="connsiteY1" fmla="*/ 0 h 900000"/>
                      <a:gd name="connsiteX2" fmla="*/ 4950000 w 5400000"/>
                      <a:gd name="connsiteY2" fmla="*/ 0 h 900000"/>
                      <a:gd name="connsiteX3" fmla="*/ 5400000 w 5400000"/>
                      <a:gd name="connsiteY3" fmla="*/ 450000 h 900000"/>
                      <a:gd name="connsiteX4" fmla="*/ 5400000 w 5400000"/>
                      <a:gd name="connsiteY4" fmla="*/ 450000 h 900000"/>
                      <a:gd name="connsiteX5" fmla="*/ 4950000 w 5400000"/>
                      <a:gd name="connsiteY5" fmla="*/ 900000 h 900000"/>
                      <a:gd name="connsiteX6" fmla="*/ 450000 w 5400000"/>
                      <a:gd name="connsiteY6" fmla="*/ 900000 h 900000"/>
                      <a:gd name="connsiteX7" fmla="*/ 0 w 5400000"/>
                      <a:gd name="connsiteY7" fmla="*/ 450000 h 90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00000" h="900000" fill="none" extrusionOk="0">
                        <a:moveTo>
                          <a:pt x="0" y="450000"/>
                        </a:moveTo>
                        <a:cubicBezTo>
                          <a:pt x="-4340" y="160086"/>
                          <a:pt x="176732" y="34382"/>
                          <a:pt x="450000" y="0"/>
                        </a:cubicBezTo>
                        <a:cubicBezTo>
                          <a:pt x="1617756" y="-38581"/>
                          <a:pt x="3766908" y="63341"/>
                          <a:pt x="4950000" y="0"/>
                        </a:cubicBezTo>
                        <a:cubicBezTo>
                          <a:pt x="5152685" y="-7415"/>
                          <a:pt x="5418014" y="216204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420681" y="729313"/>
                          <a:pt x="5198924" y="904103"/>
                          <a:pt x="4950000" y="900000"/>
                        </a:cubicBezTo>
                        <a:cubicBezTo>
                          <a:pt x="4498390" y="980982"/>
                          <a:pt x="2415186" y="972255"/>
                          <a:pt x="450000" y="900000"/>
                        </a:cubicBezTo>
                        <a:cubicBezTo>
                          <a:pt x="219287" y="884402"/>
                          <a:pt x="2991" y="684461"/>
                          <a:pt x="0" y="450000"/>
                        </a:cubicBezTo>
                        <a:close/>
                      </a:path>
                      <a:path w="5400000" h="900000" stroke="0" extrusionOk="0">
                        <a:moveTo>
                          <a:pt x="0" y="450000"/>
                        </a:moveTo>
                        <a:cubicBezTo>
                          <a:pt x="-7819" y="196649"/>
                          <a:pt x="197363" y="1542"/>
                          <a:pt x="450000" y="0"/>
                        </a:cubicBezTo>
                        <a:cubicBezTo>
                          <a:pt x="1972026" y="132882"/>
                          <a:pt x="3161765" y="-84951"/>
                          <a:pt x="4950000" y="0"/>
                        </a:cubicBezTo>
                        <a:cubicBezTo>
                          <a:pt x="5177572" y="20464"/>
                          <a:pt x="5394754" y="230466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366583" y="680245"/>
                          <a:pt x="5218585" y="909583"/>
                          <a:pt x="4950000" y="900000"/>
                        </a:cubicBezTo>
                        <a:cubicBezTo>
                          <a:pt x="3884479" y="949533"/>
                          <a:pt x="2061751" y="914809"/>
                          <a:pt x="450000" y="900000"/>
                        </a:cubicBezTo>
                        <a:cubicBezTo>
                          <a:pt x="168972" y="895023"/>
                          <a:pt x="-15307" y="712940"/>
                          <a:pt x="0" y="450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b="1" dirty="0">
                <a:solidFill>
                  <a:srgbClr val="002060"/>
                </a:solidFill>
                <a:latin typeface="Calibri" panose="020F0502020204030204"/>
              </a:rPr>
              <a:t>Vẽ sơ đồ tư duy thể hiện duy thể hiện đặc điểm địa hình và khí hậu  vùng Nam Bộ. </a:t>
            </a:r>
          </a:p>
        </p:txBody>
      </p:sp>
      <p:pic>
        <p:nvPicPr>
          <p:cNvPr id="3" name="Picture 2" descr="Cartoon happy school boy waving hand Premium Vector">
            <a:extLst>
              <a:ext uri="{FF2B5EF4-FFF2-40B4-BE49-F238E27FC236}">
                <a16:creationId xmlns:a16="http://schemas.microsoft.com/office/drawing/2014/main" id="{1C5853FB-6EF8-618B-AE13-D2432D96C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702" y1="31789" x2="57234" y2="38658"/>
                        <a14:foregroundMark x1="51064" y1="85304" x2="51064" y2="85304"/>
                        <a14:foregroundMark x1="37660" y1="88179" x2="37660" y2="8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31611" y="1429567"/>
            <a:ext cx="44767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771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each with a chair and umbrella&#10;&#10;Description automatically generated">
            <a:extLst>
              <a:ext uri="{FF2B5EF4-FFF2-40B4-BE49-F238E27FC236}">
                <a16:creationId xmlns:a16="http://schemas.microsoft.com/office/drawing/2014/main" id="{ADA71238-3880-4799-A39D-133F95305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2266020-F092-4A38-AF04-E77F4B264782}"/>
              </a:ext>
            </a:extLst>
          </p:cNvPr>
          <p:cNvSpPr/>
          <p:nvPr/>
        </p:nvSpPr>
        <p:spPr>
          <a:xfrm>
            <a:off x="135467" y="221544"/>
            <a:ext cx="11842044" cy="65126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1E4489A-C3A4-4FD0-B4B6-F1448B9401DB}"/>
              </a:ext>
            </a:extLst>
          </p:cNvPr>
          <p:cNvSpPr/>
          <p:nvPr/>
        </p:nvSpPr>
        <p:spPr>
          <a:xfrm>
            <a:off x="304800" y="2486025"/>
            <a:ext cx="3190875" cy="1828800"/>
          </a:xfrm>
          <a:prstGeom prst="roundRect">
            <a:avLst>
              <a:gd name="adj" fmla="val 21029"/>
            </a:avLst>
          </a:prstGeom>
          <a:solidFill>
            <a:srgbClr val="ECFFD9"/>
          </a:solidFill>
          <a:ln w="88900" cap="rnd" cmpd="thinThick">
            <a:solidFill>
              <a:srgbClr val="0070C0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450000 h 900000"/>
                      <a:gd name="connsiteX1" fmla="*/ 450000 w 5400000"/>
                      <a:gd name="connsiteY1" fmla="*/ 0 h 900000"/>
                      <a:gd name="connsiteX2" fmla="*/ 4950000 w 5400000"/>
                      <a:gd name="connsiteY2" fmla="*/ 0 h 900000"/>
                      <a:gd name="connsiteX3" fmla="*/ 5400000 w 5400000"/>
                      <a:gd name="connsiteY3" fmla="*/ 450000 h 900000"/>
                      <a:gd name="connsiteX4" fmla="*/ 5400000 w 5400000"/>
                      <a:gd name="connsiteY4" fmla="*/ 450000 h 900000"/>
                      <a:gd name="connsiteX5" fmla="*/ 4950000 w 5400000"/>
                      <a:gd name="connsiteY5" fmla="*/ 900000 h 900000"/>
                      <a:gd name="connsiteX6" fmla="*/ 450000 w 5400000"/>
                      <a:gd name="connsiteY6" fmla="*/ 900000 h 900000"/>
                      <a:gd name="connsiteX7" fmla="*/ 0 w 5400000"/>
                      <a:gd name="connsiteY7" fmla="*/ 450000 h 90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00000" h="900000" fill="none" extrusionOk="0">
                        <a:moveTo>
                          <a:pt x="0" y="450000"/>
                        </a:moveTo>
                        <a:cubicBezTo>
                          <a:pt x="-4340" y="160086"/>
                          <a:pt x="176732" y="34382"/>
                          <a:pt x="450000" y="0"/>
                        </a:cubicBezTo>
                        <a:cubicBezTo>
                          <a:pt x="1617756" y="-38581"/>
                          <a:pt x="3766908" y="63341"/>
                          <a:pt x="4950000" y="0"/>
                        </a:cubicBezTo>
                        <a:cubicBezTo>
                          <a:pt x="5152685" y="-7415"/>
                          <a:pt x="5418014" y="216204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420681" y="729313"/>
                          <a:pt x="5198924" y="904103"/>
                          <a:pt x="4950000" y="900000"/>
                        </a:cubicBezTo>
                        <a:cubicBezTo>
                          <a:pt x="4498390" y="980982"/>
                          <a:pt x="2415186" y="972255"/>
                          <a:pt x="450000" y="900000"/>
                        </a:cubicBezTo>
                        <a:cubicBezTo>
                          <a:pt x="219287" y="884402"/>
                          <a:pt x="2991" y="684461"/>
                          <a:pt x="0" y="450000"/>
                        </a:cubicBezTo>
                        <a:close/>
                      </a:path>
                      <a:path w="5400000" h="900000" stroke="0" extrusionOk="0">
                        <a:moveTo>
                          <a:pt x="0" y="450000"/>
                        </a:moveTo>
                        <a:cubicBezTo>
                          <a:pt x="-7819" y="196649"/>
                          <a:pt x="197363" y="1542"/>
                          <a:pt x="450000" y="0"/>
                        </a:cubicBezTo>
                        <a:cubicBezTo>
                          <a:pt x="1972026" y="132882"/>
                          <a:pt x="3161765" y="-84951"/>
                          <a:pt x="4950000" y="0"/>
                        </a:cubicBezTo>
                        <a:cubicBezTo>
                          <a:pt x="5177572" y="20464"/>
                          <a:pt x="5394754" y="230466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366583" y="680245"/>
                          <a:pt x="5218585" y="909583"/>
                          <a:pt x="4950000" y="900000"/>
                        </a:cubicBezTo>
                        <a:cubicBezTo>
                          <a:pt x="3884479" y="949533"/>
                          <a:pt x="2061751" y="914809"/>
                          <a:pt x="450000" y="900000"/>
                        </a:cubicBezTo>
                        <a:cubicBezTo>
                          <a:pt x="168972" y="895023"/>
                          <a:pt x="-15307" y="712940"/>
                          <a:pt x="0" y="450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ĐẶC ĐIỂM THIÊN NHIÊN VÙNG NAM BỘ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31F2A9-4C45-A7C5-0A04-8BD1ECC491C2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495675" y="1704975"/>
            <a:ext cx="857250" cy="16954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A5B8CE3-A432-36FB-9F2F-33347DB0E3C9}"/>
              </a:ext>
            </a:extLst>
          </p:cNvPr>
          <p:cNvSpPr/>
          <p:nvPr/>
        </p:nvSpPr>
        <p:spPr>
          <a:xfrm>
            <a:off x="4380196" y="1058721"/>
            <a:ext cx="1725329" cy="1313003"/>
          </a:xfrm>
          <a:prstGeom prst="roundRect">
            <a:avLst>
              <a:gd name="adj" fmla="val 18702"/>
            </a:avLst>
          </a:prstGeom>
          <a:solidFill>
            <a:srgbClr val="FFEFFF"/>
          </a:solidFill>
          <a:ln w="57150" cap="rnd" cmpd="thinThick">
            <a:solidFill>
              <a:srgbClr val="FF0066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450000 h 900000"/>
                      <a:gd name="connsiteX1" fmla="*/ 450000 w 5400000"/>
                      <a:gd name="connsiteY1" fmla="*/ 0 h 900000"/>
                      <a:gd name="connsiteX2" fmla="*/ 4950000 w 5400000"/>
                      <a:gd name="connsiteY2" fmla="*/ 0 h 900000"/>
                      <a:gd name="connsiteX3" fmla="*/ 5400000 w 5400000"/>
                      <a:gd name="connsiteY3" fmla="*/ 450000 h 900000"/>
                      <a:gd name="connsiteX4" fmla="*/ 5400000 w 5400000"/>
                      <a:gd name="connsiteY4" fmla="*/ 450000 h 900000"/>
                      <a:gd name="connsiteX5" fmla="*/ 4950000 w 5400000"/>
                      <a:gd name="connsiteY5" fmla="*/ 900000 h 900000"/>
                      <a:gd name="connsiteX6" fmla="*/ 450000 w 5400000"/>
                      <a:gd name="connsiteY6" fmla="*/ 900000 h 900000"/>
                      <a:gd name="connsiteX7" fmla="*/ 0 w 5400000"/>
                      <a:gd name="connsiteY7" fmla="*/ 450000 h 90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00000" h="900000" fill="none" extrusionOk="0">
                        <a:moveTo>
                          <a:pt x="0" y="450000"/>
                        </a:moveTo>
                        <a:cubicBezTo>
                          <a:pt x="-4340" y="160086"/>
                          <a:pt x="176732" y="34382"/>
                          <a:pt x="450000" y="0"/>
                        </a:cubicBezTo>
                        <a:cubicBezTo>
                          <a:pt x="1617756" y="-38581"/>
                          <a:pt x="3766908" y="63341"/>
                          <a:pt x="4950000" y="0"/>
                        </a:cubicBezTo>
                        <a:cubicBezTo>
                          <a:pt x="5152685" y="-7415"/>
                          <a:pt x="5418014" y="216204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420681" y="729313"/>
                          <a:pt x="5198924" y="904103"/>
                          <a:pt x="4950000" y="900000"/>
                        </a:cubicBezTo>
                        <a:cubicBezTo>
                          <a:pt x="4498390" y="980982"/>
                          <a:pt x="2415186" y="972255"/>
                          <a:pt x="450000" y="900000"/>
                        </a:cubicBezTo>
                        <a:cubicBezTo>
                          <a:pt x="219287" y="884402"/>
                          <a:pt x="2991" y="684461"/>
                          <a:pt x="0" y="450000"/>
                        </a:cubicBezTo>
                        <a:close/>
                      </a:path>
                      <a:path w="5400000" h="900000" stroke="0" extrusionOk="0">
                        <a:moveTo>
                          <a:pt x="0" y="450000"/>
                        </a:moveTo>
                        <a:cubicBezTo>
                          <a:pt x="-7819" y="196649"/>
                          <a:pt x="197363" y="1542"/>
                          <a:pt x="450000" y="0"/>
                        </a:cubicBezTo>
                        <a:cubicBezTo>
                          <a:pt x="1972026" y="132882"/>
                          <a:pt x="3161765" y="-84951"/>
                          <a:pt x="4950000" y="0"/>
                        </a:cubicBezTo>
                        <a:cubicBezTo>
                          <a:pt x="5177572" y="20464"/>
                          <a:pt x="5394754" y="230466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366583" y="680245"/>
                          <a:pt x="5218585" y="909583"/>
                          <a:pt x="4950000" y="900000"/>
                        </a:cubicBezTo>
                        <a:cubicBezTo>
                          <a:pt x="3884479" y="949533"/>
                          <a:pt x="2061751" y="914809"/>
                          <a:pt x="450000" y="900000"/>
                        </a:cubicBezTo>
                        <a:cubicBezTo>
                          <a:pt x="168972" y="895023"/>
                          <a:pt x="-15307" y="712940"/>
                          <a:pt x="0" y="450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cs typeface="+mn-cs"/>
              </a:rPr>
              <a:t>Địa hình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4814EE-7CEE-1543-788F-2E5A739A58AD}"/>
              </a:ext>
            </a:extLst>
          </p:cNvPr>
          <p:cNvCxnSpPr>
            <a:cxnSpLocks/>
          </p:cNvCxnSpPr>
          <p:nvPr/>
        </p:nvCxnSpPr>
        <p:spPr>
          <a:xfrm>
            <a:off x="3543300" y="3409950"/>
            <a:ext cx="876300" cy="14287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2562A0B-C37B-5FD0-F5FB-956F4CBC4580}"/>
              </a:ext>
            </a:extLst>
          </p:cNvPr>
          <p:cNvSpPr/>
          <p:nvPr/>
        </p:nvSpPr>
        <p:spPr>
          <a:xfrm>
            <a:off x="4427821" y="4192446"/>
            <a:ext cx="1744379" cy="1313003"/>
          </a:xfrm>
          <a:prstGeom prst="roundRect">
            <a:avLst>
              <a:gd name="adj" fmla="val 18702"/>
            </a:avLst>
          </a:prstGeom>
          <a:solidFill>
            <a:srgbClr val="FFEFFF"/>
          </a:solidFill>
          <a:ln w="57150" cap="rnd" cmpd="thinThick">
            <a:solidFill>
              <a:srgbClr val="FF0066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450000 h 900000"/>
                      <a:gd name="connsiteX1" fmla="*/ 450000 w 5400000"/>
                      <a:gd name="connsiteY1" fmla="*/ 0 h 900000"/>
                      <a:gd name="connsiteX2" fmla="*/ 4950000 w 5400000"/>
                      <a:gd name="connsiteY2" fmla="*/ 0 h 900000"/>
                      <a:gd name="connsiteX3" fmla="*/ 5400000 w 5400000"/>
                      <a:gd name="connsiteY3" fmla="*/ 450000 h 900000"/>
                      <a:gd name="connsiteX4" fmla="*/ 5400000 w 5400000"/>
                      <a:gd name="connsiteY4" fmla="*/ 450000 h 900000"/>
                      <a:gd name="connsiteX5" fmla="*/ 4950000 w 5400000"/>
                      <a:gd name="connsiteY5" fmla="*/ 900000 h 900000"/>
                      <a:gd name="connsiteX6" fmla="*/ 450000 w 5400000"/>
                      <a:gd name="connsiteY6" fmla="*/ 900000 h 900000"/>
                      <a:gd name="connsiteX7" fmla="*/ 0 w 5400000"/>
                      <a:gd name="connsiteY7" fmla="*/ 450000 h 90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00000" h="900000" fill="none" extrusionOk="0">
                        <a:moveTo>
                          <a:pt x="0" y="450000"/>
                        </a:moveTo>
                        <a:cubicBezTo>
                          <a:pt x="-4340" y="160086"/>
                          <a:pt x="176732" y="34382"/>
                          <a:pt x="450000" y="0"/>
                        </a:cubicBezTo>
                        <a:cubicBezTo>
                          <a:pt x="1617756" y="-38581"/>
                          <a:pt x="3766908" y="63341"/>
                          <a:pt x="4950000" y="0"/>
                        </a:cubicBezTo>
                        <a:cubicBezTo>
                          <a:pt x="5152685" y="-7415"/>
                          <a:pt x="5418014" y="216204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420681" y="729313"/>
                          <a:pt x="5198924" y="904103"/>
                          <a:pt x="4950000" y="900000"/>
                        </a:cubicBezTo>
                        <a:cubicBezTo>
                          <a:pt x="4498390" y="980982"/>
                          <a:pt x="2415186" y="972255"/>
                          <a:pt x="450000" y="900000"/>
                        </a:cubicBezTo>
                        <a:cubicBezTo>
                          <a:pt x="219287" y="884402"/>
                          <a:pt x="2991" y="684461"/>
                          <a:pt x="0" y="450000"/>
                        </a:cubicBezTo>
                        <a:close/>
                      </a:path>
                      <a:path w="5400000" h="900000" stroke="0" extrusionOk="0">
                        <a:moveTo>
                          <a:pt x="0" y="450000"/>
                        </a:moveTo>
                        <a:cubicBezTo>
                          <a:pt x="-7819" y="196649"/>
                          <a:pt x="197363" y="1542"/>
                          <a:pt x="450000" y="0"/>
                        </a:cubicBezTo>
                        <a:cubicBezTo>
                          <a:pt x="1972026" y="132882"/>
                          <a:pt x="3161765" y="-84951"/>
                          <a:pt x="4950000" y="0"/>
                        </a:cubicBezTo>
                        <a:cubicBezTo>
                          <a:pt x="5177572" y="20464"/>
                          <a:pt x="5394754" y="230466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366583" y="680245"/>
                          <a:pt x="5218585" y="909583"/>
                          <a:pt x="4950000" y="900000"/>
                        </a:cubicBezTo>
                        <a:cubicBezTo>
                          <a:pt x="3884479" y="949533"/>
                          <a:pt x="2061751" y="914809"/>
                          <a:pt x="450000" y="900000"/>
                        </a:cubicBezTo>
                        <a:cubicBezTo>
                          <a:pt x="168972" y="895023"/>
                          <a:pt x="-15307" y="712940"/>
                          <a:pt x="0" y="450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cs typeface="+mn-cs"/>
              </a:rPr>
              <a:t>Khí</a:t>
            </a:r>
            <a:r>
              <a:rPr kumimoji="0" lang="nl-NL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cs typeface="+mn-cs"/>
              </a:rPr>
              <a:t> hậu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1CBB569-9AF9-BC72-3B67-EEFA9F4593CA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6105525" y="1343025"/>
            <a:ext cx="419100" cy="3721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5F811D8-271C-EB62-1C4F-D9A01E9553B9}"/>
              </a:ext>
            </a:extLst>
          </p:cNvPr>
          <p:cNvSpPr/>
          <p:nvPr/>
        </p:nvSpPr>
        <p:spPr>
          <a:xfrm>
            <a:off x="6477000" y="828675"/>
            <a:ext cx="4924425" cy="8382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yếu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địa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, </a:t>
            </a:r>
            <a:r>
              <a:rPr lang="en-US" sz="2400" dirty="0" err="1"/>
              <a:t>thấp</a:t>
            </a:r>
            <a:r>
              <a:rPr lang="en-US" sz="2400" dirty="0"/>
              <a:t>,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phẳng</a:t>
            </a:r>
            <a:r>
              <a:rPr lang="en-US" sz="2400" dirty="0"/>
              <a:t>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99BD908-1586-5CFE-3CC1-D8273C6276D2}"/>
              </a:ext>
            </a:extLst>
          </p:cNvPr>
          <p:cNvCxnSpPr>
            <a:cxnSpLocks/>
          </p:cNvCxnSpPr>
          <p:nvPr/>
        </p:nvCxnSpPr>
        <p:spPr>
          <a:xfrm>
            <a:off x="6134100" y="1952625"/>
            <a:ext cx="438150" cy="5238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B98BB2B-0B2D-2013-006E-C9D44BAA8A67}"/>
              </a:ext>
            </a:extLst>
          </p:cNvPr>
          <p:cNvSpPr/>
          <p:nvPr/>
        </p:nvSpPr>
        <p:spPr>
          <a:xfrm>
            <a:off x="6524625" y="1962150"/>
            <a:ext cx="4924425" cy="8382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sông</a:t>
            </a:r>
            <a:r>
              <a:rPr lang="en-US" sz="2400" dirty="0"/>
              <a:t> </a:t>
            </a:r>
            <a:r>
              <a:rPr lang="en-US" sz="2400" dirty="0" err="1"/>
              <a:t>Cửu</a:t>
            </a:r>
            <a:r>
              <a:rPr lang="en-US" sz="2400" dirty="0"/>
              <a:t> Long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vùng</a:t>
            </a:r>
            <a:r>
              <a:rPr lang="en-US" sz="2400" dirty="0"/>
              <a:t> </a:t>
            </a:r>
            <a:r>
              <a:rPr lang="en-US" sz="2400" dirty="0" err="1"/>
              <a:t>trũng</a:t>
            </a:r>
            <a:r>
              <a:rPr lang="en-US" sz="2400" dirty="0"/>
              <a:t>, </a:t>
            </a:r>
            <a:r>
              <a:rPr lang="en-US" sz="2400" dirty="0" err="1"/>
              <a:t>dễ</a:t>
            </a:r>
            <a:r>
              <a:rPr lang="en-US" sz="2400" dirty="0"/>
              <a:t> </a:t>
            </a:r>
            <a:r>
              <a:rPr lang="en-US" sz="2400" dirty="0" err="1"/>
              <a:t>ngập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.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88817A8-4687-FEB5-A94D-C4E97DAA8B60}"/>
              </a:ext>
            </a:extLst>
          </p:cNvPr>
          <p:cNvCxnSpPr>
            <a:cxnSpLocks/>
          </p:cNvCxnSpPr>
          <p:nvPr/>
        </p:nvCxnSpPr>
        <p:spPr>
          <a:xfrm flipV="1">
            <a:off x="6172200" y="4391025"/>
            <a:ext cx="419100" cy="3721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1A83A80-0341-7D12-A2AE-220677A11065}"/>
              </a:ext>
            </a:extLst>
          </p:cNvPr>
          <p:cNvSpPr/>
          <p:nvPr/>
        </p:nvSpPr>
        <p:spPr>
          <a:xfrm>
            <a:off x="6543675" y="3876675"/>
            <a:ext cx="4924425" cy="8382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.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27 </a:t>
            </a:r>
            <a:r>
              <a:rPr lang="en-US" sz="2400" dirty="0" err="1"/>
              <a:t>độ</a:t>
            </a:r>
            <a:r>
              <a:rPr lang="en-US" sz="2400" dirty="0"/>
              <a:t> C.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3FAEEAD-3003-BC56-7C09-ACA231230445}"/>
              </a:ext>
            </a:extLst>
          </p:cNvPr>
          <p:cNvCxnSpPr>
            <a:cxnSpLocks/>
          </p:cNvCxnSpPr>
          <p:nvPr/>
        </p:nvCxnSpPr>
        <p:spPr>
          <a:xfrm>
            <a:off x="6200775" y="5000625"/>
            <a:ext cx="438150" cy="5238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3B8A977-EC92-E71B-2FD4-78BD37362C41}"/>
              </a:ext>
            </a:extLst>
          </p:cNvPr>
          <p:cNvSpPr/>
          <p:nvPr/>
        </p:nvSpPr>
        <p:spPr>
          <a:xfrm>
            <a:off x="6591300" y="5010150"/>
            <a:ext cx="4924425" cy="123825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Khí</a:t>
            </a:r>
            <a:r>
              <a:rPr lang="en-US" sz="2400" dirty="0"/>
              <a:t> </a:t>
            </a:r>
            <a:r>
              <a:rPr lang="en-US" sz="2400" dirty="0" err="1"/>
              <a:t>hậu</a:t>
            </a:r>
            <a:r>
              <a:rPr lang="en-US" sz="2400" dirty="0"/>
              <a:t> chia </a:t>
            </a:r>
            <a:r>
              <a:rPr lang="en-US" sz="2400" dirty="0" err="1"/>
              <a:t>thành</a:t>
            </a:r>
            <a:r>
              <a:rPr lang="en-US" sz="2400" dirty="0"/>
              <a:t> 2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rõ</a:t>
            </a:r>
            <a:r>
              <a:rPr lang="en-US" sz="2400" dirty="0"/>
              <a:t> </a:t>
            </a:r>
            <a:r>
              <a:rPr lang="en-US" sz="2400" dirty="0" err="1"/>
              <a:t>rệt</a:t>
            </a:r>
            <a:r>
              <a:rPr lang="en-US" sz="2400" dirty="0"/>
              <a:t>: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mưa</a:t>
            </a:r>
            <a:r>
              <a:rPr lang="en-US" sz="2400" dirty="0"/>
              <a:t> (</a:t>
            </a:r>
            <a:r>
              <a:rPr lang="en-US" sz="2400" dirty="0" err="1"/>
              <a:t>tháng</a:t>
            </a:r>
            <a:r>
              <a:rPr lang="en-US" sz="2400" dirty="0"/>
              <a:t> 5-11)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khô</a:t>
            </a:r>
            <a:r>
              <a:rPr lang="en-US" sz="2400" dirty="0"/>
              <a:t> (</a:t>
            </a:r>
            <a:r>
              <a:rPr lang="en-US" sz="2400" dirty="0" err="1"/>
              <a:t>tháng</a:t>
            </a:r>
            <a:r>
              <a:rPr lang="en-US" sz="2400" dirty="0"/>
              <a:t> 12 – 4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9661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9" grpId="0" animBg="1"/>
      <p:bldP spid="26" grpId="0" animBg="1"/>
      <p:bldP spid="28" grpId="0" animBg="1"/>
      <p:bldP spid="3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3877E2-88C8-40A4-89C2-9C4BC63B0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356"/>
            <a:ext cx="12192000" cy="685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301237-4B86-4183-354C-68F0EC6F83D2}"/>
              </a:ext>
            </a:extLst>
          </p:cNvPr>
          <p:cNvSpPr txBox="1"/>
          <p:nvPr/>
        </p:nvSpPr>
        <p:spPr>
          <a:xfrm>
            <a:off x="826358" y="695325"/>
            <a:ext cx="10545081" cy="2198157"/>
          </a:xfrm>
          <a:custGeom>
            <a:avLst/>
            <a:gdLst>
              <a:gd name="connsiteX0" fmla="*/ 0 w 10501183"/>
              <a:gd name="connsiteY0" fmla="*/ 222966 h 1337770"/>
              <a:gd name="connsiteX1" fmla="*/ 222966 w 10501183"/>
              <a:gd name="connsiteY1" fmla="*/ 0 h 1337770"/>
              <a:gd name="connsiteX2" fmla="*/ 762588 w 10501183"/>
              <a:gd name="connsiteY2" fmla="*/ 0 h 1337770"/>
              <a:gd name="connsiteX3" fmla="*/ 1286937 w 10501183"/>
              <a:gd name="connsiteY3" fmla="*/ 0 h 1337770"/>
              <a:gd name="connsiteX4" fmla="*/ 1750197 w 10501183"/>
              <a:gd name="connsiteY4" fmla="*/ 0 h 1337770"/>
              <a:gd name="connsiteX5" fmla="*/ 1750197 w 10501183"/>
              <a:gd name="connsiteY5" fmla="*/ 0 h 1337770"/>
              <a:gd name="connsiteX6" fmla="*/ 2406521 w 10501183"/>
              <a:gd name="connsiteY6" fmla="*/ 0 h 1337770"/>
              <a:gd name="connsiteX7" fmla="*/ 3089098 w 10501183"/>
              <a:gd name="connsiteY7" fmla="*/ 0 h 1337770"/>
              <a:gd name="connsiteX8" fmla="*/ 3745422 w 10501183"/>
              <a:gd name="connsiteY8" fmla="*/ 0 h 1337770"/>
              <a:gd name="connsiteX9" fmla="*/ 4375493 w 10501183"/>
              <a:gd name="connsiteY9" fmla="*/ 0 h 1337770"/>
              <a:gd name="connsiteX10" fmla="*/ 4854270 w 10501183"/>
              <a:gd name="connsiteY10" fmla="*/ 0 h 1337770"/>
              <a:gd name="connsiteX11" fmla="*/ 5510128 w 10501183"/>
              <a:gd name="connsiteY11" fmla="*/ 0 h 1337770"/>
              <a:gd name="connsiteX12" fmla="*/ 5988904 w 10501183"/>
              <a:gd name="connsiteY12" fmla="*/ 0 h 1337770"/>
              <a:gd name="connsiteX13" fmla="*/ 6762817 w 10501183"/>
              <a:gd name="connsiteY13" fmla="*/ 0 h 1337770"/>
              <a:gd name="connsiteX14" fmla="*/ 7477702 w 10501183"/>
              <a:gd name="connsiteY14" fmla="*/ 0 h 1337770"/>
              <a:gd name="connsiteX15" fmla="*/ 7956479 w 10501183"/>
              <a:gd name="connsiteY15" fmla="*/ 0 h 1337770"/>
              <a:gd name="connsiteX16" fmla="*/ 8494283 w 10501183"/>
              <a:gd name="connsiteY16" fmla="*/ 0 h 1337770"/>
              <a:gd name="connsiteX17" fmla="*/ 9209168 w 10501183"/>
              <a:gd name="connsiteY17" fmla="*/ 0 h 1337770"/>
              <a:gd name="connsiteX18" fmla="*/ 10278217 w 10501183"/>
              <a:gd name="connsiteY18" fmla="*/ 0 h 1337770"/>
              <a:gd name="connsiteX19" fmla="*/ 10501183 w 10501183"/>
              <a:gd name="connsiteY19" fmla="*/ 222966 h 1337770"/>
              <a:gd name="connsiteX20" fmla="*/ 10501183 w 10501183"/>
              <a:gd name="connsiteY20" fmla="*/ 222962 h 1337770"/>
              <a:gd name="connsiteX21" fmla="*/ 10501183 w 10501183"/>
              <a:gd name="connsiteY21" fmla="*/ 222962 h 1337770"/>
              <a:gd name="connsiteX22" fmla="*/ 10501183 w 10501183"/>
              <a:gd name="connsiteY22" fmla="*/ 557404 h 1337770"/>
              <a:gd name="connsiteX23" fmla="*/ 10501183 w 10501183"/>
              <a:gd name="connsiteY23" fmla="*/ 1114804 h 1337770"/>
              <a:gd name="connsiteX24" fmla="*/ 10278217 w 10501183"/>
              <a:gd name="connsiteY24" fmla="*/ 1337770 h 1337770"/>
              <a:gd name="connsiteX25" fmla="*/ 9504304 w 10501183"/>
              <a:gd name="connsiteY25" fmla="*/ 1337770 h 1337770"/>
              <a:gd name="connsiteX26" fmla="*/ 8966501 w 10501183"/>
              <a:gd name="connsiteY26" fmla="*/ 1337770 h 1337770"/>
              <a:gd name="connsiteX27" fmla="*/ 8369670 w 10501183"/>
              <a:gd name="connsiteY27" fmla="*/ 1337770 h 1337770"/>
              <a:gd name="connsiteX28" fmla="*/ 7831866 w 10501183"/>
              <a:gd name="connsiteY28" fmla="*/ 1337770 h 1337770"/>
              <a:gd name="connsiteX29" fmla="*/ 7235035 w 10501183"/>
              <a:gd name="connsiteY29" fmla="*/ 1337770 h 1337770"/>
              <a:gd name="connsiteX30" fmla="*/ 6638204 w 10501183"/>
              <a:gd name="connsiteY30" fmla="*/ 1337770 h 1337770"/>
              <a:gd name="connsiteX31" fmla="*/ 6159427 w 10501183"/>
              <a:gd name="connsiteY31" fmla="*/ 1337770 h 1337770"/>
              <a:gd name="connsiteX32" fmla="*/ 5503569 w 10501183"/>
              <a:gd name="connsiteY32" fmla="*/ 1337770 h 1337770"/>
              <a:gd name="connsiteX33" fmla="*/ 5024793 w 10501183"/>
              <a:gd name="connsiteY33" fmla="*/ 1337770 h 1337770"/>
              <a:gd name="connsiteX34" fmla="*/ 4375493 w 10501183"/>
              <a:gd name="connsiteY34" fmla="*/ 1337770 h 1337770"/>
              <a:gd name="connsiteX35" fmla="*/ 3692916 w 10501183"/>
              <a:gd name="connsiteY35" fmla="*/ 1337770 h 1337770"/>
              <a:gd name="connsiteX36" fmla="*/ 3115351 w 10501183"/>
              <a:gd name="connsiteY36" fmla="*/ 1337770 h 1337770"/>
              <a:gd name="connsiteX37" fmla="*/ 2432774 w 10501183"/>
              <a:gd name="connsiteY37" fmla="*/ 1337770 h 1337770"/>
              <a:gd name="connsiteX38" fmla="*/ 1750197 w 10501183"/>
              <a:gd name="connsiteY38" fmla="*/ 1337770 h 1337770"/>
              <a:gd name="connsiteX39" fmla="*/ 1750197 w 10501183"/>
              <a:gd name="connsiteY39" fmla="*/ 1337770 h 1337770"/>
              <a:gd name="connsiteX40" fmla="*/ 1271665 w 10501183"/>
              <a:gd name="connsiteY40" fmla="*/ 1337770 h 1337770"/>
              <a:gd name="connsiteX41" fmla="*/ 793132 w 10501183"/>
              <a:gd name="connsiteY41" fmla="*/ 1337770 h 1337770"/>
              <a:gd name="connsiteX42" fmla="*/ 222966 w 10501183"/>
              <a:gd name="connsiteY42" fmla="*/ 1337770 h 1337770"/>
              <a:gd name="connsiteX43" fmla="*/ 0 w 10501183"/>
              <a:gd name="connsiteY43" fmla="*/ 1114804 h 1337770"/>
              <a:gd name="connsiteX44" fmla="*/ 0 w 10501183"/>
              <a:gd name="connsiteY44" fmla="*/ 557404 h 1337770"/>
              <a:gd name="connsiteX45" fmla="*/ 0 w 10501183"/>
              <a:gd name="connsiteY45" fmla="*/ 431993 h 1337770"/>
              <a:gd name="connsiteX46" fmla="*/ 0 w 10501183"/>
              <a:gd name="connsiteY46" fmla="*/ 222962 h 1337770"/>
              <a:gd name="connsiteX47" fmla="*/ 0 w 10501183"/>
              <a:gd name="connsiteY47" fmla="*/ 222966 h 133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501183" h="1337770" fill="none" extrusionOk="0">
                <a:moveTo>
                  <a:pt x="0" y="222966"/>
                </a:moveTo>
                <a:cubicBezTo>
                  <a:pt x="1513" y="95614"/>
                  <a:pt x="91394" y="-18629"/>
                  <a:pt x="222966" y="0"/>
                </a:cubicBezTo>
                <a:cubicBezTo>
                  <a:pt x="437311" y="-4606"/>
                  <a:pt x="571951" y="17032"/>
                  <a:pt x="762588" y="0"/>
                </a:cubicBezTo>
                <a:cubicBezTo>
                  <a:pt x="953225" y="-17032"/>
                  <a:pt x="1039698" y="16747"/>
                  <a:pt x="1286937" y="0"/>
                </a:cubicBezTo>
                <a:cubicBezTo>
                  <a:pt x="1534176" y="-16747"/>
                  <a:pt x="1522394" y="-9954"/>
                  <a:pt x="1750197" y="0"/>
                </a:cubicBezTo>
                <a:lnTo>
                  <a:pt x="1750197" y="0"/>
                </a:lnTo>
                <a:cubicBezTo>
                  <a:pt x="1904885" y="-22329"/>
                  <a:pt x="2207821" y="-9932"/>
                  <a:pt x="2406521" y="0"/>
                </a:cubicBezTo>
                <a:cubicBezTo>
                  <a:pt x="2605221" y="9932"/>
                  <a:pt x="2863641" y="11539"/>
                  <a:pt x="3089098" y="0"/>
                </a:cubicBezTo>
                <a:cubicBezTo>
                  <a:pt x="3314555" y="-11539"/>
                  <a:pt x="3547632" y="12455"/>
                  <a:pt x="3745422" y="0"/>
                </a:cubicBezTo>
                <a:cubicBezTo>
                  <a:pt x="3943212" y="-12455"/>
                  <a:pt x="4194805" y="-29210"/>
                  <a:pt x="4375493" y="0"/>
                </a:cubicBezTo>
                <a:cubicBezTo>
                  <a:pt x="4496256" y="-15346"/>
                  <a:pt x="4652720" y="-17168"/>
                  <a:pt x="4854270" y="0"/>
                </a:cubicBezTo>
                <a:cubicBezTo>
                  <a:pt x="5055820" y="17168"/>
                  <a:pt x="5366731" y="21558"/>
                  <a:pt x="5510128" y="0"/>
                </a:cubicBezTo>
                <a:cubicBezTo>
                  <a:pt x="5653525" y="-21558"/>
                  <a:pt x="5814141" y="-7574"/>
                  <a:pt x="5988904" y="0"/>
                </a:cubicBezTo>
                <a:cubicBezTo>
                  <a:pt x="6163667" y="7574"/>
                  <a:pt x="6445840" y="-2167"/>
                  <a:pt x="6762817" y="0"/>
                </a:cubicBezTo>
                <a:cubicBezTo>
                  <a:pt x="7079794" y="2167"/>
                  <a:pt x="7321933" y="-20457"/>
                  <a:pt x="7477702" y="0"/>
                </a:cubicBezTo>
                <a:cubicBezTo>
                  <a:pt x="7633471" y="20457"/>
                  <a:pt x="7823318" y="-1803"/>
                  <a:pt x="7956479" y="0"/>
                </a:cubicBezTo>
                <a:cubicBezTo>
                  <a:pt x="8089640" y="1803"/>
                  <a:pt x="8329334" y="-26303"/>
                  <a:pt x="8494283" y="0"/>
                </a:cubicBezTo>
                <a:cubicBezTo>
                  <a:pt x="8659232" y="26303"/>
                  <a:pt x="8932773" y="18576"/>
                  <a:pt x="9209168" y="0"/>
                </a:cubicBezTo>
                <a:cubicBezTo>
                  <a:pt x="9485564" y="-18576"/>
                  <a:pt x="9755498" y="-30358"/>
                  <a:pt x="10278217" y="0"/>
                </a:cubicBezTo>
                <a:cubicBezTo>
                  <a:pt x="10402057" y="3977"/>
                  <a:pt x="10499722" y="119602"/>
                  <a:pt x="10501183" y="222966"/>
                </a:cubicBezTo>
                <a:lnTo>
                  <a:pt x="10501183" y="222962"/>
                </a:lnTo>
                <a:lnTo>
                  <a:pt x="10501183" y="222962"/>
                </a:lnTo>
                <a:cubicBezTo>
                  <a:pt x="10505561" y="325309"/>
                  <a:pt x="10511946" y="418233"/>
                  <a:pt x="10501183" y="557404"/>
                </a:cubicBezTo>
                <a:cubicBezTo>
                  <a:pt x="10491120" y="733955"/>
                  <a:pt x="10487749" y="936949"/>
                  <a:pt x="10501183" y="1114804"/>
                </a:cubicBezTo>
                <a:cubicBezTo>
                  <a:pt x="10514818" y="1245010"/>
                  <a:pt x="10422034" y="1354476"/>
                  <a:pt x="10278217" y="1337770"/>
                </a:cubicBezTo>
                <a:cubicBezTo>
                  <a:pt x="9939353" y="1359009"/>
                  <a:pt x="9774063" y="1310487"/>
                  <a:pt x="9504304" y="1337770"/>
                </a:cubicBezTo>
                <a:cubicBezTo>
                  <a:pt x="9234545" y="1365053"/>
                  <a:pt x="9223680" y="1343447"/>
                  <a:pt x="8966501" y="1337770"/>
                </a:cubicBezTo>
                <a:cubicBezTo>
                  <a:pt x="8709322" y="1332093"/>
                  <a:pt x="8504869" y="1356271"/>
                  <a:pt x="8369670" y="1337770"/>
                </a:cubicBezTo>
                <a:cubicBezTo>
                  <a:pt x="8234471" y="1319269"/>
                  <a:pt x="8018926" y="1333524"/>
                  <a:pt x="7831866" y="1337770"/>
                </a:cubicBezTo>
                <a:cubicBezTo>
                  <a:pt x="7644806" y="1342016"/>
                  <a:pt x="7459479" y="1349343"/>
                  <a:pt x="7235035" y="1337770"/>
                </a:cubicBezTo>
                <a:cubicBezTo>
                  <a:pt x="7010591" y="1326197"/>
                  <a:pt x="6861659" y="1310903"/>
                  <a:pt x="6638204" y="1337770"/>
                </a:cubicBezTo>
                <a:cubicBezTo>
                  <a:pt x="6414749" y="1364637"/>
                  <a:pt x="6357323" y="1315243"/>
                  <a:pt x="6159427" y="1337770"/>
                </a:cubicBezTo>
                <a:cubicBezTo>
                  <a:pt x="5961531" y="1360297"/>
                  <a:pt x="5698249" y="1326338"/>
                  <a:pt x="5503569" y="1337770"/>
                </a:cubicBezTo>
                <a:cubicBezTo>
                  <a:pt x="5308889" y="1349202"/>
                  <a:pt x="5189449" y="1343686"/>
                  <a:pt x="5024793" y="1337770"/>
                </a:cubicBezTo>
                <a:cubicBezTo>
                  <a:pt x="4860137" y="1331854"/>
                  <a:pt x="4573033" y="1312253"/>
                  <a:pt x="4375493" y="1337770"/>
                </a:cubicBezTo>
                <a:cubicBezTo>
                  <a:pt x="4206619" y="1345283"/>
                  <a:pt x="3835016" y="1365681"/>
                  <a:pt x="3692916" y="1337770"/>
                </a:cubicBezTo>
                <a:cubicBezTo>
                  <a:pt x="3550816" y="1309859"/>
                  <a:pt x="3302925" y="1317897"/>
                  <a:pt x="3115351" y="1337770"/>
                </a:cubicBezTo>
                <a:cubicBezTo>
                  <a:pt x="2927778" y="1357643"/>
                  <a:pt x="2583106" y="1341917"/>
                  <a:pt x="2432774" y="1337770"/>
                </a:cubicBezTo>
                <a:cubicBezTo>
                  <a:pt x="2282442" y="1333623"/>
                  <a:pt x="1960675" y="1307515"/>
                  <a:pt x="1750197" y="1337770"/>
                </a:cubicBezTo>
                <a:lnTo>
                  <a:pt x="1750197" y="1337770"/>
                </a:lnTo>
                <a:cubicBezTo>
                  <a:pt x="1574975" y="1323683"/>
                  <a:pt x="1437548" y="1350221"/>
                  <a:pt x="1271665" y="1337770"/>
                </a:cubicBezTo>
                <a:cubicBezTo>
                  <a:pt x="1105782" y="1325319"/>
                  <a:pt x="920488" y="1358430"/>
                  <a:pt x="793132" y="1337770"/>
                </a:cubicBezTo>
                <a:cubicBezTo>
                  <a:pt x="665776" y="1317110"/>
                  <a:pt x="430667" y="1314218"/>
                  <a:pt x="222966" y="1337770"/>
                </a:cubicBezTo>
                <a:cubicBezTo>
                  <a:pt x="95766" y="1343384"/>
                  <a:pt x="-19927" y="1251524"/>
                  <a:pt x="0" y="1114804"/>
                </a:cubicBezTo>
                <a:cubicBezTo>
                  <a:pt x="-3510" y="911981"/>
                  <a:pt x="15986" y="713672"/>
                  <a:pt x="0" y="557404"/>
                </a:cubicBezTo>
                <a:cubicBezTo>
                  <a:pt x="1747" y="512120"/>
                  <a:pt x="-3010" y="475697"/>
                  <a:pt x="0" y="431993"/>
                </a:cubicBezTo>
                <a:cubicBezTo>
                  <a:pt x="-3479" y="379201"/>
                  <a:pt x="4449" y="316071"/>
                  <a:pt x="0" y="222962"/>
                </a:cubicBezTo>
                <a:lnTo>
                  <a:pt x="0" y="222966"/>
                </a:lnTo>
                <a:close/>
              </a:path>
              <a:path w="10501183" h="1337770" stroke="0" extrusionOk="0">
                <a:moveTo>
                  <a:pt x="0" y="222966"/>
                </a:moveTo>
                <a:cubicBezTo>
                  <a:pt x="8476" y="78204"/>
                  <a:pt x="112133" y="-19602"/>
                  <a:pt x="222966" y="0"/>
                </a:cubicBezTo>
                <a:cubicBezTo>
                  <a:pt x="441744" y="1991"/>
                  <a:pt x="598957" y="20352"/>
                  <a:pt x="716771" y="0"/>
                </a:cubicBezTo>
                <a:cubicBezTo>
                  <a:pt x="834585" y="-20352"/>
                  <a:pt x="1052618" y="-10748"/>
                  <a:pt x="1210575" y="0"/>
                </a:cubicBezTo>
                <a:cubicBezTo>
                  <a:pt x="1368532" y="10748"/>
                  <a:pt x="1539852" y="-8659"/>
                  <a:pt x="1750197" y="0"/>
                </a:cubicBezTo>
                <a:lnTo>
                  <a:pt x="1750197" y="0"/>
                </a:lnTo>
                <a:cubicBezTo>
                  <a:pt x="2055992" y="-28827"/>
                  <a:pt x="2253022" y="8626"/>
                  <a:pt x="2380268" y="0"/>
                </a:cubicBezTo>
                <a:cubicBezTo>
                  <a:pt x="2507514" y="-8626"/>
                  <a:pt x="2688240" y="15175"/>
                  <a:pt x="2984086" y="0"/>
                </a:cubicBezTo>
                <a:cubicBezTo>
                  <a:pt x="3279932" y="-15175"/>
                  <a:pt x="3321744" y="28197"/>
                  <a:pt x="3614157" y="0"/>
                </a:cubicBezTo>
                <a:cubicBezTo>
                  <a:pt x="3906570" y="-28197"/>
                  <a:pt x="4054002" y="-8345"/>
                  <a:pt x="4375493" y="0"/>
                </a:cubicBezTo>
                <a:cubicBezTo>
                  <a:pt x="4553674" y="32614"/>
                  <a:pt x="4954975" y="-3168"/>
                  <a:pt x="5149406" y="0"/>
                </a:cubicBezTo>
                <a:cubicBezTo>
                  <a:pt x="5343837" y="3168"/>
                  <a:pt x="5536262" y="-7145"/>
                  <a:pt x="5687209" y="0"/>
                </a:cubicBezTo>
                <a:cubicBezTo>
                  <a:pt x="5838156" y="7145"/>
                  <a:pt x="6021585" y="-195"/>
                  <a:pt x="6165986" y="0"/>
                </a:cubicBezTo>
                <a:cubicBezTo>
                  <a:pt x="6310387" y="195"/>
                  <a:pt x="6411246" y="10843"/>
                  <a:pt x="6644762" y="0"/>
                </a:cubicBezTo>
                <a:cubicBezTo>
                  <a:pt x="6878278" y="-10843"/>
                  <a:pt x="7058197" y="-6057"/>
                  <a:pt x="7182566" y="0"/>
                </a:cubicBezTo>
                <a:cubicBezTo>
                  <a:pt x="7306935" y="6057"/>
                  <a:pt x="7567165" y="11594"/>
                  <a:pt x="7720370" y="0"/>
                </a:cubicBezTo>
                <a:cubicBezTo>
                  <a:pt x="7873575" y="-11594"/>
                  <a:pt x="8099761" y="5373"/>
                  <a:pt x="8376228" y="0"/>
                </a:cubicBezTo>
                <a:cubicBezTo>
                  <a:pt x="8652695" y="-5373"/>
                  <a:pt x="8934244" y="-2427"/>
                  <a:pt x="9091114" y="0"/>
                </a:cubicBezTo>
                <a:cubicBezTo>
                  <a:pt x="9247984" y="2427"/>
                  <a:pt x="9351022" y="-16555"/>
                  <a:pt x="9569890" y="0"/>
                </a:cubicBezTo>
                <a:cubicBezTo>
                  <a:pt x="9788758" y="16555"/>
                  <a:pt x="10025259" y="16388"/>
                  <a:pt x="10278217" y="0"/>
                </a:cubicBezTo>
                <a:cubicBezTo>
                  <a:pt x="10405886" y="-1815"/>
                  <a:pt x="10506250" y="100259"/>
                  <a:pt x="10501183" y="222966"/>
                </a:cubicBezTo>
                <a:lnTo>
                  <a:pt x="10501183" y="222962"/>
                </a:lnTo>
                <a:lnTo>
                  <a:pt x="10501183" y="222962"/>
                </a:lnTo>
                <a:cubicBezTo>
                  <a:pt x="10503073" y="383247"/>
                  <a:pt x="10508254" y="470861"/>
                  <a:pt x="10501183" y="557404"/>
                </a:cubicBezTo>
                <a:cubicBezTo>
                  <a:pt x="10515277" y="760970"/>
                  <a:pt x="10501385" y="895018"/>
                  <a:pt x="10501183" y="1114804"/>
                </a:cubicBezTo>
                <a:cubicBezTo>
                  <a:pt x="10497878" y="1241365"/>
                  <a:pt x="10405631" y="1323310"/>
                  <a:pt x="10278217" y="1337770"/>
                </a:cubicBezTo>
                <a:cubicBezTo>
                  <a:pt x="9997829" y="1360477"/>
                  <a:pt x="9786990" y="1331015"/>
                  <a:pt x="9504304" y="1337770"/>
                </a:cubicBezTo>
                <a:cubicBezTo>
                  <a:pt x="9221618" y="1344525"/>
                  <a:pt x="9055235" y="1308393"/>
                  <a:pt x="8848446" y="1337770"/>
                </a:cubicBezTo>
                <a:cubicBezTo>
                  <a:pt x="8641657" y="1367147"/>
                  <a:pt x="8457978" y="1354239"/>
                  <a:pt x="8192588" y="1337770"/>
                </a:cubicBezTo>
                <a:cubicBezTo>
                  <a:pt x="7927198" y="1321301"/>
                  <a:pt x="7835478" y="1327410"/>
                  <a:pt x="7713811" y="1337770"/>
                </a:cubicBezTo>
                <a:cubicBezTo>
                  <a:pt x="7592144" y="1348130"/>
                  <a:pt x="7372897" y="1348776"/>
                  <a:pt x="7235035" y="1337770"/>
                </a:cubicBezTo>
                <a:cubicBezTo>
                  <a:pt x="7097173" y="1326764"/>
                  <a:pt x="6822757" y="1328184"/>
                  <a:pt x="6579177" y="1337770"/>
                </a:cubicBezTo>
                <a:cubicBezTo>
                  <a:pt x="6335597" y="1347356"/>
                  <a:pt x="6056726" y="1315345"/>
                  <a:pt x="5923318" y="1337770"/>
                </a:cubicBezTo>
                <a:cubicBezTo>
                  <a:pt x="5789910" y="1360195"/>
                  <a:pt x="5510665" y="1370554"/>
                  <a:pt x="5208433" y="1337770"/>
                </a:cubicBezTo>
                <a:cubicBezTo>
                  <a:pt x="4906201" y="1304986"/>
                  <a:pt x="4681474" y="1302736"/>
                  <a:pt x="4375493" y="1337770"/>
                </a:cubicBezTo>
                <a:cubicBezTo>
                  <a:pt x="4165653" y="1347687"/>
                  <a:pt x="4012967" y="1366960"/>
                  <a:pt x="3745422" y="1337770"/>
                </a:cubicBezTo>
                <a:cubicBezTo>
                  <a:pt x="3477877" y="1308580"/>
                  <a:pt x="3272712" y="1337827"/>
                  <a:pt x="3115351" y="1337770"/>
                </a:cubicBezTo>
                <a:cubicBezTo>
                  <a:pt x="2957990" y="1337713"/>
                  <a:pt x="2580585" y="1349716"/>
                  <a:pt x="2432774" y="1337770"/>
                </a:cubicBezTo>
                <a:cubicBezTo>
                  <a:pt x="2284963" y="1325824"/>
                  <a:pt x="1946609" y="1368742"/>
                  <a:pt x="1750197" y="1337770"/>
                </a:cubicBezTo>
                <a:lnTo>
                  <a:pt x="1750197" y="1337770"/>
                </a:lnTo>
                <a:cubicBezTo>
                  <a:pt x="1522876" y="1339249"/>
                  <a:pt x="1489784" y="1340782"/>
                  <a:pt x="1286937" y="1337770"/>
                </a:cubicBezTo>
                <a:cubicBezTo>
                  <a:pt x="1084090" y="1334758"/>
                  <a:pt x="1010852" y="1325345"/>
                  <a:pt x="793132" y="1337770"/>
                </a:cubicBezTo>
                <a:cubicBezTo>
                  <a:pt x="575412" y="1350195"/>
                  <a:pt x="369594" y="1362519"/>
                  <a:pt x="222966" y="1337770"/>
                </a:cubicBezTo>
                <a:cubicBezTo>
                  <a:pt x="96210" y="1341179"/>
                  <a:pt x="16212" y="1240754"/>
                  <a:pt x="0" y="1114804"/>
                </a:cubicBezTo>
                <a:cubicBezTo>
                  <a:pt x="-23717" y="985161"/>
                  <a:pt x="-3716" y="791815"/>
                  <a:pt x="0" y="557404"/>
                </a:cubicBezTo>
                <a:cubicBezTo>
                  <a:pt x="4210" y="508834"/>
                  <a:pt x="6267" y="488695"/>
                  <a:pt x="0" y="431993"/>
                </a:cubicBezTo>
                <a:cubicBezTo>
                  <a:pt x="3804" y="349118"/>
                  <a:pt x="-8976" y="301857"/>
                  <a:pt x="0" y="222962"/>
                </a:cubicBezTo>
                <a:lnTo>
                  <a:pt x="0" y="222966"/>
                </a:lnTo>
                <a:close/>
              </a:path>
            </a:pathLst>
          </a:custGeom>
          <a:solidFill>
            <a:srgbClr val="FFEFFF"/>
          </a:solidFill>
          <a:ln w="57150" cap="rnd" cmpd="thinThick">
            <a:solidFill>
              <a:srgbClr val="FF5D5D"/>
            </a:solidFill>
            <a:prstDash val="lgDash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algn="ctr" defTabSz="1219170">
              <a:buClr>
                <a:srgbClr val="000000"/>
              </a:buClr>
              <a:defRPr sz="3200" kern="0">
                <a:latin typeface="UTM Avo" panose="0204060305050602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vi-VN" sz="4400" dirty="0">
                <a:solidFill>
                  <a:prstClr val="black"/>
                </a:solidFill>
                <a:latin typeface="Calibri" panose="020F0502020204030204"/>
              </a:rPr>
              <a:t>“Tháp Mười nước mặn, đồng chua</a:t>
            </a:r>
          </a:p>
          <a:p>
            <a:pPr lvl="0"/>
            <a:r>
              <a:rPr lang="vi-VN" sz="4400" dirty="0">
                <a:solidFill>
                  <a:prstClr val="black"/>
                </a:solidFill>
                <a:latin typeface="Calibri" panose="020F0502020204030204"/>
              </a:rPr>
              <a:t>Nửa mùa nắng cháy, nửa mùa nước dâng”</a:t>
            </a:r>
          </a:p>
          <a:p>
            <a:pPr lvl="0" algn="r"/>
            <a:r>
              <a:rPr lang="vi-VN" sz="4400" dirty="0">
                <a:solidFill>
                  <a:prstClr val="black"/>
                </a:solidFill>
                <a:latin typeface="Calibri" panose="020F0502020204030204"/>
              </a:rPr>
              <a:t>(Ca dao)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88C6FDE-AC9A-3730-A962-1857160DAC6D}"/>
              </a:ext>
            </a:extLst>
          </p:cNvPr>
          <p:cNvGrpSpPr/>
          <p:nvPr/>
        </p:nvGrpSpPr>
        <p:grpSpPr>
          <a:xfrm>
            <a:off x="276835" y="4001432"/>
            <a:ext cx="11581180" cy="2230749"/>
            <a:chOff x="369797" y="4363029"/>
            <a:chExt cx="11581180" cy="223074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8A997B3-707C-9808-73CE-ED126D55AB13}"/>
                </a:ext>
              </a:extLst>
            </p:cNvPr>
            <p:cNvSpPr/>
            <p:nvPr/>
          </p:nvSpPr>
          <p:spPr>
            <a:xfrm>
              <a:off x="2063333" y="4743098"/>
              <a:ext cx="8148480" cy="1834010"/>
            </a:xfrm>
            <a:prstGeom prst="roundRect">
              <a:avLst>
                <a:gd name="adj" fmla="val 18702"/>
              </a:avLst>
            </a:prstGeom>
            <a:solidFill>
              <a:srgbClr val="FFEFFF"/>
            </a:solidFill>
            <a:ln w="57150" cap="rnd" cmpd="thinThick">
              <a:solidFill>
                <a:srgbClr val="FF0066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5400000"/>
                        <a:gd name="connsiteY0" fmla="*/ 450000 h 900000"/>
                        <a:gd name="connsiteX1" fmla="*/ 450000 w 5400000"/>
                        <a:gd name="connsiteY1" fmla="*/ 0 h 900000"/>
                        <a:gd name="connsiteX2" fmla="*/ 4950000 w 5400000"/>
                        <a:gd name="connsiteY2" fmla="*/ 0 h 900000"/>
                        <a:gd name="connsiteX3" fmla="*/ 5400000 w 5400000"/>
                        <a:gd name="connsiteY3" fmla="*/ 450000 h 900000"/>
                        <a:gd name="connsiteX4" fmla="*/ 5400000 w 5400000"/>
                        <a:gd name="connsiteY4" fmla="*/ 450000 h 900000"/>
                        <a:gd name="connsiteX5" fmla="*/ 4950000 w 5400000"/>
                        <a:gd name="connsiteY5" fmla="*/ 900000 h 900000"/>
                        <a:gd name="connsiteX6" fmla="*/ 450000 w 5400000"/>
                        <a:gd name="connsiteY6" fmla="*/ 900000 h 900000"/>
                        <a:gd name="connsiteX7" fmla="*/ 0 w 5400000"/>
                        <a:gd name="connsiteY7" fmla="*/ 450000 h 90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400000" h="900000" fill="none" extrusionOk="0">
                          <a:moveTo>
                            <a:pt x="0" y="450000"/>
                          </a:moveTo>
                          <a:cubicBezTo>
                            <a:pt x="-4340" y="160086"/>
                            <a:pt x="176732" y="34382"/>
                            <a:pt x="450000" y="0"/>
                          </a:cubicBezTo>
                          <a:cubicBezTo>
                            <a:pt x="1617756" y="-38581"/>
                            <a:pt x="3766908" y="63341"/>
                            <a:pt x="4950000" y="0"/>
                          </a:cubicBezTo>
                          <a:cubicBezTo>
                            <a:pt x="5152685" y="-7415"/>
                            <a:pt x="5418014" y="216204"/>
                            <a:pt x="5400000" y="450000"/>
                          </a:cubicBezTo>
                          <a:lnTo>
                            <a:pt x="5400000" y="450000"/>
                          </a:lnTo>
                          <a:cubicBezTo>
                            <a:pt x="5420681" y="729313"/>
                            <a:pt x="5198924" y="904103"/>
                            <a:pt x="4950000" y="900000"/>
                          </a:cubicBezTo>
                          <a:cubicBezTo>
                            <a:pt x="4498390" y="980982"/>
                            <a:pt x="2415186" y="972255"/>
                            <a:pt x="450000" y="900000"/>
                          </a:cubicBezTo>
                          <a:cubicBezTo>
                            <a:pt x="219287" y="884402"/>
                            <a:pt x="2991" y="684461"/>
                            <a:pt x="0" y="450000"/>
                          </a:cubicBezTo>
                          <a:close/>
                        </a:path>
                        <a:path w="5400000" h="900000" stroke="0" extrusionOk="0">
                          <a:moveTo>
                            <a:pt x="0" y="450000"/>
                          </a:moveTo>
                          <a:cubicBezTo>
                            <a:pt x="-7819" y="196649"/>
                            <a:pt x="197363" y="1542"/>
                            <a:pt x="450000" y="0"/>
                          </a:cubicBezTo>
                          <a:cubicBezTo>
                            <a:pt x="1972026" y="132882"/>
                            <a:pt x="3161765" y="-84951"/>
                            <a:pt x="4950000" y="0"/>
                          </a:cubicBezTo>
                          <a:cubicBezTo>
                            <a:pt x="5177572" y="20464"/>
                            <a:pt x="5394754" y="230466"/>
                            <a:pt x="5400000" y="450000"/>
                          </a:cubicBezTo>
                          <a:lnTo>
                            <a:pt x="5400000" y="450000"/>
                          </a:lnTo>
                          <a:cubicBezTo>
                            <a:pt x="5366583" y="680245"/>
                            <a:pt x="5218585" y="909583"/>
                            <a:pt x="4950000" y="900000"/>
                          </a:cubicBezTo>
                          <a:cubicBezTo>
                            <a:pt x="3884479" y="949533"/>
                            <a:pt x="2061751" y="914809"/>
                            <a:pt x="450000" y="900000"/>
                          </a:cubicBezTo>
                          <a:cubicBezTo>
                            <a:pt x="168972" y="895023"/>
                            <a:pt x="-15307" y="712940"/>
                            <a:pt x="0" y="4500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0480" marR="3048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Tháp Mười là một địa danh ở vùng Nam Bộ. Em hãy cho biết câu ca dao trên nói lên điều gì về thiên nhiên vùng Nam Bộ.</a:t>
              </a:r>
              <a:endParaRPr lang="en-US" sz="32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B41C78B-56C8-C303-3D16-297A20879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0503778" y="4363029"/>
              <a:ext cx="1447199" cy="223074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CC9B9FB-9C08-9970-5891-31173576C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69797" y="4392118"/>
              <a:ext cx="1323739" cy="2184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1238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68AD85-0162-441F-BBD4-07B297EA4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9ECACBF-D985-4D04-5A92-885C37CDA805}"/>
              </a:ext>
            </a:extLst>
          </p:cNvPr>
          <p:cNvSpPr/>
          <p:nvPr/>
        </p:nvSpPr>
        <p:spPr>
          <a:xfrm>
            <a:off x="933450" y="1343025"/>
            <a:ext cx="11020425" cy="4848225"/>
          </a:xfrm>
          <a:prstGeom prst="round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AE3373-4D6F-EA57-746A-D37CC3DF9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180" y="2052765"/>
            <a:ext cx="6340390" cy="14570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EB49F0-8BAF-18C4-C0EC-9ABB6833F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281" y="3122606"/>
            <a:ext cx="2743438" cy="1603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E9D069-CE3B-4E27-6EDD-9626058BDA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50" y="4396668"/>
            <a:ext cx="1194309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96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D3A46E-5780-43B8-A8F3-D698236D1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9022" y="-219098"/>
            <a:ext cx="12271021" cy="68209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0A12E7-B1CD-F28F-FF14-1768F5A2D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292" y="621562"/>
            <a:ext cx="70841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97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F9B348-B9F7-B10F-4F91-E91E117DD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37487DC-0613-049E-994F-B7AC132F8353}"/>
              </a:ext>
            </a:extLst>
          </p:cNvPr>
          <p:cNvGrpSpPr/>
          <p:nvPr/>
        </p:nvGrpSpPr>
        <p:grpSpPr>
          <a:xfrm>
            <a:off x="429235" y="2048807"/>
            <a:ext cx="11581180" cy="2230749"/>
            <a:chOff x="369797" y="4363029"/>
            <a:chExt cx="11581180" cy="223074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5195130-E5E1-815C-CC49-6F9A0C8D82B8}"/>
                </a:ext>
              </a:extLst>
            </p:cNvPr>
            <p:cNvSpPr/>
            <p:nvPr/>
          </p:nvSpPr>
          <p:spPr>
            <a:xfrm>
              <a:off x="2063333" y="4923742"/>
              <a:ext cx="8148480" cy="1438605"/>
            </a:xfrm>
            <a:prstGeom prst="roundRect">
              <a:avLst>
                <a:gd name="adj" fmla="val 18702"/>
              </a:avLst>
            </a:prstGeom>
            <a:solidFill>
              <a:srgbClr val="FFEFFF"/>
            </a:solidFill>
            <a:ln w="57150" cap="rnd" cmpd="thinThick">
              <a:solidFill>
                <a:srgbClr val="FF0066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5400000"/>
                        <a:gd name="connsiteY0" fmla="*/ 450000 h 900000"/>
                        <a:gd name="connsiteX1" fmla="*/ 450000 w 5400000"/>
                        <a:gd name="connsiteY1" fmla="*/ 0 h 900000"/>
                        <a:gd name="connsiteX2" fmla="*/ 4950000 w 5400000"/>
                        <a:gd name="connsiteY2" fmla="*/ 0 h 900000"/>
                        <a:gd name="connsiteX3" fmla="*/ 5400000 w 5400000"/>
                        <a:gd name="connsiteY3" fmla="*/ 450000 h 900000"/>
                        <a:gd name="connsiteX4" fmla="*/ 5400000 w 5400000"/>
                        <a:gd name="connsiteY4" fmla="*/ 450000 h 900000"/>
                        <a:gd name="connsiteX5" fmla="*/ 4950000 w 5400000"/>
                        <a:gd name="connsiteY5" fmla="*/ 900000 h 900000"/>
                        <a:gd name="connsiteX6" fmla="*/ 450000 w 5400000"/>
                        <a:gd name="connsiteY6" fmla="*/ 900000 h 900000"/>
                        <a:gd name="connsiteX7" fmla="*/ 0 w 5400000"/>
                        <a:gd name="connsiteY7" fmla="*/ 450000 h 90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400000" h="900000" fill="none" extrusionOk="0">
                          <a:moveTo>
                            <a:pt x="0" y="450000"/>
                          </a:moveTo>
                          <a:cubicBezTo>
                            <a:pt x="-4340" y="160086"/>
                            <a:pt x="176732" y="34382"/>
                            <a:pt x="450000" y="0"/>
                          </a:cubicBezTo>
                          <a:cubicBezTo>
                            <a:pt x="1617756" y="-38581"/>
                            <a:pt x="3766908" y="63341"/>
                            <a:pt x="4950000" y="0"/>
                          </a:cubicBezTo>
                          <a:cubicBezTo>
                            <a:pt x="5152685" y="-7415"/>
                            <a:pt x="5418014" y="216204"/>
                            <a:pt x="5400000" y="450000"/>
                          </a:cubicBezTo>
                          <a:lnTo>
                            <a:pt x="5400000" y="450000"/>
                          </a:lnTo>
                          <a:cubicBezTo>
                            <a:pt x="5420681" y="729313"/>
                            <a:pt x="5198924" y="904103"/>
                            <a:pt x="4950000" y="900000"/>
                          </a:cubicBezTo>
                          <a:cubicBezTo>
                            <a:pt x="4498390" y="980982"/>
                            <a:pt x="2415186" y="972255"/>
                            <a:pt x="450000" y="900000"/>
                          </a:cubicBezTo>
                          <a:cubicBezTo>
                            <a:pt x="219287" y="884402"/>
                            <a:pt x="2991" y="684461"/>
                            <a:pt x="0" y="450000"/>
                          </a:cubicBezTo>
                          <a:close/>
                        </a:path>
                        <a:path w="5400000" h="900000" stroke="0" extrusionOk="0">
                          <a:moveTo>
                            <a:pt x="0" y="450000"/>
                          </a:moveTo>
                          <a:cubicBezTo>
                            <a:pt x="-7819" y="196649"/>
                            <a:pt x="197363" y="1542"/>
                            <a:pt x="450000" y="0"/>
                          </a:cubicBezTo>
                          <a:cubicBezTo>
                            <a:pt x="1972026" y="132882"/>
                            <a:pt x="3161765" y="-84951"/>
                            <a:pt x="4950000" y="0"/>
                          </a:cubicBezTo>
                          <a:cubicBezTo>
                            <a:pt x="5177572" y="20464"/>
                            <a:pt x="5394754" y="230466"/>
                            <a:pt x="5400000" y="450000"/>
                          </a:cubicBezTo>
                          <a:lnTo>
                            <a:pt x="5400000" y="450000"/>
                          </a:lnTo>
                          <a:cubicBezTo>
                            <a:pt x="5366583" y="680245"/>
                            <a:pt x="5218585" y="909583"/>
                            <a:pt x="4950000" y="900000"/>
                          </a:cubicBezTo>
                          <a:cubicBezTo>
                            <a:pt x="3884479" y="949533"/>
                            <a:pt x="2061751" y="914809"/>
                            <a:pt x="450000" y="900000"/>
                          </a:cubicBezTo>
                          <a:cubicBezTo>
                            <a:pt x="168972" y="895023"/>
                            <a:pt x="-15307" y="712940"/>
                            <a:pt x="0" y="4500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b="1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Hoạt động 1: Tìm hiểu về vị trí địa lí 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0F443BD8-3A4F-FAE2-2CB0-DD3E3DB6B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503778" y="4363029"/>
              <a:ext cx="1447199" cy="2230749"/>
            </a:xfrm>
            <a:prstGeom prst="rect">
              <a:avLst/>
            </a:prstGeom>
          </p:spPr>
        </p:pic>
        <p:pic>
          <p:nvPicPr>
            <p:cNvPr id="38" name="Picture 4">
              <a:extLst>
                <a:ext uri="{FF2B5EF4-FFF2-40B4-BE49-F238E27FC236}">
                  <a16:creationId xmlns:a16="http://schemas.microsoft.com/office/drawing/2014/main" id="{E13DA7C1-2390-D8D0-6CF6-299B0D120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69797" y="4392118"/>
              <a:ext cx="1323739" cy="2184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747517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each with a chair and umbrella&#10;&#10;Description automatically generated">
            <a:extLst>
              <a:ext uri="{FF2B5EF4-FFF2-40B4-BE49-F238E27FC236}">
                <a16:creationId xmlns:a16="http://schemas.microsoft.com/office/drawing/2014/main" id="{ADA71238-3880-4799-A39D-133F95305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8043893-0030-9D6C-7541-A35D60DF1BD3}"/>
              </a:ext>
            </a:extLst>
          </p:cNvPr>
          <p:cNvSpPr txBox="1"/>
          <p:nvPr/>
        </p:nvSpPr>
        <p:spPr>
          <a:xfrm>
            <a:off x="605171" y="1431246"/>
            <a:ext cx="108931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1270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vi-VN" sz="4400" b="1" i="0" u="none" strike="noStrike" kern="1200" cap="none" spc="0" normalizeH="0" baseline="0" noProof="0">
                <a:ln w="1270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Vùng Duyên hải miền Trung được mệnh danh là </a:t>
            </a:r>
            <a:r>
              <a:rPr kumimoji="0" lang="vi-VN" sz="4400" b="1" i="0" u="none" strike="noStrike" kern="1200" cap="none" spc="0" normalizeH="0" baseline="0" noProof="0">
                <a:ln w="1270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“Con đường di sản” </a:t>
            </a:r>
            <a:r>
              <a:rPr kumimoji="0" lang="vi-VN" sz="4400" b="1" i="0" u="none" strike="noStrike" kern="1200" cap="none" spc="0" normalizeH="0" baseline="0" noProof="0">
                <a:ln w="1270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nơi hội tụ những giá trị văn hoá, lịch sử và thiên nhiên của Việt Nam, nổi tiếng với nhiều di sản thế giới được UNESCO công nhận.</a:t>
            </a:r>
            <a:endParaRPr kumimoji="0" lang="en-US" sz="4400" b="1" i="0" u="none" strike="noStrike" kern="1200" cap="none" spc="0" normalizeH="0" baseline="0" noProof="0" dirty="0">
              <a:ln w="12700">
                <a:solidFill>
                  <a:srgbClr val="ED7D31">
                    <a:lumMod val="50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2266020-F092-4A38-AF04-E77F4B264782}"/>
              </a:ext>
            </a:extLst>
          </p:cNvPr>
          <p:cNvSpPr/>
          <p:nvPr/>
        </p:nvSpPr>
        <p:spPr>
          <a:xfrm>
            <a:off x="135467" y="259644"/>
            <a:ext cx="11842044" cy="63602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B5B0E1-2843-43C8-9010-30A25F45CCA9}"/>
              </a:ext>
            </a:extLst>
          </p:cNvPr>
          <p:cNvSpPr/>
          <p:nvPr/>
        </p:nvSpPr>
        <p:spPr>
          <a:xfrm>
            <a:off x="234476" y="1233267"/>
            <a:ext cx="5556724" cy="4453158"/>
          </a:xfrm>
          <a:prstGeom prst="roundRect">
            <a:avLst>
              <a:gd name="adj" fmla="val 30992"/>
            </a:avLst>
          </a:prstGeom>
          <a:solidFill>
            <a:srgbClr val="ECFFD9"/>
          </a:solidFill>
          <a:ln w="88900" cap="rnd" cmpd="thinThick">
            <a:solidFill>
              <a:srgbClr val="92D050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450000 h 900000"/>
                      <a:gd name="connsiteX1" fmla="*/ 450000 w 5400000"/>
                      <a:gd name="connsiteY1" fmla="*/ 0 h 900000"/>
                      <a:gd name="connsiteX2" fmla="*/ 4950000 w 5400000"/>
                      <a:gd name="connsiteY2" fmla="*/ 0 h 900000"/>
                      <a:gd name="connsiteX3" fmla="*/ 5400000 w 5400000"/>
                      <a:gd name="connsiteY3" fmla="*/ 450000 h 900000"/>
                      <a:gd name="connsiteX4" fmla="*/ 5400000 w 5400000"/>
                      <a:gd name="connsiteY4" fmla="*/ 450000 h 900000"/>
                      <a:gd name="connsiteX5" fmla="*/ 4950000 w 5400000"/>
                      <a:gd name="connsiteY5" fmla="*/ 900000 h 900000"/>
                      <a:gd name="connsiteX6" fmla="*/ 450000 w 5400000"/>
                      <a:gd name="connsiteY6" fmla="*/ 900000 h 900000"/>
                      <a:gd name="connsiteX7" fmla="*/ 0 w 5400000"/>
                      <a:gd name="connsiteY7" fmla="*/ 450000 h 90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00000" h="900000" fill="none" extrusionOk="0">
                        <a:moveTo>
                          <a:pt x="0" y="450000"/>
                        </a:moveTo>
                        <a:cubicBezTo>
                          <a:pt x="-4340" y="160086"/>
                          <a:pt x="176732" y="34382"/>
                          <a:pt x="450000" y="0"/>
                        </a:cubicBezTo>
                        <a:cubicBezTo>
                          <a:pt x="1617756" y="-38581"/>
                          <a:pt x="3766908" y="63341"/>
                          <a:pt x="4950000" y="0"/>
                        </a:cubicBezTo>
                        <a:cubicBezTo>
                          <a:pt x="5152685" y="-7415"/>
                          <a:pt x="5418014" y="216204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420681" y="729313"/>
                          <a:pt x="5198924" y="904103"/>
                          <a:pt x="4950000" y="900000"/>
                        </a:cubicBezTo>
                        <a:cubicBezTo>
                          <a:pt x="4498390" y="980982"/>
                          <a:pt x="2415186" y="972255"/>
                          <a:pt x="450000" y="900000"/>
                        </a:cubicBezTo>
                        <a:cubicBezTo>
                          <a:pt x="219287" y="884402"/>
                          <a:pt x="2991" y="684461"/>
                          <a:pt x="0" y="450000"/>
                        </a:cubicBezTo>
                        <a:close/>
                      </a:path>
                      <a:path w="5400000" h="900000" stroke="0" extrusionOk="0">
                        <a:moveTo>
                          <a:pt x="0" y="450000"/>
                        </a:moveTo>
                        <a:cubicBezTo>
                          <a:pt x="-7819" y="196649"/>
                          <a:pt x="197363" y="1542"/>
                          <a:pt x="450000" y="0"/>
                        </a:cubicBezTo>
                        <a:cubicBezTo>
                          <a:pt x="1972026" y="132882"/>
                          <a:pt x="3161765" y="-84951"/>
                          <a:pt x="4950000" y="0"/>
                        </a:cubicBezTo>
                        <a:cubicBezTo>
                          <a:pt x="5177572" y="20464"/>
                          <a:pt x="5394754" y="230466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366583" y="680245"/>
                          <a:pt x="5218585" y="909583"/>
                          <a:pt x="4950000" y="900000"/>
                        </a:cubicBezTo>
                        <a:cubicBezTo>
                          <a:pt x="3884479" y="949533"/>
                          <a:pt x="2061751" y="914809"/>
                          <a:pt x="450000" y="900000"/>
                        </a:cubicBezTo>
                        <a:cubicBezTo>
                          <a:pt x="168972" y="895023"/>
                          <a:pt x="-15307" y="712940"/>
                          <a:pt x="0" y="450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 thông tin và quan sát hình 1, em hãy: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Xác định vị trí của vùng Nam Bộ trên lược đồ.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Kể tên các vùng, quốc gia tiếp giáp với vùng Nam Bộ.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99E3FEE7-FA27-BDFE-646C-F4480CA65188}"/>
              </a:ext>
            </a:extLst>
          </p:cNvPr>
          <p:cNvSpPr txBox="1"/>
          <p:nvPr/>
        </p:nvSpPr>
        <p:spPr>
          <a:xfrm>
            <a:off x="-203880" y="4725540"/>
            <a:ext cx="489151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all" spc="0" normalizeH="0" baseline="0" noProof="0">
                <a:ln w="38100">
                  <a:noFill/>
                </a:ln>
                <a:solidFill>
                  <a:srgbClr val="1E8DBE"/>
                </a:solidFill>
                <a:effectLst/>
                <a:uLnTx/>
                <a:uFillTx/>
                <a:latin typeface="Arial" panose="020B0604020202020204" pitchFamily="34" charset="0"/>
                <a:ea typeface="方正黑体简体" panose="03000509000000000000" pitchFamily="65" charset="-122"/>
                <a:cs typeface="Arial" panose="020B0604020202020204" pitchFamily="34" charset="0"/>
              </a:rPr>
              <a:t>4</a:t>
            </a:r>
            <a:endParaRPr kumimoji="0" lang="it-IT" sz="1400" b="0" i="0" u="none" strike="noStrike" kern="1200" cap="all" spc="0" normalizeH="0" baseline="0" noProof="0" dirty="0" err="1">
              <a:ln w="38100">
                <a:noFill/>
              </a:ln>
              <a:solidFill>
                <a:srgbClr val="1E8DBE"/>
              </a:solidFill>
              <a:effectLst/>
              <a:uLnTx/>
              <a:uFillTx/>
              <a:latin typeface="Arial" panose="020B0604020202020204" pitchFamily="34" charset="0"/>
              <a:ea typeface="方正黑体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5DC655-6472-334C-EE62-33A78E567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837" y="719137"/>
            <a:ext cx="578167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0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each with a chair and umbrella&#10;&#10;Description automatically generated">
            <a:extLst>
              <a:ext uri="{FF2B5EF4-FFF2-40B4-BE49-F238E27FC236}">
                <a16:creationId xmlns:a16="http://schemas.microsoft.com/office/drawing/2014/main" id="{ADA71238-3880-4799-A39D-133F95305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8043893-0030-9D6C-7541-A35D60DF1BD3}"/>
              </a:ext>
            </a:extLst>
          </p:cNvPr>
          <p:cNvSpPr txBox="1"/>
          <p:nvPr/>
        </p:nvSpPr>
        <p:spPr>
          <a:xfrm>
            <a:off x="605171" y="1431246"/>
            <a:ext cx="108931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1270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vi-VN" sz="4400" b="1" i="0" u="none" strike="noStrike" kern="1200" cap="none" spc="0" normalizeH="0" baseline="0" noProof="0">
                <a:ln w="1270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Vùng Duyên hải miền Trung được mệnh danh là </a:t>
            </a:r>
            <a:r>
              <a:rPr kumimoji="0" lang="vi-VN" sz="4400" b="1" i="0" u="none" strike="noStrike" kern="1200" cap="none" spc="0" normalizeH="0" baseline="0" noProof="0">
                <a:ln w="1270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“Con đường di sản” </a:t>
            </a:r>
            <a:r>
              <a:rPr kumimoji="0" lang="vi-VN" sz="4400" b="1" i="0" u="none" strike="noStrike" kern="1200" cap="none" spc="0" normalizeH="0" baseline="0" noProof="0">
                <a:ln w="1270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nơi hội tụ những giá trị văn hoá, lịch sử và thiên nhiên của Việt Nam, nổi tiếng với nhiều di sản thế giới được UNESCO công nhận.</a:t>
            </a:r>
            <a:endParaRPr kumimoji="0" lang="en-US" sz="4400" b="1" i="0" u="none" strike="noStrike" kern="1200" cap="none" spc="0" normalizeH="0" baseline="0" noProof="0" dirty="0">
              <a:ln w="12700">
                <a:solidFill>
                  <a:srgbClr val="ED7D31">
                    <a:lumMod val="50000"/>
                  </a:srgb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2266020-F092-4A38-AF04-E77F4B264782}"/>
              </a:ext>
            </a:extLst>
          </p:cNvPr>
          <p:cNvSpPr/>
          <p:nvPr/>
        </p:nvSpPr>
        <p:spPr>
          <a:xfrm>
            <a:off x="135467" y="259644"/>
            <a:ext cx="11842044" cy="63602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B5B0E1-2843-43C8-9010-30A25F45CCA9}"/>
              </a:ext>
            </a:extLst>
          </p:cNvPr>
          <p:cNvSpPr/>
          <p:nvPr/>
        </p:nvSpPr>
        <p:spPr>
          <a:xfrm>
            <a:off x="224951" y="1176117"/>
            <a:ext cx="5556724" cy="1509933"/>
          </a:xfrm>
          <a:prstGeom prst="roundRect">
            <a:avLst>
              <a:gd name="adj" fmla="val 30992"/>
            </a:avLst>
          </a:prstGeom>
          <a:solidFill>
            <a:srgbClr val="ECFFD9"/>
          </a:solidFill>
          <a:ln w="88900" cap="rnd" cmpd="thinThick">
            <a:solidFill>
              <a:srgbClr val="92D050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450000 h 900000"/>
                      <a:gd name="connsiteX1" fmla="*/ 450000 w 5400000"/>
                      <a:gd name="connsiteY1" fmla="*/ 0 h 900000"/>
                      <a:gd name="connsiteX2" fmla="*/ 4950000 w 5400000"/>
                      <a:gd name="connsiteY2" fmla="*/ 0 h 900000"/>
                      <a:gd name="connsiteX3" fmla="*/ 5400000 w 5400000"/>
                      <a:gd name="connsiteY3" fmla="*/ 450000 h 900000"/>
                      <a:gd name="connsiteX4" fmla="*/ 5400000 w 5400000"/>
                      <a:gd name="connsiteY4" fmla="*/ 450000 h 900000"/>
                      <a:gd name="connsiteX5" fmla="*/ 4950000 w 5400000"/>
                      <a:gd name="connsiteY5" fmla="*/ 900000 h 900000"/>
                      <a:gd name="connsiteX6" fmla="*/ 450000 w 5400000"/>
                      <a:gd name="connsiteY6" fmla="*/ 900000 h 900000"/>
                      <a:gd name="connsiteX7" fmla="*/ 0 w 5400000"/>
                      <a:gd name="connsiteY7" fmla="*/ 450000 h 90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00000" h="900000" fill="none" extrusionOk="0">
                        <a:moveTo>
                          <a:pt x="0" y="450000"/>
                        </a:moveTo>
                        <a:cubicBezTo>
                          <a:pt x="-4340" y="160086"/>
                          <a:pt x="176732" y="34382"/>
                          <a:pt x="450000" y="0"/>
                        </a:cubicBezTo>
                        <a:cubicBezTo>
                          <a:pt x="1617756" y="-38581"/>
                          <a:pt x="3766908" y="63341"/>
                          <a:pt x="4950000" y="0"/>
                        </a:cubicBezTo>
                        <a:cubicBezTo>
                          <a:pt x="5152685" y="-7415"/>
                          <a:pt x="5418014" y="216204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420681" y="729313"/>
                          <a:pt x="5198924" y="904103"/>
                          <a:pt x="4950000" y="900000"/>
                        </a:cubicBezTo>
                        <a:cubicBezTo>
                          <a:pt x="4498390" y="980982"/>
                          <a:pt x="2415186" y="972255"/>
                          <a:pt x="450000" y="900000"/>
                        </a:cubicBezTo>
                        <a:cubicBezTo>
                          <a:pt x="219287" y="884402"/>
                          <a:pt x="2991" y="684461"/>
                          <a:pt x="0" y="450000"/>
                        </a:cubicBezTo>
                        <a:close/>
                      </a:path>
                      <a:path w="5400000" h="900000" stroke="0" extrusionOk="0">
                        <a:moveTo>
                          <a:pt x="0" y="450000"/>
                        </a:moveTo>
                        <a:cubicBezTo>
                          <a:pt x="-7819" y="196649"/>
                          <a:pt x="197363" y="1542"/>
                          <a:pt x="450000" y="0"/>
                        </a:cubicBezTo>
                        <a:cubicBezTo>
                          <a:pt x="1972026" y="132882"/>
                          <a:pt x="3161765" y="-84951"/>
                          <a:pt x="4950000" y="0"/>
                        </a:cubicBezTo>
                        <a:cubicBezTo>
                          <a:pt x="5177572" y="20464"/>
                          <a:pt x="5394754" y="230466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366583" y="680245"/>
                          <a:pt x="5218585" y="909583"/>
                          <a:pt x="4950000" y="900000"/>
                        </a:cubicBezTo>
                        <a:cubicBezTo>
                          <a:pt x="3884479" y="949533"/>
                          <a:pt x="2061751" y="914809"/>
                          <a:pt x="450000" y="900000"/>
                        </a:cubicBezTo>
                        <a:cubicBezTo>
                          <a:pt x="168972" y="895023"/>
                          <a:pt x="-15307" y="712940"/>
                          <a:pt x="0" y="450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rgbClr val="002060"/>
                </a:solidFill>
                <a:latin typeface="Calibri" panose="020F0502020204030204"/>
              </a:rPr>
              <a:t>V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ị trí của vùng Nam Bộ trên lược đồ.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99E3FEE7-FA27-BDFE-646C-F4480CA65188}"/>
              </a:ext>
            </a:extLst>
          </p:cNvPr>
          <p:cNvSpPr txBox="1"/>
          <p:nvPr/>
        </p:nvSpPr>
        <p:spPr>
          <a:xfrm>
            <a:off x="-203880" y="4725540"/>
            <a:ext cx="489151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all" spc="0" normalizeH="0" baseline="0" noProof="0">
                <a:ln w="38100">
                  <a:noFill/>
                </a:ln>
                <a:solidFill>
                  <a:srgbClr val="1E8DBE"/>
                </a:solidFill>
                <a:effectLst/>
                <a:uLnTx/>
                <a:uFillTx/>
                <a:latin typeface="Arial" panose="020B0604020202020204" pitchFamily="34" charset="0"/>
                <a:ea typeface="方正黑体简体" panose="03000509000000000000" pitchFamily="65" charset="-122"/>
                <a:cs typeface="Arial" panose="020B0604020202020204" pitchFamily="34" charset="0"/>
              </a:rPr>
              <a:t>4</a:t>
            </a:r>
            <a:endParaRPr kumimoji="0" lang="it-IT" sz="1400" b="0" i="0" u="none" strike="noStrike" kern="1200" cap="all" spc="0" normalizeH="0" baseline="0" noProof="0" dirty="0" err="1">
              <a:ln w="38100">
                <a:noFill/>
              </a:ln>
              <a:solidFill>
                <a:srgbClr val="1E8DBE"/>
              </a:solidFill>
              <a:effectLst/>
              <a:uLnTx/>
              <a:uFillTx/>
              <a:latin typeface="Arial" panose="020B0604020202020204" pitchFamily="34" charset="0"/>
              <a:ea typeface="方正黑体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5DC655-6472-334C-EE62-33A78E567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837" y="719137"/>
            <a:ext cx="5781675" cy="5457825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2597BD3-54DC-3ACC-5D4C-559ED31029E4}"/>
              </a:ext>
            </a:extLst>
          </p:cNvPr>
          <p:cNvSpPr/>
          <p:nvPr/>
        </p:nvSpPr>
        <p:spPr>
          <a:xfrm>
            <a:off x="7343775" y="904875"/>
            <a:ext cx="3581400" cy="4143375"/>
          </a:xfrm>
          <a:custGeom>
            <a:avLst/>
            <a:gdLst>
              <a:gd name="connsiteX0" fmla="*/ 352425 w 3581400"/>
              <a:gd name="connsiteY0" fmla="*/ 4143375 h 4143375"/>
              <a:gd name="connsiteX1" fmla="*/ 352425 w 3581400"/>
              <a:gd name="connsiteY1" fmla="*/ 4143375 h 4143375"/>
              <a:gd name="connsiteX2" fmla="*/ 323850 w 3581400"/>
              <a:gd name="connsiteY2" fmla="*/ 4067175 h 4143375"/>
              <a:gd name="connsiteX3" fmla="*/ 419100 w 3581400"/>
              <a:gd name="connsiteY3" fmla="*/ 3971925 h 4143375"/>
              <a:gd name="connsiteX4" fmla="*/ 466725 w 3581400"/>
              <a:gd name="connsiteY4" fmla="*/ 3952875 h 4143375"/>
              <a:gd name="connsiteX5" fmla="*/ 485775 w 3581400"/>
              <a:gd name="connsiteY5" fmla="*/ 3924300 h 4143375"/>
              <a:gd name="connsiteX6" fmla="*/ 400050 w 3581400"/>
              <a:gd name="connsiteY6" fmla="*/ 3914775 h 4143375"/>
              <a:gd name="connsiteX7" fmla="*/ 361950 w 3581400"/>
              <a:gd name="connsiteY7" fmla="*/ 3876675 h 4143375"/>
              <a:gd name="connsiteX8" fmla="*/ 390525 w 3581400"/>
              <a:gd name="connsiteY8" fmla="*/ 3686175 h 4143375"/>
              <a:gd name="connsiteX9" fmla="*/ 409575 w 3581400"/>
              <a:gd name="connsiteY9" fmla="*/ 3505200 h 4143375"/>
              <a:gd name="connsiteX10" fmla="*/ 438150 w 3581400"/>
              <a:gd name="connsiteY10" fmla="*/ 3448050 h 4143375"/>
              <a:gd name="connsiteX11" fmla="*/ 485775 w 3581400"/>
              <a:gd name="connsiteY11" fmla="*/ 2733675 h 4143375"/>
              <a:gd name="connsiteX12" fmla="*/ 514350 w 3581400"/>
              <a:gd name="connsiteY12" fmla="*/ 2657475 h 4143375"/>
              <a:gd name="connsiteX13" fmla="*/ 523875 w 3581400"/>
              <a:gd name="connsiteY13" fmla="*/ 2628900 h 4143375"/>
              <a:gd name="connsiteX14" fmla="*/ 628650 w 3581400"/>
              <a:gd name="connsiteY14" fmla="*/ 2581275 h 4143375"/>
              <a:gd name="connsiteX15" fmla="*/ 723900 w 3581400"/>
              <a:gd name="connsiteY15" fmla="*/ 2562225 h 4143375"/>
              <a:gd name="connsiteX16" fmla="*/ 704850 w 3581400"/>
              <a:gd name="connsiteY16" fmla="*/ 2476500 h 4143375"/>
              <a:gd name="connsiteX17" fmla="*/ 676275 w 3581400"/>
              <a:gd name="connsiteY17" fmla="*/ 2457450 h 4143375"/>
              <a:gd name="connsiteX18" fmla="*/ 542925 w 3581400"/>
              <a:gd name="connsiteY18" fmla="*/ 2428875 h 4143375"/>
              <a:gd name="connsiteX19" fmla="*/ 514350 w 3581400"/>
              <a:gd name="connsiteY19" fmla="*/ 2419350 h 4143375"/>
              <a:gd name="connsiteX20" fmla="*/ 495300 w 3581400"/>
              <a:gd name="connsiteY20" fmla="*/ 2381250 h 4143375"/>
              <a:gd name="connsiteX21" fmla="*/ 476250 w 3581400"/>
              <a:gd name="connsiteY21" fmla="*/ 2352675 h 4143375"/>
              <a:gd name="connsiteX22" fmla="*/ 457200 w 3581400"/>
              <a:gd name="connsiteY22" fmla="*/ 2295525 h 4143375"/>
              <a:gd name="connsiteX23" fmla="*/ 419100 w 3581400"/>
              <a:gd name="connsiteY23" fmla="*/ 2286000 h 4143375"/>
              <a:gd name="connsiteX24" fmla="*/ 304800 w 3581400"/>
              <a:gd name="connsiteY24" fmla="*/ 2305050 h 4143375"/>
              <a:gd name="connsiteX25" fmla="*/ 295275 w 3581400"/>
              <a:gd name="connsiteY25" fmla="*/ 2343150 h 4143375"/>
              <a:gd name="connsiteX26" fmla="*/ 209550 w 3581400"/>
              <a:gd name="connsiteY26" fmla="*/ 2381250 h 4143375"/>
              <a:gd name="connsiteX27" fmla="*/ 200025 w 3581400"/>
              <a:gd name="connsiteY27" fmla="*/ 2324100 h 4143375"/>
              <a:gd name="connsiteX28" fmla="*/ 95250 w 3581400"/>
              <a:gd name="connsiteY28" fmla="*/ 2190750 h 4143375"/>
              <a:gd name="connsiteX29" fmla="*/ 19050 w 3581400"/>
              <a:gd name="connsiteY29" fmla="*/ 2133600 h 4143375"/>
              <a:gd name="connsiteX30" fmla="*/ 0 w 3581400"/>
              <a:gd name="connsiteY30" fmla="*/ 2076450 h 4143375"/>
              <a:gd name="connsiteX31" fmla="*/ 47625 w 3581400"/>
              <a:gd name="connsiteY31" fmla="*/ 2000250 h 4143375"/>
              <a:gd name="connsiteX32" fmla="*/ 66675 w 3581400"/>
              <a:gd name="connsiteY32" fmla="*/ 1971675 h 4143375"/>
              <a:gd name="connsiteX33" fmla="*/ 142875 w 3581400"/>
              <a:gd name="connsiteY33" fmla="*/ 1924050 h 4143375"/>
              <a:gd name="connsiteX34" fmla="*/ 428625 w 3581400"/>
              <a:gd name="connsiteY34" fmla="*/ 1905000 h 4143375"/>
              <a:gd name="connsiteX35" fmla="*/ 476250 w 3581400"/>
              <a:gd name="connsiteY35" fmla="*/ 1885950 h 4143375"/>
              <a:gd name="connsiteX36" fmla="*/ 504825 w 3581400"/>
              <a:gd name="connsiteY36" fmla="*/ 1876425 h 4143375"/>
              <a:gd name="connsiteX37" fmla="*/ 533400 w 3581400"/>
              <a:gd name="connsiteY37" fmla="*/ 1857375 h 4143375"/>
              <a:gd name="connsiteX38" fmla="*/ 590550 w 3581400"/>
              <a:gd name="connsiteY38" fmla="*/ 1800225 h 4143375"/>
              <a:gd name="connsiteX39" fmla="*/ 619125 w 3581400"/>
              <a:gd name="connsiteY39" fmla="*/ 1781175 h 4143375"/>
              <a:gd name="connsiteX40" fmla="*/ 676275 w 3581400"/>
              <a:gd name="connsiteY40" fmla="*/ 1771650 h 4143375"/>
              <a:gd name="connsiteX41" fmla="*/ 704850 w 3581400"/>
              <a:gd name="connsiteY41" fmla="*/ 1628775 h 4143375"/>
              <a:gd name="connsiteX42" fmla="*/ 723900 w 3581400"/>
              <a:gd name="connsiteY42" fmla="*/ 1524000 h 4143375"/>
              <a:gd name="connsiteX43" fmla="*/ 752475 w 3581400"/>
              <a:gd name="connsiteY43" fmla="*/ 1466850 h 4143375"/>
              <a:gd name="connsiteX44" fmla="*/ 704850 w 3581400"/>
              <a:gd name="connsiteY44" fmla="*/ 1447800 h 4143375"/>
              <a:gd name="connsiteX45" fmla="*/ 733425 w 3581400"/>
              <a:gd name="connsiteY45" fmla="*/ 1390650 h 4143375"/>
              <a:gd name="connsiteX46" fmla="*/ 857250 w 3581400"/>
              <a:gd name="connsiteY46" fmla="*/ 1409700 h 4143375"/>
              <a:gd name="connsiteX47" fmla="*/ 904875 w 3581400"/>
              <a:gd name="connsiteY47" fmla="*/ 1466850 h 4143375"/>
              <a:gd name="connsiteX48" fmla="*/ 1047750 w 3581400"/>
              <a:gd name="connsiteY48" fmla="*/ 1495425 h 4143375"/>
              <a:gd name="connsiteX49" fmla="*/ 1104900 w 3581400"/>
              <a:gd name="connsiteY49" fmla="*/ 1485900 h 4143375"/>
              <a:gd name="connsiteX50" fmla="*/ 1133475 w 3581400"/>
              <a:gd name="connsiteY50" fmla="*/ 1466850 h 4143375"/>
              <a:gd name="connsiteX51" fmla="*/ 1200150 w 3581400"/>
              <a:gd name="connsiteY51" fmla="*/ 1428750 h 4143375"/>
              <a:gd name="connsiteX52" fmla="*/ 1381125 w 3581400"/>
              <a:gd name="connsiteY52" fmla="*/ 1409700 h 4143375"/>
              <a:gd name="connsiteX53" fmla="*/ 1419225 w 3581400"/>
              <a:gd name="connsiteY53" fmla="*/ 1390650 h 4143375"/>
              <a:gd name="connsiteX54" fmla="*/ 1524000 w 3581400"/>
              <a:gd name="connsiteY54" fmla="*/ 1400175 h 4143375"/>
              <a:gd name="connsiteX55" fmla="*/ 1552575 w 3581400"/>
              <a:gd name="connsiteY55" fmla="*/ 1428750 h 4143375"/>
              <a:gd name="connsiteX56" fmla="*/ 1590675 w 3581400"/>
              <a:gd name="connsiteY56" fmla="*/ 1504950 h 4143375"/>
              <a:gd name="connsiteX57" fmla="*/ 1638300 w 3581400"/>
              <a:gd name="connsiteY57" fmla="*/ 1514475 h 4143375"/>
              <a:gd name="connsiteX58" fmla="*/ 1647825 w 3581400"/>
              <a:gd name="connsiteY58" fmla="*/ 1543050 h 4143375"/>
              <a:gd name="connsiteX59" fmla="*/ 1762125 w 3581400"/>
              <a:gd name="connsiteY59" fmla="*/ 1571625 h 4143375"/>
              <a:gd name="connsiteX60" fmla="*/ 1847850 w 3581400"/>
              <a:gd name="connsiteY60" fmla="*/ 1590675 h 4143375"/>
              <a:gd name="connsiteX61" fmla="*/ 1971675 w 3581400"/>
              <a:gd name="connsiteY61" fmla="*/ 1647825 h 4143375"/>
              <a:gd name="connsiteX62" fmla="*/ 1971675 w 3581400"/>
              <a:gd name="connsiteY62" fmla="*/ 1533525 h 4143375"/>
              <a:gd name="connsiteX63" fmla="*/ 1962150 w 3581400"/>
              <a:gd name="connsiteY63" fmla="*/ 1447800 h 4143375"/>
              <a:gd name="connsiteX64" fmla="*/ 2000250 w 3581400"/>
              <a:gd name="connsiteY64" fmla="*/ 1428750 h 4143375"/>
              <a:gd name="connsiteX65" fmla="*/ 2028825 w 3581400"/>
              <a:gd name="connsiteY65" fmla="*/ 1409700 h 4143375"/>
              <a:gd name="connsiteX66" fmla="*/ 2000250 w 3581400"/>
              <a:gd name="connsiteY66" fmla="*/ 1390650 h 4143375"/>
              <a:gd name="connsiteX67" fmla="*/ 1924050 w 3581400"/>
              <a:gd name="connsiteY67" fmla="*/ 1362075 h 4143375"/>
              <a:gd name="connsiteX68" fmla="*/ 1847850 w 3581400"/>
              <a:gd name="connsiteY68" fmla="*/ 1304925 h 4143375"/>
              <a:gd name="connsiteX69" fmla="*/ 1800225 w 3581400"/>
              <a:gd name="connsiteY69" fmla="*/ 1285875 h 4143375"/>
              <a:gd name="connsiteX70" fmla="*/ 1743075 w 3581400"/>
              <a:gd name="connsiteY70" fmla="*/ 1228725 h 4143375"/>
              <a:gd name="connsiteX71" fmla="*/ 1704975 w 3581400"/>
              <a:gd name="connsiteY71" fmla="*/ 1181100 h 4143375"/>
              <a:gd name="connsiteX72" fmla="*/ 1657350 w 3581400"/>
              <a:gd name="connsiteY72" fmla="*/ 1143000 h 4143375"/>
              <a:gd name="connsiteX73" fmla="*/ 1638300 w 3581400"/>
              <a:gd name="connsiteY73" fmla="*/ 1066800 h 4143375"/>
              <a:gd name="connsiteX74" fmla="*/ 1657350 w 3581400"/>
              <a:gd name="connsiteY74" fmla="*/ 952500 h 4143375"/>
              <a:gd name="connsiteX75" fmla="*/ 1619250 w 3581400"/>
              <a:gd name="connsiteY75" fmla="*/ 847725 h 4143375"/>
              <a:gd name="connsiteX76" fmla="*/ 1609725 w 3581400"/>
              <a:gd name="connsiteY76" fmla="*/ 809625 h 4143375"/>
              <a:gd name="connsiteX77" fmla="*/ 1619250 w 3581400"/>
              <a:gd name="connsiteY77" fmla="*/ 666750 h 4143375"/>
              <a:gd name="connsiteX78" fmla="*/ 1657350 w 3581400"/>
              <a:gd name="connsiteY78" fmla="*/ 647700 h 4143375"/>
              <a:gd name="connsiteX79" fmla="*/ 1752600 w 3581400"/>
              <a:gd name="connsiteY79" fmla="*/ 542925 h 4143375"/>
              <a:gd name="connsiteX80" fmla="*/ 1790700 w 3581400"/>
              <a:gd name="connsiteY80" fmla="*/ 533400 h 4143375"/>
              <a:gd name="connsiteX81" fmla="*/ 1809750 w 3581400"/>
              <a:gd name="connsiteY81" fmla="*/ 504825 h 4143375"/>
              <a:gd name="connsiteX82" fmla="*/ 2076450 w 3581400"/>
              <a:gd name="connsiteY82" fmla="*/ 523875 h 4143375"/>
              <a:gd name="connsiteX83" fmla="*/ 2133600 w 3581400"/>
              <a:gd name="connsiteY83" fmla="*/ 552450 h 4143375"/>
              <a:gd name="connsiteX84" fmla="*/ 2171700 w 3581400"/>
              <a:gd name="connsiteY84" fmla="*/ 590550 h 4143375"/>
              <a:gd name="connsiteX85" fmla="*/ 2266950 w 3581400"/>
              <a:gd name="connsiteY85" fmla="*/ 542925 h 4143375"/>
              <a:gd name="connsiteX86" fmla="*/ 2276475 w 3581400"/>
              <a:gd name="connsiteY86" fmla="*/ 504825 h 4143375"/>
              <a:gd name="connsiteX87" fmla="*/ 2295525 w 3581400"/>
              <a:gd name="connsiteY87" fmla="*/ 457200 h 4143375"/>
              <a:gd name="connsiteX88" fmla="*/ 2305050 w 3581400"/>
              <a:gd name="connsiteY88" fmla="*/ 323850 h 4143375"/>
              <a:gd name="connsiteX89" fmla="*/ 2390775 w 3581400"/>
              <a:gd name="connsiteY89" fmla="*/ 295275 h 4143375"/>
              <a:gd name="connsiteX90" fmla="*/ 2486025 w 3581400"/>
              <a:gd name="connsiteY90" fmla="*/ 314325 h 4143375"/>
              <a:gd name="connsiteX91" fmla="*/ 2543175 w 3581400"/>
              <a:gd name="connsiteY91" fmla="*/ 323850 h 4143375"/>
              <a:gd name="connsiteX92" fmla="*/ 2628900 w 3581400"/>
              <a:gd name="connsiteY92" fmla="*/ 295275 h 4143375"/>
              <a:gd name="connsiteX93" fmla="*/ 2705100 w 3581400"/>
              <a:gd name="connsiteY93" fmla="*/ 209550 h 4143375"/>
              <a:gd name="connsiteX94" fmla="*/ 2771775 w 3581400"/>
              <a:gd name="connsiteY94" fmla="*/ 200025 h 4143375"/>
              <a:gd name="connsiteX95" fmla="*/ 2952750 w 3581400"/>
              <a:gd name="connsiteY95" fmla="*/ 152400 h 4143375"/>
              <a:gd name="connsiteX96" fmla="*/ 3019425 w 3581400"/>
              <a:gd name="connsiteY96" fmla="*/ 114300 h 4143375"/>
              <a:gd name="connsiteX97" fmla="*/ 3038475 w 3581400"/>
              <a:gd name="connsiteY97" fmla="*/ 85725 h 4143375"/>
              <a:gd name="connsiteX98" fmla="*/ 3086100 w 3581400"/>
              <a:gd name="connsiteY98" fmla="*/ 38100 h 4143375"/>
              <a:gd name="connsiteX99" fmla="*/ 3105150 w 3581400"/>
              <a:gd name="connsiteY99" fmla="*/ 9525 h 4143375"/>
              <a:gd name="connsiteX100" fmla="*/ 3152775 w 3581400"/>
              <a:gd name="connsiteY100" fmla="*/ 0 h 4143375"/>
              <a:gd name="connsiteX101" fmla="*/ 3162300 w 3581400"/>
              <a:gd name="connsiteY101" fmla="*/ 114300 h 4143375"/>
              <a:gd name="connsiteX102" fmla="*/ 3190875 w 3581400"/>
              <a:gd name="connsiteY102" fmla="*/ 142875 h 4143375"/>
              <a:gd name="connsiteX103" fmla="*/ 3209925 w 3581400"/>
              <a:gd name="connsiteY103" fmla="*/ 190500 h 4143375"/>
              <a:gd name="connsiteX104" fmla="*/ 3228975 w 3581400"/>
              <a:gd name="connsiteY104" fmla="*/ 228600 h 4143375"/>
              <a:gd name="connsiteX105" fmla="*/ 3248025 w 3581400"/>
              <a:gd name="connsiteY105" fmla="*/ 314325 h 4143375"/>
              <a:gd name="connsiteX106" fmla="*/ 3324225 w 3581400"/>
              <a:gd name="connsiteY106" fmla="*/ 371475 h 4143375"/>
              <a:gd name="connsiteX107" fmla="*/ 3352800 w 3581400"/>
              <a:gd name="connsiteY107" fmla="*/ 419100 h 4143375"/>
              <a:gd name="connsiteX108" fmla="*/ 3400425 w 3581400"/>
              <a:gd name="connsiteY108" fmla="*/ 485775 h 4143375"/>
              <a:gd name="connsiteX109" fmla="*/ 3390900 w 3581400"/>
              <a:gd name="connsiteY109" fmla="*/ 514350 h 4143375"/>
              <a:gd name="connsiteX110" fmla="*/ 3343275 w 3581400"/>
              <a:gd name="connsiteY110" fmla="*/ 590550 h 4143375"/>
              <a:gd name="connsiteX111" fmla="*/ 3324225 w 3581400"/>
              <a:gd name="connsiteY111" fmla="*/ 628650 h 4143375"/>
              <a:gd name="connsiteX112" fmla="*/ 3314700 w 3581400"/>
              <a:gd name="connsiteY112" fmla="*/ 676275 h 4143375"/>
              <a:gd name="connsiteX113" fmla="*/ 3333750 w 3581400"/>
              <a:gd name="connsiteY113" fmla="*/ 809625 h 4143375"/>
              <a:gd name="connsiteX114" fmla="*/ 3343275 w 3581400"/>
              <a:gd name="connsiteY114" fmla="*/ 838200 h 4143375"/>
              <a:gd name="connsiteX115" fmla="*/ 3390900 w 3581400"/>
              <a:gd name="connsiteY115" fmla="*/ 847725 h 4143375"/>
              <a:gd name="connsiteX116" fmla="*/ 3457575 w 3581400"/>
              <a:gd name="connsiteY116" fmla="*/ 904875 h 4143375"/>
              <a:gd name="connsiteX117" fmla="*/ 3476625 w 3581400"/>
              <a:gd name="connsiteY117" fmla="*/ 942975 h 4143375"/>
              <a:gd name="connsiteX118" fmla="*/ 3552825 w 3581400"/>
              <a:gd name="connsiteY118" fmla="*/ 962025 h 4143375"/>
              <a:gd name="connsiteX119" fmla="*/ 3581400 w 3581400"/>
              <a:gd name="connsiteY119" fmla="*/ 971550 h 4143375"/>
              <a:gd name="connsiteX120" fmla="*/ 3562350 w 3581400"/>
              <a:gd name="connsiteY120" fmla="*/ 1038225 h 4143375"/>
              <a:gd name="connsiteX121" fmla="*/ 3552825 w 3581400"/>
              <a:gd name="connsiteY121" fmla="*/ 1076325 h 4143375"/>
              <a:gd name="connsiteX122" fmla="*/ 3524250 w 3581400"/>
              <a:gd name="connsiteY122" fmla="*/ 1114425 h 4143375"/>
              <a:gd name="connsiteX123" fmla="*/ 3495675 w 3581400"/>
              <a:gd name="connsiteY123" fmla="*/ 1181100 h 4143375"/>
              <a:gd name="connsiteX124" fmla="*/ 3505200 w 3581400"/>
              <a:gd name="connsiteY124" fmla="*/ 1485900 h 4143375"/>
              <a:gd name="connsiteX125" fmla="*/ 3533775 w 3581400"/>
              <a:gd name="connsiteY125" fmla="*/ 1543050 h 4143375"/>
              <a:gd name="connsiteX126" fmla="*/ 3552825 w 3581400"/>
              <a:gd name="connsiteY126" fmla="*/ 1828800 h 4143375"/>
              <a:gd name="connsiteX127" fmla="*/ 3552825 w 3581400"/>
              <a:gd name="connsiteY127" fmla="*/ 1924050 h 4143375"/>
              <a:gd name="connsiteX128" fmla="*/ 3524250 w 3581400"/>
              <a:gd name="connsiteY128" fmla="*/ 1952625 h 4143375"/>
              <a:gd name="connsiteX129" fmla="*/ 3486150 w 3581400"/>
              <a:gd name="connsiteY129" fmla="*/ 2009775 h 4143375"/>
              <a:gd name="connsiteX130" fmla="*/ 3371850 w 3581400"/>
              <a:gd name="connsiteY130" fmla="*/ 2057400 h 4143375"/>
              <a:gd name="connsiteX131" fmla="*/ 3219450 w 3581400"/>
              <a:gd name="connsiteY131" fmla="*/ 2095500 h 4143375"/>
              <a:gd name="connsiteX132" fmla="*/ 3152775 w 3581400"/>
              <a:gd name="connsiteY132" fmla="*/ 2143125 h 4143375"/>
              <a:gd name="connsiteX133" fmla="*/ 3114675 w 3581400"/>
              <a:gd name="connsiteY133" fmla="*/ 2171700 h 4143375"/>
              <a:gd name="connsiteX134" fmla="*/ 3019425 w 3581400"/>
              <a:gd name="connsiteY134" fmla="*/ 2181225 h 4143375"/>
              <a:gd name="connsiteX135" fmla="*/ 2838450 w 3581400"/>
              <a:gd name="connsiteY135" fmla="*/ 2152650 h 4143375"/>
              <a:gd name="connsiteX136" fmla="*/ 2752725 w 3581400"/>
              <a:gd name="connsiteY136" fmla="*/ 2143125 h 4143375"/>
              <a:gd name="connsiteX137" fmla="*/ 2733675 w 3581400"/>
              <a:gd name="connsiteY137" fmla="*/ 2171700 h 4143375"/>
              <a:gd name="connsiteX138" fmla="*/ 2686050 w 3581400"/>
              <a:gd name="connsiteY138" fmla="*/ 2228850 h 4143375"/>
              <a:gd name="connsiteX139" fmla="*/ 2724150 w 3581400"/>
              <a:gd name="connsiteY139" fmla="*/ 2343150 h 4143375"/>
              <a:gd name="connsiteX140" fmla="*/ 2695575 w 3581400"/>
              <a:gd name="connsiteY140" fmla="*/ 2381250 h 4143375"/>
              <a:gd name="connsiteX141" fmla="*/ 2638425 w 3581400"/>
              <a:gd name="connsiteY141" fmla="*/ 2476500 h 4143375"/>
              <a:gd name="connsiteX142" fmla="*/ 2552700 w 3581400"/>
              <a:gd name="connsiteY142" fmla="*/ 2657475 h 4143375"/>
              <a:gd name="connsiteX143" fmla="*/ 2486025 w 3581400"/>
              <a:gd name="connsiteY143" fmla="*/ 2809875 h 4143375"/>
              <a:gd name="connsiteX144" fmla="*/ 2428875 w 3581400"/>
              <a:gd name="connsiteY144" fmla="*/ 2781300 h 4143375"/>
              <a:gd name="connsiteX145" fmla="*/ 2409825 w 3581400"/>
              <a:gd name="connsiteY145" fmla="*/ 2828925 h 4143375"/>
              <a:gd name="connsiteX146" fmla="*/ 2400300 w 3581400"/>
              <a:gd name="connsiteY146" fmla="*/ 2876550 h 4143375"/>
              <a:gd name="connsiteX147" fmla="*/ 2381250 w 3581400"/>
              <a:gd name="connsiteY147" fmla="*/ 2943225 h 4143375"/>
              <a:gd name="connsiteX148" fmla="*/ 2371725 w 3581400"/>
              <a:gd name="connsiteY148" fmla="*/ 3076575 h 4143375"/>
              <a:gd name="connsiteX149" fmla="*/ 2314575 w 3581400"/>
              <a:gd name="connsiteY149" fmla="*/ 3086100 h 4143375"/>
              <a:gd name="connsiteX150" fmla="*/ 2238375 w 3581400"/>
              <a:gd name="connsiteY150" fmla="*/ 3095625 h 4143375"/>
              <a:gd name="connsiteX151" fmla="*/ 2000250 w 3581400"/>
              <a:gd name="connsiteY151" fmla="*/ 3124200 h 4143375"/>
              <a:gd name="connsiteX152" fmla="*/ 1990725 w 3581400"/>
              <a:gd name="connsiteY152" fmla="*/ 3171825 h 4143375"/>
              <a:gd name="connsiteX153" fmla="*/ 1962150 w 3581400"/>
              <a:gd name="connsiteY153" fmla="*/ 3228975 h 4143375"/>
              <a:gd name="connsiteX154" fmla="*/ 1866900 w 3581400"/>
              <a:gd name="connsiteY154" fmla="*/ 3267075 h 4143375"/>
              <a:gd name="connsiteX155" fmla="*/ 1800225 w 3581400"/>
              <a:gd name="connsiteY155" fmla="*/ 3305175 h 4143375"/>
              <a:gd name="connsiteX156" fmla="*/ 1695450 w 3581400"/>
              <a:gd name="connsiteY156" fmla="*/ 3333750 h 4143375"/>
              <a:gd name="connsiteX157" fmla="*/ 1504950 w 3581400"/>
              <a:gd name="connsiteY157" fmla="*/ 3419475 h 4143375"/>
              <a:gd name="connsiteX158" fmla="*/ 1400175 w 3581400"/>
              <a:gd name="connsiteY158" fmla="*/ 3486150 h 4143375"/>
              <a:gd name="connsiteX159" fmla="*/ 1314450 w 3581400"/>
              <a:gd name="connsiteY159" fmla="*/ 3533775 h 4143375"/>
              <a:gd name="connsiteX160" fmla="*/ 1238250 w 3581400"/>
              <a:gd name="connsiteY160" fmla="*/ 3600450 h 4143375"/>
              <a:gd name="connsiteX161" fmla="*/ 1171575 w 3581400"/>
              <a:gd name="connsiteY161" fmla="*/ 3638550 h 4143375"/>
              <a:gd name="connsiteX162" fmla="*/ 1114425 w 3581400"/>
              <a:gd name="connsiteY162" fmla="*/ 3676650 h 4143375"/>
              <a:gd name="connsiteX163" fmla="*/ 1076325 w 3581400"/>
              <a:gd name="connsiteY163" fmla="*/ 3714750 h 4143375"/>
              <a:gd name="connsiteX164" fmla="*/ 1038225 w 3581400"/>
              <a:gd name="connsiteY164" fmla="*/ 3724275 h 4143375"/>
              <a:gd name="connsiteX165" fmla="*/ 1009650 w 3581400"/>
              <a:gd name="connsiteY165" fmla="*/ 3771900 h 4143375"/>
              <a:gd name="connsiteX166" fmla="*/ 971550 w 3581400"/>
              <a:gd name="connsiteY166" fmla="*/ 3810000 h 4143375"/>
              <a:gd name="connsiteX167" fmla="*/ 923925 w 3581400"/>
              <a:gd name="connsiteY167" fmla="*/ 3895725 h 4143375"/>
              <a:gd name="connsiteX168" fmla="*/ 885825 w 3581400"/>
              <a:gd name="connsiteY168" fmla="*/ 3971925 h 4143375"/>
              <a:gd name="connsiteX169" fmla="*/ 847725 w 3581400"/>
              <a:gd name="connsiteY169" fmla="*/ 3981450 h 4143375"/>
              <a:gd name="connsiteX170" fmla="*/ 762000 w 3581400"/>
              <a:gd name="connsiteY170" fmla="*/ 4038600 h 4143375"/>
              <a:gd name="connsiteX171" fmla="*/ 742950 w 3581400"/>
              <a:gd name="connsiteY171" fmla="*/ 4067175 h 4143375"/>
              <a:gd name="connsiteX172" fmla="*/ 685800 w 3581400"/>
              <a:gd name="connsiteY172" fmla="*/ 4076700 h 4143375"/>
              <a:gd name="connsiteX173" fmla="*/ 590550 w 3581400"/>
              <a:gd name="connsiteY173" fmla="*/ 4095750 h 4143375"/>
              <a:gd name="connsiteX174" fmla="*/ 552450 w 3581400"/>
              <a:gd name="connsiteY174" fmla="*/ 4105275 h 4143375"/>
              <a:gd name="connsiteX175" fmla="*/ 504825 w 3581400"/>
              <a:gd name="connsiteY175" fmla="*/ 4114800 h 4143375"/>
              <a:gd name="connsiteX176" fmla="*/ 447675 w 3581400"/>
              <a:gd name="connsiteY176" fmla="*/ 4105275 h 4143375"/>
              <a:gd name="connsiteX177" fmla="*/ 352425 w 3581400"/>
              <a:gd name="connsiteY177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3581400" h="4143375">
                <a:moveTo>
                  <a:pt x="352425" y="4143375"/>
                </a:moveTo>
                <a:lnTo>
                  <a:pt x="352425" y="4143375"/>
                </a:lnTo>
                <a:cubicBezTo>
                  <a:pt x="342900" y="4117975"/>
                  <a:pt x="325783" y="4094233"/>
                  <a:pt x="323850" y="4067175"/>
                </a:cubicBezTo>
                <a:cubicBezTo>
                  <a:pt x="319251" y="4002794"/>
                  <a:pt x="371084" y="3991132"/>
                  <a:pt x="419100" y="3971925"/>
                </a:cubicBezTo>
                <a:lnTo>
                  <a:pt x="466725" y="3952875"/>
                </a:lnTo>
                <a:cubicBezTo>
                  <a:pt x="473075" y="3943350"/>
                  <a:pt x="491665" y="3934116"/>
                  <a:pt x="485775" y="3924300"/>
                </a:cubicBezTo>
                <a:cubicBezTo>
                  <a:pt x="465502" y="3890512"/>
                  <a:pt x="424490" y="3908665"/>
                  <a:pt x="400050" y="3914775"/>
                </a:cubicBezTo>
                <a:cubicBezTo>
                  <a:pt x="376604" y="3906960"/>
                  <a:pt x="359996" y="3909890"/>
                  <a:pt x="361950" y="3876675"/>
                </a:cubicBezTo>
                <a:cubicBezTo>
                  <a:pt x="369182" y="3753735"/>
                  <a:pt x="379876" y="3774915"/>
                  <a:pt x="390525" y="3686175"/>
                </a:cubicBezTo>
                <a:cubicBezTo>
                  <a:pt x="397752" y="3625949"/>
                  <a:pt x="397679" y="3564680"/>
                  <a:pt x="409575" y="3505200"/>
                </a:cubicBezTo>
                <a:cubicBezTo>
                  <a:pt x="413752" y="3484315"/>
                  <a:pt x="428625" y="3467100"/>
                  <a:pt x="438150" y="3448050"/>
                </a:cubicBezTo>
                <a:cubicBezTo>
                  <a:pt x="448099" y="2781480"/>
                  <a:pt x="352531" y="3000163"/>
                  <a:pt x="485775" y="2733675"/>
                </a:cubicBezTo>
                <a:cubicBezTo>
                  <a:pt x="515368" y="2674488"/>
                  <a:pt x="497058" y="2717996"/>
                  <a:pt x="514350" y="2657475"/>
                </a:cubicBezTo>
                <a:cubicBezTo>
                  <a:pt x="517108" y="2647821"/>
                  <a:pt x="516775" y="2636000"/>
                  <a:pt x="523875" y="2628900"/>
                </a:cubicBezTo>
                <a:cubicBezTo>
                  <a:pt x="563522" y="2589253"/>
                  <a:pt x="580476" y="2590034"/>
                  <a:pt x="628650" y="2581275"/>
                </a:cubicBezTo>
                <a:cubicBezTo>
                  <a:pt x="714282" y="2565706"/>
                  <a:pt x="656510" y="2579072"/>
                  <a:pt x="723900" y="2562225"/>
                </a:cubicBezTo>
                <a:cubicBezTo>
                  <a:pt x="717550" y="2533650"/>
                  <a:pt x="716963" y="2503148"/>
                  <a:pt x="704850" y="2476500"/>
                </a:cubicBezTo>
                <a:cubicBezTo>
                  <a:pt x="700113" y="2466078"/>
                  <a:pt x="687033" y="2461362"/>
                  <a:pt x="676275" y="2457450"/>
                </a:cubicBezTo>
                <a:cubicBezTo>
                  <a:pt x="613435" y="2434599"/>
                  <a:pt x="602225" y="2442053"/>
                  <a:pt x="542925" y="2428875"/>
                </a:cubicBezTo>
                <a:cubicBezTo>
                  <a:pt x="533124" y="2426697"/>
                  <a:pt x="523875" y="2422525"/>
                  <a:pt x="514350" y="2419350"/>
                </a:cubicBezTo>
                <a:cubicBezTo>
                  <a:pt x="508000" y="2406650"/>
                  <a:pt x="502345" y="2393578"/>
                  <a:pt x="495300" y="2381250"/>
                </a:cubicBezTo>
                <a:cubicBezTo>
                  <a:pt x="489620" y="2371311"/>
                  <a:pt x="480899" y="2363136"/>
                  <a:pt x="476250" y="2352675"/>
                </a:cubicBezTo>
                <a:cubicBezTo>
                  <a:pt x="468095" y="2334325"/>
                  <a:pt x="470268" y="2310771"/>
                  <a:pt x="457200" y="2295525"/>
                </a:cubicBezTo>
                <a:cubicBezTo>
                  <a:pt x="448681" y="2285586"/>
                  <a:pt x="431800" y="2289175"/>
                  <a:pt x="419100" y="2286000"/>
                </a:cubicBezTo>
                <a:cubicBezTo>
                  <a:pt x="381000" y="2292350"/>
                  <a:pt x="339870" y="2288864"/>
                  <a:pt x="304800" y="2305050"/>
                </a:cubicBezTo>
                <a:cubicBezTo>
                  <a:pt x="292914" y="2310536"/>
                  <a:pt x="302537" y="2332258"/>
                  <a:pt x="295275" y="2343150"/>
                </a:cubicBezTo>
                <a:cubicBezTo>
                  <a:pt x="282337" y="2362557"/>
                  <a:pt x="220823" y="2377492"/>
                  <a:pt x="209550" y="2381250"/>
                </a:cubicBezTo>
                <a:cubicBezTo>
                  <a:pt x="206375" y="2362200"/>
                  <a:pt x="206958" y="2342125"/>
                  <a:pt x="200025" y="2324100"/>
                </a:cubicBezTo>
                <a:cubicBezTo>
                  <a:pt x="180331" y="2272896"/>
                  <a:pt x="138277" y="2223020"/>
                  <a:pt x="95250" y="2190750"/>
                </a:cubicBezTo>
                <a:lnTo>
                  <a:pt x="19050" y="2133600"/>
                </a:lnTo>
                <a:cubicBezTo>
                  <a:pt x="12700" y="2114550"/>
                  <a:pt x="0" y="2096530"/>
                  <a:pt x="0" y="2076450"/>
                </a:cubicBezTo>
                <a:cubicBezTo>
                  <a:pt x="0" y="2034858"/>
                  <a:pt x="25910" y="2026308"/>
                  <a:pt x="47625" y="2000250"/>
                </a:cubicBezTo>
                <a:cubicBezTo>
                  <a:pt x="54954" y="1991456"/>
                  <a:pt x="58580" y="1979770"/>
                  <a:pt x="66675" y="1971675"/>
                </a:cubicBezTo>
                <a:cubicBezTo>
                  <a:pt x="79135" y="1959215"/>
                  <a:pt x="123669" y="1928165"/>
                  <a:pt x="142875" y="1924050"/>
                </a:cubicBezTo>
                <a:cubicBezTo>
                  <a:pt x="191118" y="1913712"/>
                  <a:pt x="425977" y="1905132"/>
                  <a:pt x="428625" y="1905000"/>
                </a:cubicBezTo>
                <a:cubicBezTo>
                  <a:pt x="444500" y="1898650"/>
                  <a:pt x="460241" y="1891953"/>
                  <a:pt x="476250" y="1885950"/>
                </a:cubicBezTo>
                <a:cubicBezTo>
                  <a:pt x="485651" y="1882425"/>
                  <a:pt x="495845" y="1880915"/>
                  <a:pt x="504825" y="1876425"/>
                </a:cubicBezTo>
                <a:cubicBezTo>
                  <a:pt x="515064" y="1871305"/>
                  <a:pt x="523875" y="1863725"/>
                  <a:pt x="533400" y="1857375"/>
                </a:cubicBezTo>
                <a:cubicBezTo>
                  <a:pt x="559707" y="1817915"/>
                  <a:pt x="545440" y="1832446"/>
                  <a:pt x="590550" y="1800225"/>
                </a:cubicBezTo>
                <a:cubicBezTo>
                  <a:pt x="599865" y="1793571"/>
                  <a:pt x="608265" y="1784795"/>
                  <a:pt x="619125" y="1781175"/>
                </a:cubicBezTo>
                <a:cubicBezTo>
                  <a:pt x="637447" y="1775068"/>
                  <a:pt x="657225" y="1774825"/>
                  <a:pt x="676275" y="1771650"/>
                </a:cubicBezTo>
                <a:cubicBezTo>
                  <a:pt x="685800" y="1724025"/>
                  <a:pt x="695678" y="1676469"/>
                  <a:pt x="704850" y="1628775"/>
                </a:cubicBezTo>
                <a:cubicBezTo>
                  <a:pt x="711554" y="1593916"/>
                  <a:pt x="708025" y="1555750"/>
                  <a:pt x="723900" y="1524000"/>
                </a:cubicBezTo>
                <a:lnTo>
                  <a:pt x="752475" y="1466850"/>
                </a:lnTo>
                <a:cubicBezTo>
                  <a:pt x="736600" y="1460500"/>
                  <a:pt x="708997" y="1464387"/>
                  <a:pt x="704850" y="1447800"/>
                </a:cubicBezTo>
                <a:cubicBezTo>
                  <a:pt x="699684" y="1427137"/>
                  <a:pt x="712762" y="1395816"/>
                  <a:pt x="733425" y="1390650"/>
                </a:cubicBezTo>
                <a:cubicBezTo>
                  <a:pt x="773939" y="1380522"/>
                  <a:pt x="815975" y="1403350"/>
                  <a:pt x="857250" y="1409700"/>
                </a:cubicBezTo>
                <a:cubicBezTo>
                  <a:pt x="870416" y="1429450"/>
                  <a:pt x="883921" y="1453754"/>
                  <a:pt x="904875" y="1466850"/>
                </a:cubicBezTo>
                <a:cubicBezTo>
                  <a:pt x="949019" y="1494440"/>
                  <a:pt x="997273" y="1490377"/>
                  <a:pt x="1047750" y="1495425"/>
                </a:cubicBezTo>
                <a:cubicBezTo>
                  <a:pt x="1066800" y="1492250"/>
                  <a:pt x="1086578" y="1492007"/>
                  <a:pt x="1104900" y="1485900"/>
                </a:cubicBezTo>
                <a:cubicBezTo>
                  <a:pt x="1115760" y="1482280"/>
                  <a:pt x="1124160" y="1473504"/>
                  <a:pt x="1133475" y="1466850"/>
                </a:cubicBezTo>
                <a:cubicBezTo>
                  <a:pt x="1158943" y="1448658"/>
                  <a:pt x="1169584" y="1432918"/>
                  <a:pt x="1200150" y="1428750"/>
                </a:cubicBezTo>
                <a:cubicBezTo>
                  <a:pt x="1260252" y="1420554"/>
                  <a:pt x="1320800" y="1416050"/>
                  <a:pt x="1381125" y="1409700"/>
                </a:cubicBezTo>
                <a:cubicBezTo>
                  <a:pt x="1393825" y="1403350"/>
                  <a:pt x="1405057" y="1391595"/>
                  <a:pt x="1419225" y="1390650"/>
                </a:cubicBezTo>
                <a:cubicBezTo>
                  <a:pt x="1454216" y="1388317"/>
                  <a:pt x="1490280" y="1390541"/>
                  <a:pt x="1524000" y="1400175"/>
                </a:cubicBezTo>
                <a:cubicBezTo>
                  <a:pt x="1536952" y="1403876"/>
                  <a:pt x="1545343" y="1417386"/>
                  <a:pt x="1552575" y="1428750"/>
                </a:cubicBezTo>
                <a:cubicBezTo>
                  <a:pt x="1567821" y="1452708"/>
                  <a:pt x="1562828" y="1499381"/>
                  <a:pt x="1590675" y="1504950"/>
                </a:cubicBezTo>
                <a:lnTo>
                  <a:pt x="1638300" y="1514475"/>
                </a:lnTo>
                <a:cubicBezTo>
                  <a:pt x="1641475" y="1524000"/>
                  <a:pt x="1641989" y="1534880"/>
                  <a:pt x="1647825" y="1543050"/>
                </a:cubicBezTo>
                <a:cubicBezTo>
                  <a:pt x="1689284" y="1601093"/>
                  <a:pt x="1689112" y="1580752"/>
                  <a:pt x="1762125" y="1571625"/>
                </a:cubicBezTo>
                <a:cubicBezTo>
                  <a:pt x="1812204" y="1554932"/>
                  <a:pt x="1778964" y="1558528"/>
                  <a:pt x="1847850" y="1590675"/>
                </a:cubicBezTo>
                <a:cubicBezTo>
                  <a:pt x="2012350" y="1667442"/>
                  <a:pt x="1875728" y="1599851"/>
                  <a:pt x="1971675" y="1647825"/>
                </a:cubicBezTo>
                <a:cubicBezTo>
                  <a:pt x="2008646" y="1592368"/>
                  <a:pt x="1988902" y="1636885"/>
                  <a:pt x="1971675" y="1533525"/>
                </a:cubicBezTo>
                <a:cubicBezTo>
                  <a:pt x="1966948" y="1505165"/>
                  <a:pt x="1965325" y="1476375"/>
                  <a:pt x="1962150" y="1447800"/>
                </a:cubicBezTo>
                <a:cubicBezTo>
                  <a:pt x="1974850" y="1441450"/>
                  <a:pt x="1987922" y="1435795"/>
                  <a:pt x="2000250" y="1428750"/>
                </a:cubicBezTo>
                <a:cubicBezTo>
                  <a:pt x="2010189" y="1423070"/>
                  <a:pt x="2028825" y="1421148"/>
                  <a:pt x="2028825" y="1409700"/>
                </a:cubicBezTo>
                <a:cubicBezTo>
                  <a:pt x="2028825" y="1398252"/>
                  <a:pt x="2010489" y="1395770"/>
                  <a:pt x="2000250" y="1390650"/>
                </a:cubicBezTo>
                <a:cubicBezTo>
                  <a:pt x="1977471" y="1379261"/>
                  <a:pt x="1948781" y="1370319"/>
                  <a:pt x="1924050" y="1362075"/>
                </a:cubicBezTo>
                <a:cubicBezTo>
                  <a:pt x="1912368" y="1352729"/>
                  <a:pt x="1868068" y="1315034"/>
                  <a:pt x="1847850" y="1304925"/>
                </a:cubicBezTo>
                <a:cubicBezTo>
                  <a:pt x="1832557" y="1297279"/>
                  <a:pt x="1816100" y="1292225"/>
                  <a:pt x="1800225" y="1285875"/>
                </a:cubicBezTo>
                <a:cubicBezTo>
                  <a:pt x="1780672" y="1227217"/>
                  <a:pt x="1807005" y="1285551"/>
                  <a:pt x="1743075" y="1228725"/>
                </a:cubicBezTo>
                <a:cubicBezTo>
                  <a:pt x="1727880" y="1215219"/>
                  <a:pt x="1719350" y="1195475"/>
                  <a:pt x="1704975" y="1181100"/>
                </a:cubicBezTo>
                <a:cubicBezTo>
                  <a:pt x="1690600" y="1166725"/>
                  <a:pt x="1673225" y="1155700"/>
                  <a:pt x="1657350" y="1143000"/>
                </a:cubicBezTo>
                <a:cubicBezTo>
                  <a:pt x="1651000" y="1117600"/>
                  <a:pt x="1638300" y="1092982"/>
                  <a:pt x="1638300" y="1066800"/>
                </a:cubicBezTo>
                <a:cubicBezTo>
                  <a:pt x="1638300" y="1028174"/>
                  <a:pt x="1657350" y="952500"/>
                  <a:pt x="1657350" y="952500"/>
                </a:cubicBezTo>
                <a:cubicBezTo>
                  <a:pt x="1654597" y="945159"/>
                  <a:pt x="1626491" y="873070"/>
                  <a:pt x="1619250" y="847725"/>
                </a:cubicBezTo>
                <a:cubicBezTo>
                  <a:pt x="1615654" y="835138"/>
                  <a:pt x="1612900" y="822325"/>
                  <a:pt x="1609725" y="809625"/>
                </a:cubicBezTo>
                <a:cubicBezTo>
                  <a:pt x="1605384" y="766218"/>
                  <a:pt x="1584660" y="707105"/>
                  <a:pt x="1619250" y="666750"/>
                </a:cubicBezTo>
                <a:cubicBezTo>
                  <a:pt x="1628491" y="655969"/>
                  <a:pt x="1644650" y="654050"/>
                  <a:pt x="1657350" y="647700"/>
                </a:cubicBezTo>
                <a:cubicBezTo>
                  <a:pt x="1704955" y="528688"/>
                  <a:pt x="1660402" y="561365"/>
                  <a:pt x="1752600" y="542925"/>
                </a:cubicBezTo>
                <a:cubicBezTo>
                  <a:pt x="1765437" y="540358"/>
                  <a:pt x="1778000" y="536575"/>
                  <a:pt x="1790700" y="533400"/>
                </a:cubicBezTo>
                <a:cubicBezTo>
                  <a:pt x="1797050" y="523875"/>
                  <a:pt x="1798345" y="505817"/>
                  <a:pt x="1809750" y="504825"/>
                </a:cubicBezTo>
                <a:cubicBezTo>
                  <a:pt x="1901937" y="496809"/>
                  <a:pt x="1987508" y="511169"/>
                  <a:pt x="2076450" y="523875"/>
                </a:cubicBezTo>
                <a:cubicBezTo>
                  <a:pt x="2095500" y="533400"/>
                  <a:pt x="2116152" y="540236"/>
                  <a:pt x="2133600" y="552450"/>
                </a:cubicBezTo>
                <a:cubicBezTo>
                  <a:pt x="2148314" y="562750"/>
                  <a:pt x="2153785" y="591830"/>
                  <a:pt x="2171700" y="590550"/>
                </a:cubicBezTo>
                <a:cubicBezTo>
                  <a:pt x="2207107" y="588021"/>
                  <a:pt x="2235200" y="558800"/>
                  <a:pt x="2266950" y="542925"/>
                </a:cubicBezTo>
                <a:cubicBezTo>
                  <a:pt x="2270125" y="530225"/>
                  <a:pt x="2272335" y="517244"/>
                  <a:pt x="2276475" y="504825"/>
                </a:cubicBezTo>
                <a:cubicBezTo>
                  <a:pt x="2281882" y="488605"/>
                  <a:pt x="2292858" y="474089"/>
                  <a:pt x="2295525" y="457200"/>
                </a:cubicBezTo>
                <a:cubicBezTo>
                  <a:pt x="2302475" y="413182"/>
                  <a:pt x="2289403" y="365576"/>
                  <a:pt x="2305050" y="323850"/>
                </a:cubicBezTo>
                <a:cubicBezTo>
                  <a:pt x="2308760" y="313955"/>
                  <a:pt x="2379016" y="298215"/>
                  <a:pt x="2390775" y="295275"/>
                </a:cubicBezTo>
                <a:lnTo>
                  <a:pt x="2486025" y="314325"/>
                </a:lnTo>
                <a:cubicBezTo>
                  <a:pt x="2505007" y="317884"/>
                  <a:pt x="2524032" y="326402"/>
                  <a:pt x="2543175" y="323850"/>
                </a:cubicBezTo>
                <a:cubicBezTo>
                  <a:pt x="2573031" y="319869"/>
                  <a:pt x="2600325" y="304800"/>
                  <a:pt x="2628900" y="295275"/>
                </a:cubicBezTo>
                <a:cubicBezTo>
                  <a:pt x="2645977" y="272505"/>
                  <a:pt x="2681560" y="221320"/>
                  <a:pt x="2705100" y="209550"/>
                </a:cubicBezTo>
                <a:cubicBezTo>
                  <a:pt x="2725180" y="199510"/>
                  <a:pt x="2749899" y="205073"/>
                  <a:pt x="2771775" y="200025"/>
                </a:cubicBezTo>
                <a:cubicBezTo>
                  <a:pt x="2832556" y="185999"/>
                  <a:pt x="2892425" y="168275"/>
                  <a:pt x="2952750" y="152400"/>
                </a:cubicBezTo>
                <a:cubicBezTo>
                  <a:pt x="2974975" y="139700"/>
                  <a:pt x="2999219" y="130015"/>
                  <a:pt x="3019425" y="114300"/>
                </a:cubicBezTo>
                <a:cubicBezTo>
                  <a:pt x="3028461" y="107272"/>
                  <a:pt x="3030937" y="94340"/>
                  <a:pt x="3038475" y="85725"/>
                </a:cubicBezTo>
                <a:cubicBezTo>
                  <a:pt x="3053259" y="68829"/>
                  <a:pt x="3071316" y="54996"/>
                  <a:pt x="3086100" y="38100"/>
                </a:cubicBezTo>
                <a:cubicBezTo>
                  <a:pt x="3093638" y="29485"/>
                  <a:pt x="3095211" y="15205"/>
                  <a:pt x="3105150" y="9525"/>
                </a:cubicBezTo>
                <a:cubicBezTo>
                  <a:pt x="3119206" y="1493"/>
                  <a:pt x="3136900" y="3175"/>
                  <a:pt x="3152775" y="0"/>
                </a:cubicBezTo>
                <a:cubicBezTo>
                  <a:pt x="3155950" y="38100"/>
                  <a:pt x="3152449" y="77359"/>
                  <a:pt x="3162300" y="114300"/>
                </a:cubicBezTo>
                <a:cubicBezTo>
                  <a:pt x="3165771" y="127316"/>
                  <a:pt x="3183736" y="131452"/>
                  <a:pt x="3190875" y="142875"/>
                </a:cubicBezTo>
                <a:cubicBezTo>
                  <a:pt x="3199937" y="157374"/>
                  <a:pt x="3202981" y="174876"/>
                  <a:pt x="3209925" y="190500"/>
                </a:cubicBezTo>
                <a:cubicBezTo>
                  <a:pt x="3215692" y="203475"/>
                  <a:pt x="3222625" y="215900"/>
                  <a:pt x="3228975" y="228600"/>
                </a:cubicBezTo>
                <a:cubicBezTo>
                  <a:pt x="3229325" y="230348"/>
                  <a:pt x="3244069" y="307995"/>
                  <a:pt x="3248025" y="314325"/>
                </a:cubicBezTo>
                <a:cubicBezTo>
                  <a:pt x="3269907" y="349336"/>
                  <a:pt x="3290820" y="354772"/>
                  <a:pt x="3324225" y="371475"/>
                </a:cubicBezTo>
                <a:cubicBezTo>
                  <a:pt x="3333750" y="387350"/>
                  <a:pt x="3342531" y="403696"/>
                  <a:pt x="3352800" y="419100"/>
                </a:cubicBezTo>
                <a:cubicBezTo>
                  <a:pt x="3367950" y="441825"/>
                  <a:pt x="3390281" y="460416"/>
                  <a:pt x="3400425" y="485775"/>
                </a:cubicBezTo>
                <a:cubicBezTo>
                  <a:pt x="3404154" y="495097"/>
                  <a:pt x="3394855" y="505122"/>
                  <a:pt x="3390900" y="514350"/>
                </a:cubicBezTo>
                <a:cubicBezTo>
                  <a:pt x="3364572" y="575782"/>
                  <a:pt x="3380569" y="530879"/>
                  <a:pt x="3343275" y="590550"/>
                </a:cubicBezTo>
                <a:cubicBezTo>
                  <a:pt x="3335750" y="602591"/>
                  <a:pt x="3330575" y="615950"/>
                  <a:pt x="3324225" y="628650"/>
                </a:cubicBezTo>
                <a:cubicBezTo>
                  <a:pt x="3321050" y="644525"/>
                  <a:pt x="3314700" y="660086"/>
                  <a:pt x="3314700" y="676275"/>
                </a:cubicBezTo>
                <a:cubicBezTo>
                  <a:pt x="3314700" y="690693"/>
                  <a:pt x="3329010" y="788297"/>
                  <a:pt x="3333750" y="809625"/>
                </a:cubicBezTo>
                <a:cubicBezTo>
                  <a:pt x="3335928" y="819426"/>
                  <a:pt x="3334921" y="832631"/>
                  <a:pt x="3343275" y="838200"/>
                </a:cubicBezTo>
                <a:cubicBezTo>
                  <a:pt x="3356745" y="847180"/>
                  <a:pt x="3375025" y="844550"/>
                  <a:pt x="3390900" y="847725"/>
                </a:cubicBezTo>
                <a:cubicBezTo>
                  <a:pt x="3413125" y="866775"/>
                  <a:pt x="3437993" y="883117"/>
                  <a:pt x="3457575" y="904875"/>
                </a:cubicBezTo>
                <a:cubicBezTo>
                  <a:pt x="3467074" y="915429"/>
                  <a:pt x="3464449" y="935670"/>
                  <a:pt x="3476625" y="942975"/>
                </a:cubicBezTo>
                <a:cubicBezTo>
                  <a:pt x="3499076" y="956445"/>
                  <a:pt x="3527566" y="955136"/>
                  <a:pt x="3552825" y="962025"/>
                </a:cubicBezTo>
                <a:cubicBezTo>
                  <a:pt x="3562511" y="964667"/>
                  <a:pt x="3571875" y="968375"/>
                  <a:pt x="3581400" y="971550"/>
                </a:cubicBezTo>
                <a:cubicBezTo>
                  <a:pt x="3551623" y="1090657"/>
                  <a:pt x="3589679" y="942572"/>
                  <a:pt x="3562350" y="1038225"/>
                </a:cubicBezTo>
                <a:cubicBezTo>
                  <a:pt x="3558754" y="1050812"/>
                  <a:pt x="3558679" y="1064616"/>
                  <a:pt x="3552825" y="1076325"/>
                </a:cubicBezTo>
                <a:cubicBezTo>
                  <a:pt x="3545725" y="1090524"/>
                  <a:pt x="3532664" y="1100963"/>
                  <a:pt x="3524250" y="1114425"/>
                </a:cubicBezTo>
                <a:cubicBezTo>
                  <a:pt x="3507436" y="1141328"/>
                  <a:pt x="3504934" y="1153322"/>
                  <a:pt x="3495675" y="1181100"/>
                </a:cubicBezTo>
                <a:cubicBezTo>
                  <a:pt x="3489957" y="1318323"/>
                  <a:pt x="3465972" y="1376060"/>
                  <a:pt x="3505200" y="1485900"/>
                </a:cubicBezTo>
                <a:cubicBezTo>
                  <a:pt x="3512363" y="1505958"/>
                  <a:pt x="3524250" y="1524000"/>
                  <a:pt x="3533775" y="1543050"/>
                </a:cubicBezTo>
                <a:cubicBezTo>
                  <a:pt x="3540125" y="1638300"/>
                  <a:pt x="3544435" y="1733708"/>
                  <a:pt x="3552825" y="1828800"/>
                </a:cubicBezTo>
                <a:cubicBezTo>
                  <a:pt x="3557178" y="1878131"/>
                  <a:pt x="3579043" y="1865060"/>
                  <a:pt x="3552825" y="1924050"/>
                </a:cubicBezTo>
                <a:cubicBezTo>
                  <a:pt x="3547354" y="1936359"/>
                  <a:pt x="3532520" y="1941992"/>
                  <a:pt x="3524250" y="1952625"/>
                </a:cubicBezTo>
                <a:cubicBezTo>
                  <a:pt x="3510194" y="1970697"/>
                  <a:pt x="3502339" y="1993586"/>
                  <a:pt x="3486150" y="2009775"/>
                </a:cubicBezTo>
                <a:cubicBezTo>
                  <a:pt x="3455309" y="2040616"/>
                  <a:pt x="3410624" y="2045283"/>
                  <a:pt x="3371850" y="2057400"/>
                </a:cubicBezTo>
                <a:cubicBezTo>
                  <a:pt x="3251683" y="2094952"/>
                  <a:pt x="3325739" y="2080316"/>
                  <a:pt x="3219450" y="2095500"/>
                </a:cubicBezTo>
                <a:cubicBezTo>
                  <a:pt x="3128919" y="2186031"/>
                  <a:pt x="3223730" y="2102579"/>
                  <a:pt x="3152775" y="2143125"/>
                </a:cubicBezTo>
                <a:cubicBezTo>
                  <a:pt x="3138992" y="2151001"/>
                  <a:pt x="3129939" y="2167339"/>
                  <a:pt x="3114675" y="2171700"/>
                </a:cubicBezTo>
                <a:cubicBezTo>
                  <a:pt x="3083994" y="2180466"/>
                  <a:pt x="3051175" y="2178050"/>
                  <a:pt x="3019425" y="2181225"/>
                </a:cubicBezTo>
                <a:cubicBezTo>
                  <a:pt x="2959100" y="2171700"/>
                  <a:pt x="2895521" y="2174391"/>
                  <a:pt x="2838450" y="2152650"/>
                </a:cubicBezTo>
                <a:cubicBezTo>
                  <a:pt x="2746355" y="2117566"/>
                  <a:pt x="2929370" y="2042185"/>
                  <a:pt x="2752725" y="2143125"/>
                </a:cubicBezTo>
                <a:cubicBezTo>
                  <a:pt x="2746375" y="2152650"/>
                  <a:pt x="2740703" y="2162664"/>
                  <a:pt x="2733675" y="2171700"/>
                </a:cubicBezTo>
                <a:cubicBezTo>
                  <a:pt x="2718451" y="2191274"/>
                  <a:pt x="2691246" y="2204603"/>
                  <a:pt x="2686050" y="2228850"/>
                </a:cubicBezTo>
                <a:cubicBezTo>
                  <a:pt x="2679302" y="2260341"/>
                  <a:pt x="2709250" y="2313350"/>
                  <a:pt x="2724150" y="2343150"/>
                </a:cubicBezTo>
                <a:cubicBezTo>
                  <a:pt x="2714625" y="2355850"/>
                  <a:pt x="2704160" y="2367896"/>
                  <a:pt x="2695575" y="2381250"/>
                </a:cubicBezTo>
                <a:cubicBezTo>
                  <a:pt x="2675553" y="2412396"/>
                  <a:pt x="2638425" y="2476500"/>
                  <a:pt x="2638425" y="2476500"/>
                </a:cubicBezTo>
                <a:cubicBezTo>
                  <a:pt x="2594157" y="2631437"/>
                  <a:pt x="2633014" y="2577161"/>
                  <a:pt x="2552700" y="2657475"/>
                </a:cubicBezTo>
                <a:cubicBezTo>
                  <a:pt x="2547470" y="2694083"/>
                  <a:pt x="2569156" y="2817432"/>
                  <a:pt x="2486025" y="2809875"/>
                </a:cubicBezTo>
                <a:cubicBezTo>
                  <a:pt x="2464814" y="2807947"/>
                  <a:pt x="2447925" y="2790825"/>
                  <a:pt x="2428875" y="2781300"/>
                </a:cubicBezTo>
                <a:cubicBezTo>
                  <a:pt x="2422525" y="2797175"/>
                  <a:pt x="2414738" y="2812548"/>
                  <a:pt x="2409825" y="2828925"/>
                </a:cubicBezTo>
                <a:cubicBezTo>
                  <a:pt x="2405173" y="2844432"/>
                  <a:pt x="2404227" y="2860844"/>
                  <a:pt x="2400300" y="2876550"/>
                </a:cubicBezTo>
                <a:cubicBezTo>
                  <a:pt x="2394694" y="2898974"/>
                  <a:pt x="2387600" y="2921000"/>
                  <a:pt x="2381250" y="2943225"/>
                </a:cubicBezTo>
                <a:cubicBezTo>
                  <a:pt x="2378075" y="2987675"/>
                  <a:pt x="2390570" y="3036193"/>
                  <a:pt x="2371725" y="3076575"/>
                </a:cubicBezTo>
                <a:cubicBezTo>
                  <a:pt x="2363558" y="3094076"/>
                  <a:pt x="2333694" y="3083369"/>
                  <a:pt x="2314575" y="3086100"/>
                </a:cubicBezTo>
                <a:cubicBezTo>
                  <a:pt x="2289235" y="3089720"/>
                  <a:pt x="2263775" y="3092450"/>
                  <a:pt x="2238375" y="3095625"/>
                </a:cubicBezTo>
                <a:cubicBezTo>
                  <a:pt x="2143790" y="3085116"/>
                  <a:pt x="2101894" y="3070388"/>
                  <a:pt x="2000250" y="3124200"/>
                </a:cubicBezTo>
                <a:cubicBezTo>
                  <a:pt x="1985942" y="3131775"/>
                  <a:pt x="1996258" y="3156610"/>
                  <a:pt x="1990725" y="3171825"/>
                </a:cubicBezTo>
                <a:cubicBezTo>
                  <a:pt x="1983446" y="3191841"/>
                  <a:pt x="1977210" y="3213915"/>
                  <a:pt x="1962150" y="3228975"/>
                </a:cubicBezTo>
                <a:cubicBezTo>
                  <a:pt x="1939197" y="3251928"/>
                  <a:pt x="1897447" y="3259438"/>
                  <a:pt x="1866900" y="3267075"/>
                </a:cubicBezTo>
                <a:cubicBezTo>
                  <a:pt x="1845997" y="3281010"/>
                  <a:pt x="1824395" y="3297118"/>
                  <a:pt x="1800225" y="3305175"/>
                </a:cubicBezTo>
                <a:cubicBezTo>
                  <a:pt x="1765882" y="3316623"/>
                  <a:pt x="1729641" y="3321857"/>
                  <a:pt x="1695450" y="3333750"/>
                </a:cubicBezTo>
                <a:cubicBezTo>
                  <a:pt x="1652949" y="3348533"/>
                  <a:pt x="1550633" y="3393027"/>
                  <a:pt x="1504950" y="3419475"/>
                </a:cubicBezTo>
                <a:cubicBezTo>
                  <a:pt x="1469124" y="3440216"/>
                  <a:pt x="1436362" y="3466046"/>
                  <a:pt x="1400175" y="3486150"/>
                </a:cubicBezTo>
                <a:cubicBezTo>
                  <a:pt x="1371600" y="3502025"/>
                  <a:pt x="1341156" y="3514924"/>
                  <a:pt x="1314450" y="3533775"/>
                </a:cubicBezTo>
                <a:cubicBezTo>
                  <a:pt x="1286877" y="3553238"/>
                  <a:pt x="1265467" y="3580491"/>
                  <a:pt x="1238250" y="3600450"/>
                </a:cubicBezTo>
                <a:cubicBezTo>
                  <a:pt x="1217608" y="3615588"/>
                  <a:pt x="1193375" y="3625134"/>
                  <a:pt x="1171575" y="3638550"/>
                </a:cubicBezTo>
                <a:cubicBezTo>
                  <a:pt x="1152076" y="3650549"/>
                  <a:pt x="1132303" y="3662347"/>
                  <a:pt x="1114425" y="3676650"/>
                </a:cubicBezTo>
                <a:cubicBezTo>
                  <a:pt x="1100400" y="3687870"/>
                  <a:pt x="1091555" y="3705231"/>
                  <a:pt x="1076325" y="3714750"/>
                </a:cubicBezTo>
                <a:cubicBezTo>
                  <a:pt x="1065224" y="3721688"/>
                  <a:pt x="1050925" y="3721100"/>
                  <a:pt x="1038225" y="3724275"/>
                </a:cubicBezTo>
                <a:cubicBezTo>
                  <a:pt x="1028700" y="3740150"/>
                  <a:pt x="1021016" y="3757287"/>
                  <a:pt x="1009650" y="3771900"/>
                </a:cubicBezTo>
                <a:cubicBezTo>
                  <a:pt x="998623" y="3786077"/>
                  <a:pt x="981773" y="3795233"/>
                  <a:pt x="971550" y="3810000"/>
                </a:cubicBezTo>
                <a:cubicBezTo>
                  <a:pt x="952943" y="3836876"/>
                  <a:pt x="938544" y="3866487"/>
                  <a:pt x="923925" y="3895725"/>
                </a:cubicBezTo>
                <a:cubicBezTo>
                  <a:pt x="918522" y="3906532"/>
                  <a:pt x="902376" y="3960891"/>
                  <a:pt x="885825" y="3971925"/>
                </a:cubicBezTo>
                <a:cubicBezTo>
                  <a:pt x="874933" y="3979187"/>
                  <a:pt x="860425" y="3978275"/>
                  <a:pt x="847725" y="3981450"/>
                </a:cubicBezTo>
                <a:cubicBezTo>
                  <a:pt x="819150" y="4000500"/>
                  <a:pt x="781050" y="4010025"/>
                  <a:pt x="762000" y="4038600"/>
                </a:cubicBezTo>
                <a:cubicBezTo>
                  <a:pt x="755650" y="4048125"/>
                  <a:pt x="753189" y="4062055"/>
                  <a:pt x="742950" y="4067175"/>
                </a:cubicBezTo>
                <a:cubicBezTo>
                  <a:pt x="725676" y="4075812"/>
                  <a:pt x="704782" y="4073141"/>
                  <a:pt x="685800" y="4076700"/>
                </a:cubicBezTo>
                <a:cubicBezTo>
                  <a:pt x="653976" y="4082667"/>
                  <a:pt x="622210" y="4088966"/>
                  <a:pt x="590550" y="4095750"/>
                </a:cubicBezTo>
                <a:cubicBezTo>
                  <a:pt x="577750" y="4098493"/>
                  <a:pt x="565229" y="4102435"/>
                  <a:pt x="552450" y="4105275"/>
                </a:cubicBezTo>
                <a:cubicBezTo>
                  <a:pt x="536646" y="4108787"/>
                  <a:pt x="520700" y="4111625"/>
                  <a:pt x="504825" y="4114800"/>
                </a:cubicBezTo>
                <a:cubicBezTo>
                  <a:pt x="485775" y="4111625"/>
                  <a:pt x="466988" y="4105275"/>
                  <a:pt x="447675" y="4105275"/>
                </a:cubicBezTo>
                <a:cubicBezTo>
                  <a:pt x="422077" y="4105275"/>
                  <a:pt x="368300" y="4137025"/>
                  <a:pt x="352425" y="4143375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8C7D2F-E023-1C0C-D994-72287F474982}"/>
              </a:ext>
            </a:extLst>
          </p:cNvPr>
          <p:cNvSpPr/>
          <p:nvPr/>
        </p:nvSpPr>
        <p:spPr>
          <a:xfrm>
            <a:off x="196376" y="3519267"/>
            <a:ext cx="5556724" cy="1509933"/>
          </a:xfrm>
          <a:prstGeom prst="roundRect">
            <a:avLst>
              <a:gd name="adj" fmla="val 30992"/>
            </a:avLst>
          </a:prstGeom>
          <a:solidFill>
            <a:srgbClr val="ECFFD9"/>
          </a:solidFill>
          <a:ln w="88900" cap="rnd" cmpd="thinThick">
            <a:solidFill>
              <a:srgbClr val="92D050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450000 h 900000"/>
                      <a:gd name="connsiteX1" fmla="*/ 450000 w 5400000"/>
                      <a:gd name="connsiteY1" fmla="*/ 0 h 900000"/>
                      <a:gd name="connsiteX2" fmla="*/ 4950000 w 5400000"/>
                      <a:gd name="connsiteY2" fmla="*/ 0 h 900000"/>
                      <a:gd name="connsiteX3" fmla="*/ 5400000 w 5400000"/>
                      <a:gd name="connsiteY3" fmla="*/ 450000 h 900000"/>
                      <a:gd name="connsiteX4" fmla="*/ 5400000 w 5400000"/>
                      <a:gd name="connsiteY4" fmla="*/ 450000 h 900000"/>
                      <a:gd name="connsiteX5" fmla="*/ 4950000 w 5400000"/>
                      <a:gd name="connsiteY5" fmla="*/ 900000 h 900000"/>
                      <a:gd name="connsiteX6" fmla="*/ 450000 w 5400000"/>
                      <a:gd name="connsiteY6" fmla="*/ 900000 h 900000"/>
                      <a:gd name="connsiteX7" fmla="*/ 0 w 5400000"/>
                      <a:gd name="connsiteY7" fmla="*/ 450000 h 90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00000" h="900000" fill="none" extrusionOk="0">
                        <a:moveTo>
                          <a:pt x="0" y="450000"/>
                        </a:moveTo>
                        <a:cubicBezTo>
                          <a:pt x="-4340" y="160086"/>
                          <a:pt x="176732" y="34382"/>
                          <a:pt x="450000" y="0"/>
                        </a:cubicBezTo>
                        <a:cubicBezTo>
                          <a:pt x="1617756" y="-38581"/>
                          <a:pt x="3766908" y="63341"/>
                          <a:pt x="4950000" y="0"/>
                        </a:cubicBezTo>
                        <a:cubicBezTo>
                          <a:pt x="5152685" y="-7415"/>
                          <a:pt x="5418014" y="216204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420681" y="729313"/>
                          <a:pt x="5198924" y="904103"/>
                          <a:pt x="4950000" y="900000"/>
                        </a:cubicBezTo>
                        <a:cubicBezTo>
                          <a:pt x="4498390" y="980982"/>
                          <a:pt x="2415186" y="972255"/>
                          <a:pt x="450000" y="900000"/>
                        </a:cubicBezTo>
                        <a:cubicBezTo>
                          <a:pt x="219287" y="884402"/>
                          <a:pt x="2991" y="684461"/>
                          <a:pt x="0" y="450000"/>
                        </a:cubicBezTo>
                        <a:close/>
                      </a:path>
                      <a:path w="5400000" h="900000" stroke="0" extrusionOk="0">
                        <a:moveTo>
                          <a:pt x="0" y="450000"/>
                        </a:moveTo>
                        <a:cubicBezTo>
                          <a:pt x="-7819" y="196649"/>
                          <a:pt x="197363" y="1542"/>
                          <a:pt x="450000" y="0"/>
                        </a:cubicBezTo>
                        <a:cubicBezTo>
                          <a:pt x="1972026" y="132882"/>
                          <a:pt x="3161765" y="-84951"/>
                          <a:pt x="4950000" y="0"/>
                        </a:cubicBezTo>
                        <a:cubicBezTo>
                          <a:pt x="5177572" y="20464"/>
                          <a:pt x="5394754" y="230466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366583" y="680245"/>
                          <a:pt x="5218585" y="909583"/>
                          <a:pt x="4950000" y="900000"/>
                        </a:cubicBezTo>
                        <a:cubicBezTo>
                          <a:pt x="3884479" y="949533"/>
                          <a:pt x="2061751" y="914809"/>
                          <a:pt x="450000" y="900000"/>
                        </a:cubicBezTo>
                        <a:cubicBezTo>
                          <a:pt x="168972" y="895023"/>
                          <a:pt x="-15307" y="712940"/>
                          <a:pt x="0" y="450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 err="1">
                <a:solidFill>
                  <a:srgbClr val="002060"/>
                </a:solidFill>
              </a:rPr>
              <a:t>Các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vùng</a:t>
            </a:r>
            <a:r>
              <a:rPr lang="en-US" sz="4000" b="1" dirty="0">
                <a:solidFill>
                  <a:srgbClr val="002060"/>
                </a:solidFill>
              </a:rPr>
              <a:t>, </a:t>
            </a:r>
            <a:r>
              <a:rPr lang="en-US" sz="4000" b="1" dirty="0" err="1">
                <a:solidFill>
                  <a:srgbClr val="002060"/>
                </a:solidFill>
              </a:rPr>
              <a:t>quốc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gia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tiếp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giáp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với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vùng</a:t>
            </a:r>
            <a:r>
              <a:rPr lang="en-US" sz="4000" b="1" dirty="0">
                <a:solidFill>
                  <a:srgbClr val="002060"/>
                </a:solidFill>
              </a:rPr>
              <a:t> Nam </a:t>
            </a:r>
            <a:r>
              <a:rPr lang="en-US" sz="4000" b="1" dirty="0" err="1">
                <a:solidFill>
                  <a:srgbClr val="002060"/>
                </a:solidFill>
              </a:rPr>
              <a:t>Bộ</a:t>
            </a:r>
            <a:r>
              <a:rPr lang="en-US" sz="4000" b="1" dirty="0">
                <a:solidFill>
                  <a:srgbClr val="002060"/>
                </a:solidFill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58C9B-C34D-A4E6-0801-177B248FBDC8}"/>
              </a:ext>
            </a:extLst>
          </p:cNvPr>
          <p:cNvSpPr/>
          <p:nvPr/>
        </p:nvSpPr>
        <p:spPr>
          <a:xfrm>
            <a:off x="10791825" y="942975"/>
            <a:ext cx="704850" cy="4381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C68AB9-CE10-ADB3-D3D6-366EBBE46A5B}"/>
              </a:ext>
            </a:extLst>
          </p:cNvPr>
          <p:cNvSpPr/>
          <p:nvPr/>
        </p:nvSpPr>
        <p:spPr>
          <a:xfrm>
            <a:off x="10877550" y="2085975"/>
            <a:ext cx="704850" cy="609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8AA441-CA9E-6964-5353-68FD0974F421}"/>
              </a:ext>
            </a:extLst>
          </p:cNvPr>
          <p:cNvSpPr/>
          <p:nvPr/>
        </p:nvSpPr>
        <p:spPr>
          <a:xfrm>
            <a:off x="8648700" y="904874"/>
            <a:ext cx="1104900" cy="3905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77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085"/>
            <a:ext cx="12192000" cy="693018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A8E1A1-F9F8-04C6-0DD0-7ADC5C5A9EFD}"/>
              </a:ext>
            </a:extLst>
          </p:cNvPr>
          <p:cNvSpPr/>
          <p:nvPr/>
        </p:nvSpPr>
        <p:spPr>
          <a:xfrm>
            <a:off x="933450" y="1343026"/>
            <a:ext cx="11020425" cy="4552950"/>
          </a:xfrm>
          <a:prstGeom prst="round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b="1" dirty="0" err="1">
                <a:solidFill>
                  <a:srgbClr val="002060"/>
                </a:solidFill>
              </a:rPr>
              <a:t>Vùng</a:t>
            </a:r>
            <a:r>
              <a:rPr lang="en-US" sz="4800" b="1" dirty="0">
                <a:solidFill>
                  <a:srgbClr val="002060"/>
                </a:solidFill>
              </a:rPr>
              <a:t> Nam </a:t>
            </a:r>
            <a:r>
              <a:rPr lang="en-US" sz="4800" b="1" dirty="0" err="1">
                <a:solidFill>
                  <a:srgbClr val="002060"/>
                </a:solidFill>
              </a:rPr>
              <a:t>Bộ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nằm</a:t>
            </a:r>
            <a:r>
              <a:rPr lang="en-US" sz="4800" b="1" dirty="0">
                <a:solidFill>
                  <a:srgbClr val="002060"/>
                </a:solidFill>
              </a:rPr>
              <a:t> ở </a:t>
            </a:r>
            <a:r>
              <a:rPr lang="en-US" sz="4800" b="1" dirty="0" err="1">
                <a:solidFill>
                  <a:srgbClr val="002060"/>
                </a:solidFill>
              </a:rPr>
              <a:t>phía</a:t>
            </a:r>
            <a:r>
              <a:rPr lang="en-US" sz="4800" b="1" dirty="0">
                <a:solidFill>
                  <a:srgbClr val="002060"/>
                </a:solidFill>
              </a:rPr>
              <a:t> Nam </a:t>
            </a:r>
            <a:r>
              <a:rPr lang="en-US" sz="4800" b="1" dirty="0" err="1">
                <a:solidFill>
                  <a:srgbClr val="002060"/>
                </a:solidFill>
              </a:rPr>
              <a:t>của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đất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nước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gồm</a:t>
            </a:r>
            <a:r>
              <a:rPr lang="en-US" sz="4800" b="1" dirty="0">
                <a:solidFill>
                  <a:srgbClr val="002060"/>
                </a:solidFill>
              </a:rPr>
              <a:t>: </a:t>
            </a:r>
            <a:r>
              <a:rPr lang="en-US" sz="4800" b="1" dirty="0" err="1">
                <a:solidFill>
                  <a:srgbClr val="002060"/>
                </a:solidFill>
              </a:rPr>
              <a:t>Đông</a:t>
            </a:r>
            <a:r>
              <a:rPr lang="en-US" sz="4800" b="1" dirty="0">
                <a:solidFill>
                  <a:srgbClr val="002060"/>
                </a:solidFill>
              </a:rPr>
              <a:t> Nam </a:t>
            </a:r>
            <a:r>
              <a:rPr lang="en-US" sz="4800" b="1" dirty="0" err="1">
                <a:solidFill>
                  <a:srgbClr val="002060"/>
                </a:solidFill>
              </a:rPr>
              <a:t>Bộ</a:t>
            </a:r>
            <a:r>
              <a:rPr lang="en-US" sz="4800" b="1" dirty="0">
                <a:solidFill>
                  <a:srgbClr val="002060"/>
                </a:solidFill>
              </a:rPr>
              <a:t>, </a:t>
            </a:r>
            <a:r>
              <a:rPr lang="en-US" sz="4800" b="1" dirty="0" err="1">
                <a:solidFill>
                  <a:srgbClr val="002060"/>
                </a:solidFill>
              </a:rPr>
              <a:t>Tây</a:t>
            </a:r>
            <a:r>
              <a:rPr lang="en-US" sz="4800" b="1" dirty="0">
                <a:solidFill>
                  <a:srgbClr val="002060"/>
                </a:solidFill>
              </a:rPr>
              <a:t> Nam </a:t>
            </a:r>
            <a:r>
              <a:rPr lang="en-US" sz="4800" b="1" dirty="0" err="1">
                <a:solidFill>
                  <a:srgbClr val="002060"/>
                </a:solidFill>
              </a:rPr>
              <a:t>Bộ</a:t>
            </a:r>
            <a:r>
              <a:rPr lang="en-US" sz="4800" b="1" dirty="0">
                <a:solidFill>
                  <a:srgbClr val="002060"/>
                </a:solidFill>
              </a:rPr>
              <a:t> (</a:t>
            </a:r>
            <a:r>
              <a:rPr lang="en-US" sz="4800" b="1" dirty="0" err="1">
                <a:solidFill>
                  <a:srgbClr val="002060"/>
                </a:solidFill>
              </a:rPr>
              <a:t>còn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gọi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là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đồng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bằng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sông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Cửu</a:t>
            </a:r>
            <a:r>
              <a:rPr lang="en-US" sz="4800" b="1" dirty="0">
                <a:solidFill>
                  <a:srgbClr val="002060"/>
                </a:solidFill>
              </a:rPr>
              <a:t> Long). </a:t>
            </a:r>
            <a:r>
              <a:rPr lang="en-US" sz="4800" b="1" dirty="0" err="1">
                <a:solidFill>
                  <a:srgbClr val="002060"/>
                </a:solidFill>
              </a:rPr>
              <a:t>Vùng</a:t>
            </a:r>
            <a:r>
              <a:rPr lang="en-US" sz="4800" b="1" dirty="0">
                <a:solidFill>
                  <a:srgbClr val="002060"/>
                </a:solidFill>
              </a:rPr>
              <a:t> Nam </a:t>
            </a:r>
            <a:r>
              <a:rPr lang="en-US" sz="4800" b="1" dirty="0" err="1">
                <a:solidFill>
                  <a:srgbClr val="002060"/>
                </a:solidFill>
              </a:rPr>
              <a:t>Bộ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có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vùng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biển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rộng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lớn</a:t>
            </a:r>
            <a:r>
              <a:rPr lang="en-US" sz="4800" b="1" dirty="0">
                <a:solidFill>
                  <a:srgbClr val="002060"/>
                </a:solidFill>
              </a:rPr>
              <a:t>, </a:t>
            </a:r>
            <a:r>
              <a:rPr lang="en-US" sz="4800" b="1" dirty="0" err="1">
                <a:solidFill>
                  <a:srgbClr val="002060"/>
                </a:solidFill>
              </a:rPr>
              <a:t>nhiều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tiềm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năng</a:t>
            </a:r>
            <a:r>
              <a:rPr lang="en-US" sz="4800" b="1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66175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F9B348-B9F7-B10F-4F91-E91E117DD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37487DC-0613-049E-994F-B7AC132F8353}"/>
              </a:ext>
            </a:extLst>
          </p:cNvPr>
          <p:cNvGrpSpPr/>
          <p:nvPr/>
        </p:nvGrpSpPr>
        <p:grpSpPr>
          <a:xfrm>
            <a:off x="381610" y="2877482"/>
            <a:ext cx="11581180" cy="2230749"/>
            <a:chOff x="369797" y="4363029"/>
            <a:chExt cx="11581180" cy="223074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5195130-E5E1-815C-CC49-6F9A0C8D82B8}"/>
                </a:ext>
              </a:extLst>
            </p:cNvPr>
            <p:cNvSpPr/>
            <p:nvPr/>
          </p:nvSpPr>
          <p:spPr>
            <a:xfrm>
              <a:off x="2063333" y="4392119"/>
              <a:ext cx="8148480" cy="1846404"/>
            </a:xfrm>
            <a:prstGeom prst="roundRect">
              <a:avLst>
                <a:gd name="adj" fmla="val 18702"/>
              </a:avLst>
            </a:prstGeom>
            <a:solidFill>
              <a:srgbClr val="FFEFFF"/>
            </a:solidFill>
            <a:ln w="57150" cap="rnd" cmpd="thinThick">
              <a:solidFill>
                <a:srgbClr val="FF0066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5400000"/>
                        <a:gd name="connsiteY0" fmla="*/ 450000 h 900000"/>
                        <a:gd name="connsiteX1" fmla="*/ 450000 w 5400000"/>
                        <a:gd name="connsiteY1" fmla="*/ 0 h 900000"/>
                        <a:gd name="connsiteX2" fmla="*/ 4950000 w 5400000"/>
                        <a:gd name="connsiteY2" fmla="*/ 0 h 900000"/>
                        <a:gd name="connsiteX3" fmla="*/ 5400000 w 5400000"/>
                        <a:gd name="connsiteY3" fmla="*/ 450000 h 900000"/>
                        <a:gd name="connsiteX4" fmla="*/ 5400000 w 5400000"/>
                        <a:gd name="connsiteY4" fmla="*/ 450000 h 900000"/>
                        <a:gd name="connsiteX5" fmla="*/ 4950000 w 5400000"/>
                        <a:gd name="connsiteY5" fmla="*/ 900000 h 900000"/>
                        <a:gd name="connsiteX6" fmla="*/ 450000 w 5400000"/>
                        <a:gd name="connsiteY6" fmla="*/ 900000 h 900000"/>
                        <a:gd name="connsiteX7" fmla="*/ 0 w 5400000"/>
                        <a:gd name="connsiteY7" fmla="*/ 450000 h 90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400000" h="900000" fill="none" extrusionOk="0">
                          <a:moveTo>
                            <a:pt x="0" y="450000"/>
                          </a:moveTo>
                          <a:cubicBezTo>
                            <a:pt x="-4340" y="160086"/>
                            <a:pt x="176732" y="34382"/>
                            <a:pt x="450000" y="0"/>
                          </a:cubicBezTo>
                          <a:cubicBezTo>
                            <a:pt x="1617756" y="-38581"/>
                            <a:pt x="3766908" y="63341"/>
                            <a:pt x="4950000" y="0"/>
                          </a:cubicBezTo>
                          <a:cubicBezTo>
                            <a:pt x="5152685" y="-7415"/>
                            <a:pt x="5418014" y="216204"/>
                            <a:pt x="5400000" y="450000"/>
                          </a:cubicBezTo>
                          <a:lnTo>
                            <a:pt x="5400000" y="450000"/>
                          </a:lnTo>
                          <a:cubicBezTo>
                            <a:pt x="5420681" y="729313"/>
                            <a:pt x="5198924" y="904103"/>
                            <a:pt x="4950000" y="900000"/>
                          </a:cubicBezTo>
                          <a:cubicBezTo>
                            <a:pt x="4498390" y="980982"/>
                            <a:pt x="2415186" y="972255"/>
                            <a:pt x="450000" y="900000"/>
                          </a:cubicBezTo>
                          <a:cubicBezTo>
                            <a:pt x="219287" y="884402"/>
                            <a:pt x="2991" y="684461"/>
                            <a:pt x="0" y="450000"/>
                          </a:cubicBezTo>
                          <a:close/>
                        </a:path>
                        <a:path w="5400000" h="900000" stroke="0" extrusionOk="0">
                          <a:moveTo>
                            <a:pt x="0" y="450000"/>
                          </a:moveTo>
                          <a:cubicBezTo>
                            <a:pt x="-7819" y="196649"/>
                            <a:pt x="197363" y="1542"/>
                            <a:pt x="450000" y="0"/>
                          </a:cubicBezTo>
                          <a:cubicBezTo>
                            <a:pt x="1972026" y="132882"/>
                            <a:pt x="3161765" y="-84951"/>
                            <a:pt x="4950000" y="0"/>
                          </a:cubicBezTo>
                          <a:cubicBezTo>
                            <a:pt x="5177572" y="20464"/>
                            <a:pt x="5394754" y="230466"/>
                            <a:pt x="5400000" y="450000"/>
                          </a:cubicBezTo>
                          <a:lnTo>
                            <a:pt x="5400000" y="450000"/>
                          </a:lnTo>
                          <a:cubicBezTo>
                            <a:pt x="5366583" y="680245"/>
                            <a:pt x="5218585" y="909583"/>
                            <a:pt x="4950000" y="900000"/>
                          </a:cubicBezTo>
                          <a:cubicBezTo>
                            <a:pt x="3884479" y="949533"/>
                            <a:pt x="2061751" y="914809"/>
                            <a:pt x="450000" y="900000"/>
                          </a:cubicBezTo>
                          <a:cubicBezTo>
                            <a:pt x="168972" y="895023"/>
                            <a:pt x="-15307" y="712940"/>
                            <a:pt x="0" y="4500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400" b="1" dirty="0">
                  <a:solidFill>
                    <a:srgbClr val="FF0000"/>
                  </a:solidFill>
                  <a:effectLst/>
                  <a:ea typeface="Calibri" panose="020F0502020204030204" pitchFamily="34" charset="0"/>
                </a:rPr>
                <a:t>Hoạt động 2: Tìm hiểu về đặc điểm thiên nhiên 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0F443BD8-3A4F-FAE2-2CB0-DD3E3DB6B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503778" y="4363029"/>
              <a:ext cx="1447199" cy="2230749"/>
            </a:xfrm>
            <a:prstGeom prst="rect">
              <a:avLst/>
            </a:prstGeom>
          </p:spPr>
        </p:pic>
        <p:pic>
          <p:nvPicPr>
            <p:cNvPr id="38" name="Picture 4">
              <a:extLst>
                <a:ext uri="{FF2B5EF4-FFF2-40B4-BE49-F238E27FC236}">
                  <a16:creationId xmlns:a16="http://schemas.microsoft.com/office/drawing/2014/main" id="{E13DA7C1-2390-D8D0-6CF6-299B0D120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69797" y="4392118"/>
              <a:ext cx="1323739" cy="2184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060143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arrow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592</Words>
  <Application>Microsoft Office PowerPoint</Application>
  <PresentationFormat>Widescreen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</vt:lpstr>
      <vt:lpstr>Times New Roman</vt:lpstr>
      <vt:lpstr>Custom Design</vt:lpstr>
      <vt:lpstr>1_Office Theme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29</cp:revision>
  <dcterms:created xsi:type="dcterms:W3CDTF">2024-01-22T08:52:43Z</dcterms:created>
  <dcterms:modified xsi:type="dcterms:W3CDTF">2025-05-06T16:57:34Z</dcterms:modified>
</cp:coreProperties>
</file>