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28"/>
  </p:notesMasterIdLst>
  <p:sldIdLst>
    <p:sldId id="259" r:id="rId3"/>
    <p:sldId id="319" r:id="rId4"/>
    <p:sldId id="318" r:id="rId5"/>
    <p:sldId id="264" r:id="rId6"/>
    <p:sldId id="278" r:id="rId7"/>
    <p:sldId id="266" r:id="rId8"/>
    <p:sldId id="279" r:id="rId9"/>
    <p:sldId id="280" r:id="rId10"/>
    <p:sldId id="281" r:id="rId11"/>
    <p:sldId id="287" r:id="rId12"/>
    <p:sldId id="286" r:id="rId13"/>
    <p:sldId id="289" r:id="rId14"/>
    <p:sldId id="288" r:id="rId15"/>
    <p:sldId id="267" r:id="rId16"/>
    <p:sldId id="268" r:id="rId17"/>
    <p:sldId id="270" r:id="rId18"/>
    <p:sldId id="269" r:id="rId19"/>
    <p:sldId id="290" r:id="rId20"/>
    <p:sldId id="291" r:id="rId21"/>
    <p:sldId id="292" r:id="rId22"/>
    <p:sldId id="293" r:id="rId23"/>
    <p:sldId id="272" r:id="rId24"/>
    <p:sldId id="308" r:id="rId25"/>
    <p:sldId id="317" r:id="rId26"/>
    <p:sldId id="31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0D51"/>
    <a:srgbClr val="EA5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491C2-1809-4602-9911-62F19BD36C68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888F3-E0AC-4834-AD67-4A2687B1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2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888F3-E0AC-4834-AD67-4A2687B104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7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888F3-E0AC-4834-AD67-4A2687B104A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8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2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4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67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16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67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67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07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58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89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98A99-E8A8-4A8C-A475-63BD63E2C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0DBABB-5830-4FB8-AF31-1BE86E4C6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D9F54-7281-4C88-8DAC-38835C54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2392B-BF27-40D8-8946-AF1B6E685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C185C-B31F-4786-BC79-098D9EB4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17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B7929-13E7-454C-9BA8-8A3780F4C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7F53-C6D5-477C-B46D-524C0C5E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B716D-616B-4600-B3E9-5D9D0EC85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FFB84-BA64-4B48-B3DA-C256B330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F987D-AD67-464A-99DE-D6980261D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2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61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E9D9D-C0B4-45D5-B73C-A338F3A2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1C582-C3C5-46E4-B8E3-2F7B9142E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52A4F-8C7D-4091-8470-5EC44B58D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35DE0-FC43-4D46-8546-D450576C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0A715-D899-40D7-AEED-DAF697458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23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17C77-8C2F-41AD-8AAA-6C724C907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7F5C7-29CA-4DB3-92C9-BDA5657F8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2D85C-011E-4493-B01D-ED3B4AF5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DA481-89C0-4E95-8946-03E2AB45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1E511-F977-4EBC-9494-EDEB3A6A7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94B68-A244-4C27-8792-D216BCF2A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82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2571E-0F52-4538-BBED-42A30E55B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21523-5F75-4B95-80A4-B9AC63F75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C5F72-ED43-455C-8882-7C35764D4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5963D-7ED6-4456-B577-AAF30EE22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BF1A89-81B1-4E62-A5FF-403F18FED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1E946E-EF0B-49F0-980E-3AE637FB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AACB23-D257-4217-A692-05366CF0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79B10C-F6B2-4895-AE35-5CDE16FE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2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BD3AD-C4C0-4994-8148-9256D1C24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4D63F9-A326-45DE-9EA5-EFD8DE35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BAB967-7B71-4167-B65C-C819422A9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5D4EA-F917-45B1-8E26-01A0BFAC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09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64F2FB-D26C-4D58-B3AE-FC9733CE9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7BACE-31A2-4FDD-B617-CCF113023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53F2D-C9C5-41D2-82AC-B0CE7A3B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32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10DC3-67E4-4DEB-ADBE-D2206DAA1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F2528-D9FC-4118-AE57-8AB1EEBD4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BECB2-5C60-4056-BDBB-35B5610E9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798F6-EF65-441E-8493-8B515C2D1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553E1-F232-46B7-81D5-E70FE777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F9304-2C11-4355-9E74-4804598EB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33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8BC13-7B0B-447C-9D35-207DB7D1A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84B8B3-2D19-4C3C-84CC-51E2C1DE1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EEE19-82DC-47BD-B028-208CE01D7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64587-3BCE-4B8A-8A22-C160FAA01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A4325-9E1C-43F5-A048-027FBBDD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D1BAF7-7B63-4B4F-AFA4-22A66F08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07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58D06-4EB6-40CE-9F99-11B77AF50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DEBDAC-52EE-4E9A-A6CA-6500811F0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C3C07-877E-421B-98B8-019D965698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A5A5E-A79D-4005-BC51-8554608CF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6E336-EADA-41A7-9596-F1035E81A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59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ECA0F5-24C5-4D88-B386-ABEE3E32FB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82E51E-3976-4CDD-8454-50514674C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6D708-9DF5-458E-928A-77765943D9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3D12E-21B4-4239-8171-6C2BC931D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9075-4E93-48F2-BBA3-340FA2F04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7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33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78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89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23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47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04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91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17700BF-2145-D055-2205-4F240627C3C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17" y="12378418"/>
            <a:ext cx="1257300" cy="1257300"/>
          </a:xfrm>
          <a:prstGeom prst="rect">
            <a:avLst/>
          </a:prstGeom>
        </p:spPr>
      </p:pic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6F0C057-145B-1A12-396E-DC958265119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4" y="-7379153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8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50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4.xml"/><Relationship Id="rId6" Type="http://schemas.microsoft.com/office/2007/relationships/hdphoto" Target="../media/hdphoto3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929" y="2109653"/>
            <a:ext cx="9870279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4977" y="1779611"/>
            <a:ext cx="53516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 có tiền, ngân hàng mới có thể cho người dân, doanh nghiệp vay vốn để sản xuất, kinh doanh.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3079F6-F4E6-85BC-0195-D7ADA1797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210" y="1273996"/>
            <a:ext cx="3259315" cy="410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32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5251" y="1902902"/>
            <a:ext cx="53516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tiết kiệm để mua sách vở, vật dụng cần thiết phục vụ cho đời sống.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22AD20-0398-2DBA-FB45-52D09712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279" y="1551399"/>
            <a:ext cx="3751625" cy="39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13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5250" y="1902902"/>
            <a:ext cx="54749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để đóng viện phí chữa bệnh.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57E48-179F-E9B8-6C46-3EE6B13FC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85" y="1356190"/>
            <a:ext cx="4158260" cy="37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10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5251" y="2015917"/>
            <a:ext cx="53516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để mua quà tặng người thân, giúp đỡ người gặp khó khăn.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BC487E-2237-0A17-AFF9-1D6F90620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60" y="1890446"/>
            <a:ext cx="4091502" cy="353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27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1EEB3AD-F79C-4DCF-8004-5BF85E9AEF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-31893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B64D62D-D143-44F6-AAFA-2F8A922BFA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0668" r="10290" b="6831"/>
          <a:stretch/>
        </p:blipFill>
        <p:spPr>
          <a:xfrm flipH="1">
            <a:off x="8412481" y="2529397"/>
            <a:ext cx="3779520" cy="432860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83578" y="1315092"/>
            <a:ext cx="8556860" cy="5065160"/>
            <a:chOff x="2098452" y="1632858"/>
            <a:chExt cx="7221356" cy="3331028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FB6244F8-D74E-4453-B8B4-3ABC1DAB7CB8}"/>
                </a:ext>
              </a:extLst>
            </p:cNvPr>
            <p:cNvSpPr/>
            <p:nvPr/>
          </p:nvSpPr>
          <p:spPr>
            <a:xfrm>
              <a:off x="2098452" y="1632858"/>
              <a:ext cx="7221356" cy="3331028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66582" y="2374838"/>
              <a:ext cx="6885095" cy="1882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mua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hóa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dịch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vụ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phục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vụ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;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kiệm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gửi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ngân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dự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phòng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tương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lai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;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đỡ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gặp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khó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khăn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; …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975963" y="151322"/>
            <a:ext cx="448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4762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7200" b="1" i="0" u="none" strike="noStrike" kern="1200" cap="none" spc="0" normalizeH="0" baseline="0" noProof="0" dirty="0">
                <a:ln w="4762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4762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luận</a:t>
            </a:r>
            <a:endParaRPr kumimoji="0" lang="en-US" sz="7200" b="1" i="0" u="none" strike="noStrike" kern="1200" cap="none" spc="0" normalizeH="0" baseline="0" noProof="0" dirty="0">
              <a:ln w="47625">
                <a:solidFill>
                  <a:prstClr val="white"/>
                </a:solidFill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5963" y="171869"/>
            <a:ext cx="448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luận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0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672741-BBD6-9A15-4301-AA52CEF29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757" y="2434975"/>
            <a:ext cx="8076658" cy="173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0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133564"/>
            <a:ext cx="11623766" cy="660628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9752" y="167590"/>
            <a:ext cx="11295111" cy="1308875"/>
            <a:chOff x="88655" y="311428"/>
            <a:chExt cx="11295111" cy="1308875"/>
          </a:xfrm>
        </p:grpSpPr>
        <p:sp>
          <p:nvSpPr>
            <p:cNvPr id="19" name="TextBox 18"/>
            <p:cNvSpPr txBox="1"/>
            <p:nvPr/>
          </p:nvSpPr>
          <p:spPr>
            <a:xfrm>
              <a:off x="1328774" y="311428"/>
              <a:ext cx="100549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hay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55" y="441828"/>
              <a:ext cx="1178475" cy="117847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0FC0BB9-9D75-FDCA-2A45-49EB132E6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58" y="1433244"/>
            <a:ext cx="5647257" cy="2542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DEB2F4-7964-57CC-E6F9-398C49538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6034" y="1601376"/>
            <a:ext cx="4924425" cy="2381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C39511-479F-A74A-23A2-191E2C5F7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442" y="3931578"/>
            <a:ext cx="5112036" cy="26535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A6B30E-8733-3AFB-7C5A-EA342D2BE2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3410" y="3906267"/>
            <a:ext cx="4942725" cy="255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60047F8-F9EA-41E2-8DF0-0375F23A2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AEB842D-6417-4E7A-A9EC-0CCF35FD9A9C}"/>
              </a:ext>
            </a:extLst>
          </p:cNvPr>
          <p:cNvSpPr/>
          <p:nvPr/>
        </p:nvSpPr>
        <p:spPr>
          <a:xfrm>
            <a:off x="-598487" y="300179"/>
            <a:ext cx="12966297" cy="6399057"/>
          </a:xfrm>
          <a:custGeom>
            <a:avLst/>
            <a:gdLst>
              <a:gd name="connsiteX0" fmla="*/ 598487 w 12966297"/>
              <a:gd name="connsiteY0" fmla="*/ 603588 h 6399057"/>
              <a:gd name="connsiteX1" fmla="*/ 1045054 w 12966297"/>
              <a:gd name="connsiteY1" fmla="*/ 624854 h 6399057"/>
              <a:gd name="connsiteX2" fmla="*/ 1321501 w 12966297"/>
              <a:gd name="connsiteY2" fmla="*/ 688649 h 6399057"/>
              <a:gd name="connsiteX3" fmla="*/ 1768068 w 12966297"/>
              <a:gd name="connsiteY3" fmla="*/ 444100 h 6399057"/>
              <a:gd name="connsiteX4" fmla="*/ 1980720 w 12966297"/>
              <a:gd name="connsiteY4" fmla="*/ 40063 h 6399057"/>
              <a:gd name="connsiteX5" fmla="*/ 2416654 w 12966297"/>
              <a:gd name="connsiteY5" fmla="*/ 220816 h 6399057"/>
              <a:gd name="connsiteX6" fmla="*/ 2810059 w 12966297"/>
              <a:gd name="connsiteY6" fmla="*/ 167654 h 6399057"/>
              <a:gd name="connsiteX7" fmla="*/ 3331054 w 12966297"/>
              <a:gd name="connsiteY7" fmla="*/ 475998 h 6399057"/>
              <a:gd name="connsiteX8" fmla="*/ 3841417 w 12966297"/>
              <a:gd name="connsiteY8" fmla="*/ 125123 h 6399057"/>
              <a:gd name="connsiteX9" fmla="*/ 4043436 w 12966297"/>
              <a:gd name="connsiteY9" fmla="*/ 157021 h 6399057"/>
              <a:gd name="connsiteX10" fmla="*/ 4213557 w 12966297"/>
              <a:gd name="connsiteY10" fmla="*/ 8165 h 6399057"/>
              <a:gd name="connsiteX11" fmla="*/ 4585696 w 12966297"/>
              <a:gd name="connsiteY11" fmla="*/ 444100 h 6399057"/>
              <a:gd name="connsiteX12" fmla="*/ 5553259 w 12966297"/>
              <a:gd name="connsiteY12" fmla="*/ 901300 h 6399057"/>
              <a:gd name="connsiteX13" fmla="*/ 6435761 w 12966297"/>
              <a:gd name="connsiteY13" fmla="*/ 699281 h 6399057"/>
              <a:gd name="connsiteX14" fmla="*/ 6946124 w 12966297"/>
              <a:gd name="connsiteY14" fmla="*/ 284612 h 6399057"/>
              <a:gd name="connsiteX15" fmla="*/ 7148143 w 12966297"/>
              <a:gd name="connsiteY15" fmla="*/ 369672 h 6399057"/>
              <a:gd name="connsiteX16" fmla="*/ 7413957 w 12966297"/>
              <a:gd name="connsiteY16" fmla="*/ 337774 h 6399057"/>
              <a:gd name="connsiteX17" fmla="*/ 7807361 w 12966297"/>
              <a:gd name="connsiteY17" fmla="*/ 178286 h 6399057"/>
              <a:gd name="connsiteX18" fmla="*/ 8083808 w 12966297"/>
              <a:gd name="connsiteY18" fmla="*/ 624854 h 6399057"/>
              <a:gd name="connsiteX19" fmla="*/ 8604803 w 12966297"/>
              <a:gd name="connsiteY19" fmla="*/ 731179 h 6399057"/>
              <a:gd name="connsiteX20" fmla="*/ 8987575 w 12966297"/>
              <a:gd name="connsiteY20" fmla="*/ 146388 h 6399057"/>
              <a:gd name="connsiteX21" fmla="*/ 9487306 w 12966297"/>
              <a:gd name="connsiteY21" fmla="*/ 475998 h 6399057"/>
              <a:gd name="connsiteX22" fmla="*/ 10433603 w 12966297"/>
              <a:gd name="connsiteY22" fmla="*/ 667384 h 6399057"/>
              <a:gd name="connsiteX23" fmla="*/ 11528757 w 12966297"/>
              <a:gd name="connsiteY23" fmla="*/ 210184 h 6399057"/>
              <a:gd name="connsiteX24" fmla="*/ 11805203 w 12966297"/>
              <a:gd name="connsiteY24" fmla="*/ 699281 h 6399057"/>
              <a:gd name="connsiteX25" fmla="*/ 12836561 w 12966297"/>
              <a:gd name="connsiteY25" fmla="*/ 603588 h 6399057"/>
              <a:gd name="connsiteX26" fmla="*/ 12953520 w 12966297"/>
              <a:gd name="connsiteY26" fmla="*/ 1199012 h 6399057"/>
              <a:gd name="connsiteX27" fmla="*/ 12857827 w 12966297"/>
              <a:gd name="connsiteY27" fmla="*/ 5505198 h 6399057"/>
              <a:gd name="connsiteX28" fmla="*/ 12772766 w 12966297"/>
              <a:gd name="connsiteY28" fmla="*/ 5515830 h 6399057"/>
              <a:gd name="connsiteX29" fmla="*/ 12336831 w 12966297"/>
              <a:gd name="connsiteY29" fmla="*/ 5643421 h 6399057"/>
              <a:gd name="connsiteX30" fmla="*/ 11858366 w 12966297"/>
              <a:gd name="connsiteY30" fmla="*/ 6334537 h 6399057"/>
              <a:gd name="connsiteX31" fmla="*/ 11730775 w 12966297"/>
              <a:gd name="connsiteY31" fmla="*/ 6345170 h 6399057"/>
              <a:gd name="connsiteX32" fmla="*/ 11231045 w 12966297"/>
              <a:gd name="connsiteY32" fmla="*/ 6121886 h 6399057"/>
              <a:gd name="connsiteX33" fmla="*/ 10752580 w 12966297"/>
              <a:gd name="connsiteY33" fmla="*/ 6196314 h 6399057"/>
              <a:gd name="connsiteX34" fmla="*/ 10550561 w 12966297"/>
              <a:gd name="connsiteY34" fmla="*/ 5983663 h 6399057"/>
              <a:gd name="connsiteX35" fmla="*/ 9880710 w 12966297"/>
              <a:gd name="connsiteY35" fmla="*/ 5824174 h 6399057"/>
              <a:gd name="connsiteX36" fmla="*/ 9423510 w 12966297"/>
              <a:gd name="connsiteY36" fmla="*/ 6217579 h 6399057"/>
              <a:gd name="connsiteX37" fmla="*/ 9147064 w 12966297"/>
              <a:gd name="connsiteY37" fmla="*/ 6217579 h 6399057"/>
              <a:gd name="connsiteX38" fmla="*/ 8838720 w 12966297"/>
              <a:gd name="connsiteY38" fmla="*/ 6355802 h 6399057"/>
              <a:gd name="connsiteX39" fmla="*/ 8094440 w 12966297"/>
              <a:gd name="connsiteY39" fmla="*/ 5600891 h 6399057"/>
              <a:gd name="connsiteX40" fmla="*/ 6765371 w 12966297"/>
              <a:gd name="connsiteY40" fmla="*/ 5218119 h 6399057"/>
              <a:gd name="connsiteX41" fmla="*/ 5670217 w 12966297"/>
              <a:gd name="connsiteY41" fmla="*/ 5643421 h 6399057"/>
              <a:gd name="connsiteX42" fmla="*/ 5287445 w 12966297"/>
              <a:gd name="connsiteY42" fmla="*/ 6015561 h 6399057"/>
              <a:gd name="connsiteX43" fmla="*/ 4904673 w 12966297"/>
              <a:gd name="connsiteY43" fmla="*/ 5887970 h 6399057"/>
              <a:gd name="connsiteX44" fmla="*/ 4107231 w 12966297"/>
              <a:gd name="connsiteY44" fmla="*/ 6185681 h 6399057"/>
              <a:gd name="connsiteX45" fmla="*/ 4022171 w 12966297"/>
              <a:gd name="connsiteY45" fmla="*/ 5813542 h 6399057"/>
              <a:gd name="connsiteX46" fmla="*/ 3384217 w 12966297"/>
              <a:gd name="connsiteY46" fmla="*/ 5441402 h 6399057"/>
              <a:gd name="connsiteX47" fmla="*/ 2778161 w 12966297"/>
              <a:gd name="connsiteY47" fmla="*/ 5707216 h 6399057"/>
              <a:gd name="connsiteX48" fmla="*/ 2597408 w 12966297"/>
              <a:gd name="connsiteY48" fmla="*/ 6196314 h 6399057"/>
              <a:gd name="connsiteX49" fmla="*/ 2363492 w 12966297"/>
              <a:gd name="connsiteY49" fmla="*/ 5994295 h 6399057"/>
              <a:gd name="connsiteX50" fmla="*/ 1470357 w 12966297"/>
              <a:gd name="connsiteY50" fmla="*/ 5590258 h 6399057"/>
              <a:gd name="connsiteX51" fmla="*/ 460264 w 12966297"/>
              <a:gd name="connsiteY51" fmla="*/ 5558361 h 6399057"/>
              <a:gd name="connsiteX52" fmla="*/ 130654 w 12966297"/>
              <a:gd name="connsiteY52" fmla="*/ 5228751 h 6399057"/>
              <a:gd name="connsiteX53" fmla="*/ 24329 w 12966297"/>
              <a:gd name="connsiteY53" fmla="*/ 412202 h 6399057"/>
              <a:gd name="connsiteX54" fmla="*/ 598487 w 12966297"/>
              <a:gd name="connsiteY54" fmla="*/ 603588 h 63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966297" h="6399057">
                <a:moveTo>
                  <a:pt x="598487" y="603588"/>
                </a:moveTo>
                <a:cubicBezTo>
                  <a:pt x="768608" y="639030"/>
                  <a:pt x="924552" y="610677"/>
                  <a:pt x="1045054" y="624854"/>
                </a:cubicBezTo>
                <a:cubicBezTo>
                  <a:pt x="1165556" y="639031"/>
                  <a:pt x="1200999" y="718775"/>
                  <a:pt x="1321501" y="688649"/>
                </a:cubicBezTo>
                <a:cubicBezTo>
                  <a:pt x="1442003" y="658523"/>
                  <a:pt x="1658198" y="552198"/>
                  <a:pt x="1768068" y="444100"/>
                </a:cubicBezTo>
                <a:cubicBezTo>
                  <a:pt x="1877938" y="336002"/>
                  <a:pt x="1872622" y="77277"/>
                  <a:pt x="1980720" y="40063"/>
                </a:cubicBezTo>
                <a:cubicBezTo>
                  <a:pt x="2088818" y="2849"/>
                  <a:pt x="2278431" y="199551"/>
                  <a:pt x="2416654" y="220816"/>
                </a:cubicBezTo>
                <a:cubicBezTo>
                  <a:pt x="2554877" y="242081"/>
                  <a:pt x="2657659" y="125124"/>
                  <a:pt x="2810059" y="167654"/>
                </a:cubicBezTo>
                <a:cubicBezTo>
                  <a:pt x="2962459" y="210184"/>
                  <a:pt x="3159161" y="483086"/>
                  <a:pt x="3331054" y="475998"/>
                </a:cubicBezTo>
                <a:cubicBezTo>
                  <a:pt x="3502947" y="468909"/>
                  <a:pt x="3722687" y="178286"/>
                  <a:pt x="3841417" y="125123"/>
                </a:cubicBezTo>
                <a:cubicBezTo>
                  <a:pt x="3960147" y="71960"/>
                  <a:pt x="3981413" y="176514"/>
                  <a:pt x="4043436" y="157021"/>
                </a:cubicBezTo>
                <a:cubicBezTo>
                  <a:pt x="4105459" y="137528"/>
                  <a:pt x="4123180" y="-39681"/>
                  <a:pt x="4213557" y="8165"/>
                </a:cubicBezTo>
                <a:cubicBezTo>
                  <a:pt x="4303934" y="56011"/>
                  <a:pt x="4362412" y="295244"/>
                  <a:pt x="4585696" y="444100"/>
                </a:cubicBezTo>
                <a:cubicBezTo>
                  <a:pt x="4808980" y="592956"/>
                  <a:pt x="5244915" y="858770"/>
                  <a:pt x="5553259" y="901300"/>
                </a:cubicBezTo>
                <a:cubicBezTo>
                  <a:pt x="5861603" y="943830"/>
                  <a:pt x="6203617" y="802062"/>
                  <a:pt x="6435761" y="699281"/>
                </a:cubicBezTo>
                <a:cubicBezTo>
                  <a:pt x="6667905" y="596500"/>
                  <a:pt x="6827394" y="339547"/>
                  <a:pt x="6946124" y="284612"/>
                </a:cubicBezTo>
                <a:cubicBezTo>
                  <a:pt x="7064854" y="229677"/>
                  <a:pt x="7070171" y="360812"/>
                  <a:pt x="7148143" y="369672"/>
                </a:cubicBezTo>
                <a:cubicBezTo>
                  <a:pt x="7226115" y="378532"/>
                  <a:pt x="7304087" y="369672"/>
                  <a:pt x="7413957" y="337774"/>
                </a:cubicBezTo>
                <a:cubicBezTo>
                  <a:pt x="7523827" y="305876"/>
                  <a:pt x="7695719" y="130439"/>
                  <a:pt x="7807361" y="178286"/>
                </a:cubicBezTo>
                <a:cubicBezTo>
                  <a:pt x="7919003" y="226133"/>
                  <a:pt x="7950901" y="532705"/>
                  <a:pt x="8083808" y="624854"/>
                </a:cubicBezTo>
                <a:cubicBezTo>
                  <a:pt x="8216715" y="717003"/>
                  <a:pt x="8454175" y="810923"/>
                  <a:pt x="8604803" y="731179"/>
                </a:cubicBezTo>
                <a:cubicBezTo>
                  <a:pt x="8755431" y="651435"/>
                  <a:pt x="8840491" y="188918"/>
                  <a:pt x="8987575" y="146388"/>
                </a:cubicBezTo>
                <a:cubicBezTo>
                  <a:pt x="9134659" y="103858"/>
                  <a:pt x="9246301" y="389165"/>
                  <a:pt x="9487306" y="475998"/>
                </a:cubicBezTo>
                <a:cubicBezTo>
                  <a:pt x="9728311" y="562831"/>
                  <a:pt x="10093361" y="711686"/>
                  <a:pt x="10433603" y="667384"/>
                </a:cubicBezTo>
                <a:cubicBezTo>
                  <a:pt x="10773845" y="623082"/>
                  <a:pt x="11300157" y="204868"/>
                  <a:pt x="11528757" y="210184"/>
                </a:cubicBezTo>
                <a:cubicBezTo>
                  <a:pt x="11757357" y="215500"/>
                  <a:pt x="11587236" y="633714"/>
                  <a:pt x="11805203" y="699281"/>
                </a:cubicBezTo>
                <a:cubicBezTo>
                  <a:pt x="12023170" y="764848"/>
                  <a:pt x="12645175" y="520299"/>
                  <a:pt x="12836561" y="603588"/>
                </a:cubicBezTo>
                <a:cubicBezTo>
                  <a:pt x="13027947" y="686877"/>
                  <a:pt x="12949976" y="382077"/>
                  <a:pt x="12953520" y="1199012"/>
                </a:cubicBezTo>
                <a:cubicBezTo>
                  <a:pt x="12957064" y="2015947"/>
                  <a:pt x="12887953" y="4785728"/>
                  <a:pt x="12857827" y="5505198"/>
                </a:cubicBezTo>
                <a:cubicBezTo>
                  <a:pt x="12827701" y="6224668"/>
                  <a:pt x="12859599" y="5492793"/>
                  <a:pt x="12772766" y="5515830"/>
                </a:cubicBezTo>
                <a:cubicBezTo>
                  <a:pt x="12685933" y="5538867"/>
                  <a:pt x="12489231" y="5506970"/>
                  <a:pt x="12336831" y="5643421"/>
                </a:cubicBezTo>
                <a:cubicBezTo>
                  <a:pt x="12184431" y="5779872"/>
                  <a:pt x="11959375" y="6217579"/>
                  <a:pt x="11858366" y="6334537"/>
                </a:cubicBezTo>
                <a:cubicBezTo>
                  <a:pt x="11757357" y="6451495"/>
                  <a:pt x="11835329" y="6380612"/>
                  <a:pt x="11730775" y="6345170"/>
                </a:cubicBezTo>
                <a:cubicBezTo>
                  <a:pt x="11626222" y="6309728"/>
                  <a:pt x="11394078" y="6146695"/>
                  <a:pt x="11231045" y="6121886"/>
                </a:cubicBezTo>
                <a:cubicBezTo>
                  <a:pt x="11068013" y="6097077"/>
                  <a:pt x="10865994" y="6219351"/>
                  <a:pt x="10752580" y="6196314"/>
                </a:cubicBezTo>
                <a:cubicBezTo>
                  <a:pt x="10639166" y="6173277"/>
                  <a:pt x="10695873" y="6045686"/>
                  <a:pt x="10550561" y="5983663"/>
                </a:cubicBezTo>
                <a:cubicBezTo>
                  <a:pt x="10405249" y="5921640"/>
                  <a:pt x="10068552" y="5785188"/>
                  <a:pt x="9880710" y="5824174"/>
                </a:cubicBezTo>
                <a:cubicBezTo>
                  <a:pt x="9692868" y="5863160"/>
                  <a:pt x="9545784" y="6152012"/>
                  <a:pt x="9423510" y="6217579"/>
                </a:cubicBezTo>
                <a:cubicBezTo>
                  <a:pt x="9301236" y="6283146"/>
                  <a:pt x="9244529" y="6194542"/>
                  <a:pt x="9147064" y="6217579"/>
                </a:cubicBezTo>
                <a:cubicBezTo>
                  <a:pt x="9049599" y="6240616"/>
                  <a:pt x="9014157" y="6458583"/>
                  <a:pt x="8838720" y="6355802"/>
                </a:cubicBezTo>
                <a:cubicBezTo>
                  <a:pt x="8663283" y="6253021"/>
                  <a:pt x="8439998" y="5790505"/>
                  <a:pt x="8094440" y="5600891"/>
                </a:cubicBezTo>
                <a:cubicBezTo>
                  <a:pt x="7748882" y="5411277"/>
                  <a:pt x="7169408" y="5211031"/>
                  <a:pt x="6765371" y="5218119"/>
                </a:cubicBezTo>
                <a:cubicBezTo>
                  <a:pt x="6361334" y="5225207"/>
                  <a:pt x="5916538" y="5510514"/>
                  <a:pt x="5670217" y="5643421"/>
                </a:cubicBezTo>
                <a:cubicBezTo>
                  <a:pt x="5423896" y="5776328"/>
                  <a:pt x="5415036" y="5974803"/>
                  <a:pt x="5287445" y="6015561"/>
                </a:cubicBezTo>
                <a:cubicBezTo>
                  <a:pt x="5159854" y="6056319"/>
                  <a:pt x="5101375" y="5859617"/>
                  <a:pt x="4904673" y="5887970"/>
                </a:cubicBezTo>
                <a:cubicBezTo>
                  <a:pt x="4707971" y="5916323"/>
                  <a:pt x="4254315" y="6198086"/>
                  <a:pt x="4107231" y="6185681"/>
                </a:cubicBezTo>
                <a:cubicBezTo>
                  <a:pt x="3960147" y="6173276"/>
                  <a:pt x="4142673" y="5937589"/>
                  <a:pt x="4022171" y="5813542"/>
                </a:cubicBezTo>
                <a:cubicBezTo>
                  <a:pt x="3901669" y="5689496"/>
                  <a:pt x="3591552" y="5459123"/>
                  <a:pt x="3384217" y="5441402"/>
                </a:cubicBezTo>
                <a:cubicBezTo>
                  <a:pt x="3176882" y="5423681"/>
                  <a:pt x="2909296" y="5581397"/>
                  <a:pt x="2778161" y="5707216"/>
                </a:cubicBezTo>
                <a:cubicBezTo>
                  <a:pt x="2647026" y="5833035"/>
                  <a:pt x="2666519" y="6148468"/>
                  <a:pt x="2597408" y="6196314"/>
                </a:cubicBezTo>
                <a:cubicBezTo>
                  <a:pt x="2528297" y="6244160"/>
                  <a:pt x="2551334" y="6095304"/>
                  <a:pt x="2363492" y="5994295"/>
                </a:cubicBezTo>
                <a:cubicBezTo>
                  <a:pt x="2175650" y="5893286"/>
                  <a:pt x="1787562" y="5662914"/>
                  <a:pt x="1470357" y="5590258"/>
                </a:cubicBezTo>
                <a:cubicBezTo>
                  <a:pt x="1153152" y="5517602"/>
                  <a:pt x="683548" y="5618612"/>
                  <a:pt x="460264" y="5558361"/>
                </a:cubicBezTo>
                <a:cubicBezTo>
                  <a:pt x="236980" y="5498110"/>
                  <a:pt x="203310" y="6086444"/>
                  <a:pt x="130654" y="5228751"/>
                </a:cubicBezTo>
                <a:cubicBezTo>
                  <a:pt x="57998" y="4371058"/>
                  <a:pt x="-48327" y="1184834"/>
                  <a:pt x="24329" y="412202"/>
                </a:cubicBezTo>
                <a:cubicBezTo>
                  <a:pt x="96985" y="-360430"/>
                  <a:pt x="428366" y="568146"/>
                  <a:pt x="598487" y="603588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604122" y="921796"/>
            <a:ext cx="4438526" cy="2560992"/>
          </a:xfrm>
          <a:prstGeom prst="cloud">
            <a:avLst/>
          </a:prstGeom>
          <a:solidFill>
            <a:schemeClr val="bg1">
              <a:alpha val="80000"/>
            </a:schemeClr>
          </a:solidFill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960" b="98400" l="3514" r="98083">
                        <a14:foregroundMark x1="69329" y1="48000" x2="93610" y2="84480"/>
                        <a14:foregroundMark x1="76038" y1="61920" x2="74601" y2="72800"/>
                        <a14:foregroundMark x1="66773" y1="65120" x2="63099" y2="71040"/>
                        <a14:foregroundMark x1="73962" y1="45760" x2="76038" y2="46720"/>
                        <a14:foregroundMark x1="82268" y1="46880" x2="63259" y2="51200"/>
                        <a14:foregroundMark x1="63259" y1="51200" x2="59744" y2="59040"/>
                        <a14:foregroundMark x1="75240" y1="45760" x2="79872" y2="45280"/>
                        <a14:foregroundMark x1="33706" y1="62880" x2="33706" y2="72160"/>
                        <a14:foregroundMark x1="29233" y1="63520" x2="32748" y2="73600"/>
                        <a14:foregroundMark x1="13099" y1="65120" x2="25080" y2="73760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9407"/>
            <a:ext cx="5258805" cy="52504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9176" y="1492623"/>
            <a:ext cx="28911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cặp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24978" y="3628814"/>
            <a:ext cx="6482770" cy="1219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ần lượt từng cặp đôi nêu ý kiến tranh trước lớp.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24978" y="1821303"/>
            <a:ext cx="6767022" cy="1219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đóng vai Trung – Kiên, Yến – Hà, Phú – Hoàng, Thùy – Linh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32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C998CD-CA20-5A76-572F-03074C790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55" y="1042826"/>
            <a:ext cx="7107557" cy="3200401"/>
          </a:xfrm>
          <a:prstGeom prst="rect">
            <a:avLst/>
          </a:prstGeom>
        </p:spPr>
      </p:pic>
      <p:pic>
        <p:nvPicPr>
          <p:cNvPr id="12" name="Picture 11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56EAC3C8-6101-44C9-BA6A-EA1F0FC0EC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62" y="1684961"/>
            <a:ext cx="2121820" cy="1796502"/>
          </a:xfrm>
          <a:prstGeom prst="rect">
            <a:avLst/>
          </a:prstGeom>
        </p:spPr>
      </p:pic>
      <p:pic>
        <p:nvPicPr>
          <p:cNvPr id="14" name="Picture 13" descr="A red x on a black background&#10;&#10;Description automatically generated">
            <a:extLst>
              <a:ext uri="{FF2B5EF4-FFF2-40B4-BE49-F238E27FC236}">
                <a16:creationId xmlns:a16="http://schemas.microsoft.com/office/drawing/2014/main" id="{70C4BAB0-96CC-B1C7-9F6F-A286061F0B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951" y="2419532"/>
            <a:ext cx="1148310" cy="11695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15AFEC8-5530-CFC2-69FB-8EED8B1D4B5B}"/>
              </a:ext>
            </a:extLst>
          </p:cNvPr>
          <p:cNvGrpSpPr/>
          <p:nvPr/>
        </p:nvGrpSpPr>
        <p:grpSpPr>
          <a:xfrm>
            <a:off x="1478648" y="4510355"/>
            <a:ext cx="9086463" cy="1921267"/>
            <a:chOff x="1530019" y="2838449"/>
            <a:chExt cx="9086463" cy="968189"/>
          </a:xfrm>
        </p:grpSpPr>
        <p:sp>
          <p:nvSpPr>
            <p:cNvPr id="17" name="任意多边形: 形状 3">
              <a:extLst>
                <a:ext uri="{FF2B5EF4-FFF2-40B4-BE49-F238E27FC236}">
                  <a16:creationId xmlns:a16="http://schemas.microsoft.com/office/drawing/2014/main" id="{9A3D43E6-7449-6AC9-241B-682EF7920E38}"/>
                </a:ext>
              </a:extLst>
            </p:cNvPr>
            <p:cNvSpPr/>
            <p:nvPr/>
          </p:nvSpPr>
          <p:spPr>
            <a:xfrm>
              <a:off x="1530019" y="2838449"/>
              <a:ext cx="9086463" cy="968189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54F1C9-D796-7AC2-CB9E-BA796F39DFBC}"/>
                </a:ext>
              </a:extLst>
            </p:cNvPr>
            <p:cNvSpPr/>
            <p:nvPr/>
          </p:nvSpPr>
          <p:spPr>
            <a:xfrm>
              <a:off x="1624149" y="3023356"/>
              <a:ext cx="8932189" cy="542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Kiên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trân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quản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57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A4DB6A-A757-CBF6-BD08-179E8B4E44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3523" y="325468"/>
            <a:ext cx="7990256" cy="3863760"/>
          </a:xfrm>
          <a:prstGeom prst="rect">
            <a:avLst/>
          </a:prstGeom>
        </p:spPr>
      </p:pic>
      <p:pic>
        <p:nvPicPr>
          <p:cNvPr id="4" name="Picture 3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0FED2AC4-B3C7-DF28-50B0-30F31D87D7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27" y="685500"/>
            <a:ext cx="2121820" cy="1796502"/>
          </a:xfrm>
          <a:prstGeom prst="rect">
            <a:avLst/>
          </a:prstGeom>
        </p:spPr>
      </p:pic>
      <p:pic>
        <p:nvPicPr>
          <p:cNvPr id="5" name="Picture 4" descr="A red x on a black background&#10;&#10;Description automatically generated">
            <a:extLst>
              <a:ext uri="{FF2B5EF4-FFF2-40B4-BE49-F238E27FC236}">
                <a16:creationId xmlns:a16="http://schemas.microsoft.com/office/drawing/2014/main" id="{F76FBBF1-E4C7-082A-CAF7-3B0634E1F3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99" y="1632722"/>
            <a:ext cx="1148310" cy="11695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32908D5-8DD3-A75C-BE4C-8EA54222FA97}"/>
              </a:ext>
            </a:extLst>
          </p:cNvPr>
          <p:cNvGrpSpPr/>
          <p:nvPr/>
        </p:nvGrpSpPr>
        <p:grpSpPr>
          <a:xfrm>
            <a:off x="1946480" y="4253024"/>
            <a:ext cx="9086463" cy="2176562"/>
            <a:chOff x="1530019" y="2838449"/>
            <a:chExt cx="9086463" cy="968189"/>
          </a:xfrm>
        </p:grpSpPr>
        <p:sp>
          <p:nvSpPr>
            <p:cNvPr id="8" name="任意多边形: 形状 3">
              <a:extLst>
                <a:ext uri="{FF2B5EF4-FFF2-40B4-BE49-F238E27FC236}">
                  <a16:creationId xmlns:a16="http://schemas.microsoft.com/office/drawing/2014/main" id="{35B6C67E-6E1E-9F6D-218A-4099B3857A55}"/>
                </a:ext>
              </a:extLst>
            </p:cNvPr>
            <p:cNvSpPr/>
            <p:nvPr/>
          </p:nvSpPr>
          <p:spPr>
            <a:xfrm>
              <a:off x="1530019" y="2838449"/>
              <a:ext cx="9086463" cy="968189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9C0093-4674-0326-DDD2-0AAFF070DC0E}"/>
                </a:ext>
              </a:extLst>
            </p:cNvPr>
            <p:cNvSpPr/>
            <p:nvPr/>
          </p:nvSpPr>
          <p:spPr>
            <a:xfrm>
              <a:off x="1666679" y="2933493"/>
              <a:ext cx="8932189" cy="791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</a:t>
              </a:r>
              <a:r>
                <a:rPr lang="vi-VN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ồng tình với ý kiến của Hà bởi mọi vật trên cuộc sống có những thứ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mua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sức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khoẻ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…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079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DF908DA-4FFE-492B-BDE9-F4CDB0DEEB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1759CBF8-9C09-4562-B359-509971C3D6DC}"/>
              </a:ext>
            </a:extLst>
          </p:cNvPr>
          <p:cNvSpPr/>
          <p:nvPr/>
        </p:nvSpPr>
        <p:spPr>
          <a:xfrm>
            <a:off x="-598487" y="300179"/>
            <a:ext cx="12966297" cy="6399057"/>
          </a:xfrm>
          <a:custGeom>
            <a:avLst/>
            <a:gdLst>
              <a:gd name="connsiteX0" fmla="*/ 598487 w 12966297"/>
              <a:gd name="connsiteY0" fmla="*/ 603588 h 6399057"/>
              <a:gd name="connsiteX1" fmla="*/ 1045054 w 12966297"/>
              <a:gd name="connsiteY1" fmla="*/ 624854 h 6399057"/>
              <a:gd name="connsiteX2" fmla="*/ 1321501 w 12966297"/>
              <a:gd name="connsiteY2" fmla="*/ 688649 h 6399057"/>
              <a:gd name="connsiteX3" fmla="*/ 1768068 w 12966297"/>
              <a:gd name="connsiteY3" fmla="*/ 444100 h 6399057"/>
              <a:gd name="connsiteX4" fmla="*/ 1980720 w 12966297"/>
              <a:gd name="connsiteY4" fmla="*/ 40063 h 6399057"/>
              <a:gd name="connsiteX5" fmla="*/ 2416654 w 12966297"/>
              <a:gd name="connsiteY5" fmla="*/ 220816 h 6399057"/>
              <a:gd name="connsiteX6" fmla="*/ 2810059 w 12966297"/>
              <a:gd name="connsiteY6" fmla="*/ 167654 h 6399057"/>
              <a:gd name="connsiteX7" fmla="*/ 3331054 w 12966297"/>
              <a:gd name="connsiteY7" fmla="*/ 475998 h 6399057"/>
              <a:gd name="connsiteX8" fmla="*/ 3841417 w 12966297"/>
              <a:gd name="connsiteY8" fmla="*/ 125123 h 6399057"/>
              <a:gd name="connsiteX9" fmla="*/ 4043436 w 12966297"/>
              <a:gd name="connsiteY9" fmla="*/ 157021 h 6399057"/>
              <a:gd name="connsiteX10" fmla="*/ 4213557 w 12966297"/>
              <a:gd name="connsiteY10" fmla="*/ 8165 h 6399057"/>
              <a:gd name="connsiteX11" fmla="*/ 4585696 w 12966297"/>
              <a:gd name="connsiteY11" fmla="*/ 444100 h 6399057"/>
              <a:gd name="connsiteX12" fmla="*/ 5553259 w 12966297"/>
              <a:gd name="connsiteY12" fmla="*/ 901300 h 6399057"/>
              <a:gd name="connsiteX13" fmla="*/ 6435761 w 12966297"/>
              <a:gd name="connsiteY13" fmla="*/ 699281 h 6399057"/>
              <a:gd name="connsiteX14" fmla="*/ 6946124 w 12966297"/>
              <a:gd name="connsiteY14" fmla="*/ 284612 h 6399057"/>
              <a:gd name="connsiteX15" fmla="*/ 7148143 w 12966297"/>
              <a:gd name="connsiteY15" fmla="*/ 369672 h 6399057"/>
              <a:gd name="connsiteX16" fmla="*/ 7413957 w 12966297"/>
              <a:gd name="connsiteY16" fmla="*/ 337774 h 6399057"/>
              <a:gd name="connsiteX17" fmla="*/ 7807361 w 12966297"/>
              <a:gd name="connsiteY17" fmla="*/ 178286 h 6399057"/>
              <a:gd name="connsiteX18" fmla="*/ 8083808 w 12966297"/>
              <a:gd name="connsiteY18" fmla="*/ 624854 h 6399057"/>
              <a:gd name="connsiteX19" fmla="*/ 8604803 w 12966297"/>
              <a:gd name="connsiteY19" fmla="*/ 731179 h 6399057"/>
              <a:gd name="connsiteX20" fmla="*/ 8987575 w 12966297"/>
              <a:gd name="connsiteY20" fmla="*/ 146388 h 6399057"/>
              <a:gd name="connsiteX21" fmla="*/ 9487306 w 12966297"/>
              <a:gd name="connsiteY21" fmla="*/ 475998 h 6399057"/>
              <a:gd name="connsiteX22" fmla="*/ 10433603 w 12966297"/>
              <a:gd name="connsiteY22" fmla="*/ 667384 h 6399057"/>
              <a:gd name="connsiteX23" fmla="*/ 11528757 w 12966297"/>
              <a:gd name="connsiteY23" fmla="*/ 210184 h 6399057"/>
              <a:gd name="connsiteX24" fmla="*/ 11805203 w 12966297"/>
              <a:gd name="connsiteY24" fmla="*/ 699281 h 6399057"/>
              <a:gd name="connsiteX25" fmla="*/ 12836561 w 12966297"/>
              <a:gd name="connsiteY25" fmla="*/ 603588 h 6399057"/>
              <a:gd name="connsiteX26" fmla="*/ 12953520 w 12966297"/>
              <a:gd name="connsiteY26" fmla="*/ 1199012 h 6399057"/>
              <a:gd name="connsiteX27" fmla="*/ 12857827 w 12966297"/>
              <a:gd name="connsiteY27" fmla="*/ 5505198 h 6399057"/>
              <a:gd name="connsiteX28" fmla="*/ 12772766 w 12966297"/>
              <a:gd name="connsiteY28" fmla="*/ 5515830 h 6399057"/>
              <a:gd name="connsiteX29" fmla="*/ 12336831 w 12966297"/>
              <a:gd name="connsiteY29" fmla="*/ 5643421 h 6399057"/>
              <a:gd name="connsiteX30" fmla="*/ 11858366 w 12966297"/>
              <a:gd name="connsiteY30" fmla="*/ 6334537 h 6399057"/>
              <a:gd name="connsiteX31" fmla="*/ 11730775 w 12966297"/>
              <a:gd name="connsiteY31" fmla="*/ 6345170 h 6399057"/>
              <a:gd name="connsiteX32" fmla="*/ 11231045 w 12966297"/>
              <a:gd name="connsiteY32" fmla="*/ 6121886 h 6399057"/>
              <a:gd name="connsiteX33" fmla="*/ 10752580 w 12966297"/>
              <a:gd name="connsiteY33" fmla="*/ 6196314 h 6399057"/>
              <a:gd name="connsiteX34" fmla="*/ 10550561 w 12966297"/>
              <a:gd name="connsiteY34" fmla="*/ 5983663 h 6399057"/>
              <a:gd name="connsiteX35" fmla="*/ 9880710 w 12966297"/>
              <a:gd name="connsiteY35" fmla="*/ 5824174 h 6399057"/>
              <a:gd name="connsiteX36" fmla="*/ 9423510 w 12966297"/>
              <a:gd name="connsiteY36" fmla="*/ 6217579 h 6399057"/>
              <a:gd name="connsiteX37" fmla="*/ 9147064 w 12966297"/>
              <a:gd name="connsiteY37" fmla="*/ 6217579 h 6399057"/>
              <a:gd name="connsiteX38" fmla="*/ 8838720 w 12966297"/>
              <a:gd name="connsiteY38" fmla="*/ 6355802 h 6399057"/>
              <a:gd name="connsiteX39" fmla="*/ 8094440 w 12966297"/>
              <a:gd name="connsiteY39" fmla="*/ 5600891 h 6399057"/>
              <a:gd name="connsiteX40" fmla="*/ 6765371 w 12966297"/>
              <a:gd name="connsiteY40" fmla="*/ 5218119 h 6399057"/>
              <a:gd name="connsiteX41" fmla="*/ 5670217 w 12966297"/>
              <a:gd name="connsiteY41" fmla="*/ 5643421 h 6399057"/>
              <a:gd name="connsiteX42" fmla="*/ 5287445 w 12966297"/>
              <a:gd name="connsiteY42" fmla="*/ 6015561 h 6399057"/>
              <a:gd name="connsiteX43" fmla="*/ 4904673 w 12966297"/>
              <a:gd name="connsiteY43" fmla="*/ 5887970 h 6399057"/>
              <a:gd name="connsiteX44" fmla="*/ 4107231 w 12966297"/>
              <a:gd name="connsiteY44" fmla="*/ 6185681 h 6399057"/>
              <a:gd name="connsiteX45" fmla="*/ 4022171 w 12966297"/>
              <a:gd name="connsiteY45" fmla="*/ 5813542 h 6399057"/>
              <a:gd name="connsiteX46" fmla="*/ 3384217 w 12966297"/>
              <a:gd name="connsiteY46" fmla="*/ 5441402 h 6399057"/>
              <a:gd name="connsiteX47" fmla="*/ 2778161 w 12966297"/>
              <a:gd name="connsiteY47" fmla="*/ 5707216 h 6399057"/>
              <a:gd name="connsiteX48" fmla="*/ 2597408 w 12966297"/>
              <a:gd name="connsiteY48" fmla="*/ 6196314 h 6399057"/>
              <a:gd name="connsiteX49" fmla="*/ 2363492 w 12966297"/>
              <a:gd name="connsiteY49" fmla="*/ 5994295 h 6399057"/>
              <a:gd name="connsiteX50" fmla="*/ 1470357 w 12966297"/>
              <a:gd name="connsiteY50" fmla="*/ 5590258 h 6399057"/>
              <a:gd name="connsiteX51" fmla="*/ 460264 w 12966297"/>
              <a:gd name="connsiteY51" fmla="*/ 5558361 h 6399057"/>
              <a:gd name="connsiteX52" fmla="*/ 130654 w 12966297"/>
              <a:gd name="connsiteY52" fmla="*/ 5228751 h 6399057"/>
              <a:gd name="connsiteX53" fmla="*/ 24329 w 12966297"/>
              <a:gd name="connsiteY53" fmla="*/ 412202 h 6399057"/>
              <a:gd name="connsiteX54" fmla="*/ 598487 w 12966297"/>
              <a:gd name="connsiteY54" fmla="*/ 603588 h 63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966297" h="6399057">
                <a:moveTo>
                  <a:pt x="598487" y="603588"/>
                </a:moveTo>
                <a:cubicBezTo>
                  <a:pt x="768608" y="639030"/>
                  <a:pt x="924552" y="610677"/>
                  <a:pt x="1045054" y="624854"/>
                </a:cubicBezTo>
                <a:cubicBezTo>
                  <a:pt x="1165556" y="639031"/>
                  <a:pt x="1200999" y="718775"/>
                  <a:pt x="1321501" y="688649"/>
                </a:cubicBezTo>
                <a:cubicBezTo>
                  <a:pt x="1442003" y="658523"/>
                  <a:pt x="1658198" y="552198"/>
                  <a:pt x="1768068" y="444100"/>
                </a:cubicBezTo>
                <a:cubicBezTo>
                  <a:pt x="1877938" y="336002"/>
                  <a:pt x="1872622" y="77277"/>
                  <a:pt x="1980720" y="40063"/>
                </a:cubicBezTo>
                <a:cubicBezTo>
                  <a:pt x="2088818" y="2849"/>
                  <a:pt x="2278431" y="199551"/>
                  <a:pt x="2416654" y="220816"/>
                </a:cubicBezTo>
                <a:cubicBezTo>
                  <a:pt x="2554877" y="242081"/>
                  <a:pt x="2657659" y="125124"/>
                  <a:pt x="2810059" y="167654"/>
                </a:cubicBezTo>
                <a:cubicBezTo>
                  <a:pt x="2962459" y="210184"/>
                  <a:pt x="3159161" y="483086"/>
                  <a:pt x="3331054" y="475998"/>
                </a:cubicBezTo>
                <a:cubicBezTo>
                  <a:pt x="3502947" y="468909"/>
                  <a:pt x="3722687" y="178286"/>
                  <a:pt x="3841417" y="125123"/>
                </a:cubicBezTo>
                <a:cubicBezTo>
                  <a:pt x="3960147" y="71960"/>
                  <a:pt x="3981413" y="176514"/>
                  <a:pt x="4043436" y="157021"/>
                </a:cubicBezTo>
                <a:cubicBezTo>
                  <a:pt x="4105459" y="137528"/>
                  <a:pt x="4123180" y="-39681"/>
                  <a:pt x="4213557" y="8165"/>
                </a:cubicBezTo>
                <a:cubicBezTo>
                  <a:pt x="4303934" y="56011"/>
                  <a:pt x="4362412" y="295244"/>
                  <a:pt x="4585696" y="444100"/>
                </a:cubicBezTo>
                <a:cubicBezTo>
                  <a:pt x="4808980" y="592956"/>
                  <a:pt x="5244915" y="858770"/>
                  <a:pt x="5553259" y="901300"/>
                </a:cubicBezTo>
                <a:cubicBezTo>
                  <a:pt x="5861603" y="943830"/>
                  <a:pt x="6203617" y="802062"/>
                  <a:pt x="6435761" y="699281"/>
                </a:cubicBezTo>
                <a:cubicBezTo>
                  <a:pt x="6667905" y="596500"/>
                  <a:pt x="6827394" y="339547"/>
                  <a:pt x="6946124" y="284612"/>
                </a:cubicBezTo>
                <a:cubicBezTo>
                  <a:pt x="7064854" y="229677"/>
                  <a:pt x="7070171" y="360812"/>
                  <a:pt x="7148143" y="369672"/>
                </a:cubicBezTo>
                <a:cubicBezTo>
                  <a:pt x="7226115" y="378532"/>
                  <a:pt x="7304087" y="369672"/>
                  <a:pt x="7413957" y="337774"/>
                </a:cubicBezTo>
                <a:cubicBezTo>
                  <a:pt x="7523827" y="305876"/>
                  <a:pt x="7695719" y="130439"/>
                  <a:pt x="7807361" y="178286"/>
                </a:cubicBezTo>
                <a:cubicBezTo>
                  <a:pt x="7919003" y="226133"/>
                  <a:pt x="7950901" y="532705"/>
                  <a:pt x="8083808" y="624854"/>
                </a:cubicBezTo>
                <a:cubicBezTo>
                  <a:pt x="8216715" y="717003"/>
                  <a:pt x="8454175" y="810923"/>
                  <a:pt x="8604803" y="731179"/>
                </a:cubicBezTo>
                <a:cubicBezTo>
                  <a:pt x="8755431" y="651435"/>
                  <a:pt x="8840491" y="188918"/>
                  <a:pt x="8987575" y="146388"/>
                </a:cubicBezTo>
                <a:cubicBezTo>
                  <a:pt x="9134659" y="103858"/>
                  <a:pt x="9246301" y="389165"/>
                  <a:pt x="9487306" y="475998"/>
                </a:cubicBezTo>
                <a:cubicBezTo>
                  <a:pt x="9728311" y="562831"/>
                  <a:pt x="10093361" y="711686"/>
                  <a:pt x="10433603" y="667384"/>
                </a:cubicBezTo>
                <a:cubicBezTo>
                  <a:pt x="10773845" y="623082"/>
                  <a:pt x="11300157" y="204868"/>
                  <a:pt x="11528757" y="210184"/>
                </a:cubicBezTo>
                <a:cubicBezTo>
                  <a:pt x="11757357" y="215500"/>
                  <a:pt x="11587236" y="633714"/>
                  <a:pt x="11805203" y="699281"/>
                </a:cubicBezTo>
                <a:cubicBezTo>
                  <a:pt x="12023170" y="764848"/>
                  <a:pt x="12645175" y="520299"/>
                  <a:pt x="12836561" y="603588"/>
                </a:cubicBezTo>
                <a:cubicBezTo>
                  <a:pt x="13027947" y="686877"/>
                  <a:pt x="12949976" y="382077"/>
                  <a:pt x="12953520" y="1199012"/>
                </a:cubicBezTo>
                <a:cubicBezTo>
                  <a:pt x="12957064" y="2015947"/>
                  <a:pt x="12887953" y="4785728"/>
                  <a:pt x="12857827" y="5505198"/>
                </a:cubicBezTo>
                <a:cubicBezTo>
                  <a:pt x="12827701" y="6224668"/>
                  <a:pt x="12859599" y="5492793"/>
                  <a:pt x="12772766" y="5515830"/>
                </a:cubicBezTo>
                <a:cubicBezTo>
                  <a:pt x="12685933" y="5538867"/>
                  <a:pt x="12489231" y="5506970"/>
                  <a:pt x="12336831" y="5643421"/>
                </a:cubicBezTo>
                <a:cubicBezTo>
                  <a:pt x="12184431" y="5779872"/>
                  <a:pt x="11959375" y="6217579"/>
                  <a:pt x="11858366" y="6334537"/>
                </a:cubicBezTo>
                <a:cubicBezTo>
                  <a:pt x="11757357" y="6451495"/>
                  <a:pt x="11835329" y="6380612"/>
                  <a:pt x="11730775" y="6345170"/>
                </a:cubicBezTo>
                <a:cubicBezTo>
                  <a:pt x="11626222" y="6309728"/>
                  <a:pt x="11394078" y="6146695"/>
                  <a:pt x="11231045" y="6121886"/>
                </a:cubicBezTo>
                <a:cubicBezTo>
                  <a:pt x="11068013" y="6097077"/>
                  <a:pt x="10865994" y="6219351"/>
                  <a:pt x="10752580" y="6196314"/>
                </a:cubicBezTo>
                <a:cubicBezTo>
                  <a:pt x="10639166" y="6173277"/>
                  <a:pt x="10695873" y="6045686"/>
                  <a:pt x="10550561" y="5983663"/>
                </a:cubicBezTo>
                <a:cubicBezTo>
                  <a:pt x="10405249" y="5921640"/>
                  <a:pt x="10068552" y="5785188"/>
                  <a:pt x="9880710" y="5824174"/>
                </a:cubicBezTo>
                <a:cubicBezTo>
                  <a:pt x="9692868" y="5863160"/>
                  <a:pt x="9545784" y="6152012"/>
                  <a:pt x="9423510" y="6217579"/>
                </a:cubicBezTo>
                <a:cubicBezTo>
                  <a:pt x="9301236" y="6283146"/>
                  <a:pt x="9244529" y="6194542"/>
                  <a:pt x="9147064" y="6217579"/>
                </a:cubicBezTo>
                <a:cubicBezTo>
                  <a:pt x="9049599" y="6240616"/>
                  <a:pt x="9014157" y="6458583"/>
                  <a:pt x="8838720" y="6355802"/>
                </a:cubicBezTo>
                <a:cubicBezTo>
                  <a:pt x="8663283" y="6253021"/>
                  <a:pt x="8439998" y="5790505"/>
                  <a:pt x="8094440" y="5600891"/>
                </a:cubicBezTo>
                <a:cubicBezTo>
                  <a:pt x="7748882" y="5411277"/>
                  <a:pt x="7169408" y="5211031"/>
                  <a:pt x="6765371" y="5218119"/>
                </a:cubicBezTo>
                <a:cubicBezTo>
                  <a:pt x="6361334" y="5225207"/>
                  <a:pt x="5916538" y="5510514"/>
                  <a:pt x="5670217" y="5643421"/>
                </a:cubicBezTo>
                <a:cubicBezTo>
                  <a:pt x="5423896" y="5776328"/>
                  <a:pt x="5415036" y="5974803"/>
                  <a:pt x="5287445" y="6015561"/>
                </a:cubicBezTo>
                <a:cubicBezTo>
                  <a:pt x="5159854" y="6056319"/>
                  <a:pt x="5101375" y="5859617"/>
                  <a:pt x="4904673" y="5887970"/>
                </a:cubicBezTo>
                <a:cubicBezTo>
                  <a:pt x="4707971" y="5916323"/>
                  <a:pt x="4254315" y="6198086"/>
                  <a:pt x="4107231" y="6185681"/>
                </a:cubicBezTo>
                <a:cubicBezTo>
                  <a:pt x="3960147" y="6173276"/>
                  <a:pt x="4142673" y="5937589"/>
                  <a:pt x="4022171" y="5813542"/>
                </a:cubicBezTo>
                <a:cubicBezTo>
                  <a:pt x="3901669" y="5689496"/>
                  <a:pt x="3591552" y="5459123"/>
                  <a:pt x="3384217" y="5441402"/>
                </a:cubicBezTo>
                <a:cubicBezTo>
                  <a:pt x="3176882" y="5423681"/>
                  <a:pt x="2909296" y="5581397"/>
                  <a:pt x="2778161" y="5707216"/>
                </a:cubicBezTo>
                <a:cubicBezTo>
                  <a:pt x="2647026" y="5833035"/>
                  <a:pt x="2666519" y="6148468"/>
                  <a:pt x="2597408" y="6196314"/>
                </a:cubicBezTo>
                <a:cubicBezTo>
                  <a:pt x="2528297" y="6244160"/>
                  <a:pt x="2551334" y="6095304"/>
                  <a:pt x="2363492" y="5994295"/>
                </a:cubicBezTo>
                <a:cubicBezTo>
                  <a:pt x="2175650" y="5893286"/>
                  <a:pt x="1787562" y="5662914"/>
                  <a:pt x="1470357" y="5590258"/>
                </a:cubicBezTo>
                <a:cubicBezTo>
                  <a:pt x="1153152" y="5517602"/>
                  <a:pt x="683548" y="5618612"/>
                  <a:pt x="460264" y="5558361"/>
                </a:cubicBezTo>
                <a:cubicBezTo>
                  <a:pt x="236980" y="5498110"/>
                  <a:pt x="203310" y="6086444"/>
                  <a:pt x="130654" y="5228751"/>
                </a:cubicBezTo>
                <a:cubicBezTo>
                  <a:pt x="57998" y="4371058"/>
                  <a:pt x="-48327" y="1184834"/>
                  <a:pt x="24329" y="412202"/>
                </a:cubicBezTo>
                <a:cubicBezTo>
                  <a:pt x="96985" y="-360430"/>
                  <a:pt x="428366" y="568146"/>
                  <a:pt x="598487" y="603588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B000F2-4BDD-F3B3-B83F-BCEB80398FBF}"/>
              </a:ext>
            </a:extLst>
          </p:cNvPr>
          <p:cNvGrpSpPr/>
          <p:nvPr/>
        </p:nvGrpSpPr>
        <p:grpSpPr>
          <a:xfrm>
            <a:off x="1941670" y="-174602"/>
            <a:ext cx="10088444" cy="2959541"/>
            <a:chOff x="2037806" y="1587202"/>
            <a:chExt cx="9784080" cy="3729380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FABAF035-20F9-EA56-7DAA-FD3965401583}"/>
                </a:ext>
              </a:extLst>
            </p:cNvPr>
            <p:cNvSpPr/>
            <p:nvPr/>
          </p:nvSpPr>
          <p:spPr>
            <a:xfrm>
              <a:off x="2037806" y="2521132"/>
              <a:ext cx="9784080" cy="279545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120209C-F432-A04D-C4E4-9364FC5F2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3658" y="1587202"/>
              <a:ext cx="2198228" cy="372938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603B045-8E46-E0BA-3CBB-BA718779F320}"/>
              </a:ext>
            </a:extLst>
          </p:cNvPr>
          <p:cNvSpPr/>
          <p:nvPr/>
        </p:nvSpPr>
        <p:spPr>
          <a:xfrm>
            <a:off x="2186878" y="949041"/>
            <a:ext cx="79182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nhỏ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hát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22E31F-0A07-89FC-4DB8-C7916A927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975" y="2920530"/>
            <a:ext cx="4848599" cy="3157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742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AD36C5-90F4-C0BD-E26D-A72BB7F43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609" y="646117"/>
            <a:ext cx="6932427" cy="3598512"/>
          </a:xfrm>
          <a:prstGeom prst="rect">
            <a:avLst/>
          </a:prstGeom>
        </p:spPr>
      </p:pic>
      <p:pic>
        <p:nvPicPr>
          <p:cNvPr id="10" name="Picture 9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1F7EB11B-79D8-F9F8-35EF-D87AD6A896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41" y="1578635"/>
            <a:ext cx="2121820" cy="1796502"/>
          </a:xfrm>
          <a:prstGeom prst="rect">
            <a:avLst/>
          </a:prstGeom>
        </p:spPr>
      </p:pic>
      <p:pic>
        <p:nvPicPr>
          <p:cNvPr id="11" name="Picture 10" descr="A red x on a black background&#10;&#10;Description automatically generated">
            <a:extLst>
              <a:ext uri="{FF2B5EF4-FFF2-40B4-BE49-F238E27FC236}">
                <a16:creationId xmlns:a16="http://schemas.microsoft.com/office/drawing/2014/main" id="{612E4ADA-01C7-3A76-8515-D99DA7FDC3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65" y="2313206"/>
            <a:ext cx="1148310" cy="11695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238A6C3-7413-C1B7-3CF7-64499A351569}"/>
              </a:ext>
            </a:extLst>
          </p:cNvPr>
          <p:cNvGrpSpPr/>
          <p:nvPr/>
        </p:nvGrpSpPr>
        <p:grpSpPr>
          <a:xfrm>
            <a:off x="1563709" y="4265801"/>
            <a:ext cx="9086463" cy="2198794"/>
            <a:chOff x="1540652" y="2887787"/>
            <a:chExt cx="9086463" cy="968189"/>
          </a:xfrm>
        </p:grpSpPr>
        <p:sp>
          <p:nvSpPr>
            <p:cNvPr id="13" name="任意多边形: 形状 3">
              <a:extLst>
                <a:ext uri="{FF2B5EF4-FFF2-40B4-BE49-F238E27FC236}">
                  <a16:creationId xmlns:a16="http://schemas.microsoft.com/office/drawing/2014/main" id="{A5565ED5-FBE4-2F23-DA96-2C1E2A26EBF5}"/>
                </a:ext>
              </a:extLst>
            </p:cNvPr>
            <p:cNvSpPr/>
            <p:nvPr/>
          </p:nvSpPr>
          <p:spPr>
            <a:xfrm>
              <a:off x="1540652" y="2887787"/>
              <a:ext cx="9086463" cy="968189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483B3C-085F-D293-EE3F-36D8E5C8A83C}"/>
                </a:ext>
              </a:extLst>
            </p:cNvPr>
            <p:cNvSpPr/>
            <p:nvPr/>
          </p:nvSpPr>
          <p:spPr>
            <a:xfrm>
              <a:off x="1624149" y="3023356"/>
              <a:ext cx="8932189" cy="791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Hoàn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rất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kiệm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gửi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gửi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ngân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….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068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DEF283-7BCF-281E-15A8-928101CF0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021" y="577441"/>
            <a:ext cx="7020889" cy="3630118"/>
          </a:xfrm>
          <a:prstGeom prst="rect">
            <a:avLst/>
          </a:prstGeom>
        </p:spPr>
      </p:pic>
      <p:pic>
        <p:nvPicPr>
          <p:cNvPr id="4" name="Picture 3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088E0E9C-F93B-A4F9-FC65-FCD3F26016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18" y="1681378"/>
            <a:ext cx="2121820" cy="1796502"/>
          </a:xfrm>
          <a:prstGeom prst="rect">
            <a:avLst/>
          </a:prstGeom>
        </p:spPr>
      </p:pic>
      <p:pic>
        <p:nvPicPr>
          <p:cNvPr id="5" name="Picture 4" descr="A red x on a black background&#10;&#10;Description automatically generated">
            <a:extLst>
              <a:ext uri="{FF2B5EF4-FFF2-40B4-BE49-F238E27FC236}">
                <a16:creationId xmlns:a16="http://schemas.microsoft.com/office/drawing/2014/main" id="{F41BC8B4-AA74-10BD-2B47-422087B4E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166" y="2025529"/>
            <a:ext cx="1148310" cy="11695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CD6DD1E-0055-A52C-3998-F11457AE7105}"/>
              </a:ext>
            </a:extLst>
          </p:cNvPr>
          <p:cNvGrpSpPr/>
          <p:nvPr/>
        </p:nvGrpSpPr>
        <p:grpSpPr>
          <a:xfrm>
            <a:off x="1563709" y="4265801"/>
            <a:ext cx="9086463" cy="2198794"/>
            <a:chOff x="1540652" y="2887787"/>
            <a:chExt cx="9086463" cy="968189"/>
          </a:xfrm>
        </p:grpSpPr>
        <p:sp>
          <p:nvSpPr>
            <p:cNvPr id="8" name="任意多边形: 形状 3">
              <a:extLst>
                <a:ext uri="{FF2B5EF4-FFF2-40B4-BE49-F238E27FC236}">
                  <a16:creationId xmlns:a16="http://schemas.microsoft.com/office/drawing/2014/main" id="{84C3244B-5D23-E0ED-4393-207A9D80DE68}"/>
                </a:ext>
              </a:extLst>
            </p:cNvPr>
            <p:cNvSpPr/>
            <p:nvPr/>
          </p:nvSpPr>
          <p:spPr>
            <a:xfrm>
              <a:off x="1540652" y="2887787"/>
              <a:ext cx="9086463" cy="968189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719BD8-7BEB-6FC9-6996-7F9F711B33F1}"/>
                </a:ext>
              </a:extLst>
            </p:cNvPr>
            <p:cNvSpPr/>
            <p:nvPr/>
          </p:nvSpPr>
          <p:spPr>
            <a:xfrm>
              <a:off x="1624149" y="3023356"/>
              <a:ext cx="8932189" cy="691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đồng tình với ý kiến của Thủy bởi bất kể là ai giàu hay nghèo, già hay trẻ thì đều phải tiết kiệm, không được tiêu xài hoang phí.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750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969" y="2209632"/>
            <a:ext cx="8846063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3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6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571F10DC-E210-4C44-A927-0117A2835AC0}"/>
              </a:ext>
            </a:extLst>
          </p:cNvPr>
          <p:cNvGrpSpPr/>
          <p:nvPr/>
        </p:nvGrpSpPr>
        <p:grpSpPr>
          <a:xfrm>
            <a:off x="-1" y="0"/>
            <a:ext cx="12192001" cy="5644082"/>
            <a:chOff x="-1" y="0"/>
            <a:chExt cx="12192001" cy="56440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9351A48-5311-4C43-93DC-D6B63E589D05}"/>
                </a:ext>
              </a:extLst>
            </p:cNvPr>
            <p:cNvGrpSpPr/>
            <p:nvPr/>
          </p:nvGrpSpPr>
          <p:grpSpPr>
            <a:xfrm>
              <a:off x="-1" y="0"/>
              <a:ext cx="12192001" cy="3804557"/>
              <a:chOff x="-1" y="0"/>
              <a:chExt cx="12192001" cy="480840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AEF350D-D18D-4AD2-8DCC-2785EC7F7EAA}"/>
                  </a:ext>
                </a:extLst>
              </p:cNvPr>
              <p:cNvSpPr/>
              <p:nvPr/>
            </p:nvSpPr>
            <p:spPr>
              <a:xfrm>
                <a:off x="-1" y="0"/>
                <a:ext cx="12191999" cy="4659550"/>
              </a:xfrm>
              <a:prstGeom prst="rect">
                <a:avLst/>
              </a:prstGeom>
              <a:solidFill>
                <a:srgbClr val="F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E76500-5855-43C7-9A09-301CF2A616A6}"/>
                  </a:ext>
                </a:extLst>
              </p:cNvPr>
              <p:cNvSpPr/>
              <p:nvPr/>
            </p:nvSpPr>
            <p:spPr>
              <a:xfrm>
                <a:off x="0" y="4572003"/>
                <a:ext cx="12192000" cy="2364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0BA6EB0-B451-4BFD-95E3-48B554A34B29}"/>
                </a:ext>
              </a:extLst>
            </p:cNvPr>
            <p:cNvSpPr/>
            <p:nvPr/>
          </p:nvSpPr>
          <p:spPr>
            <a:xfrm>
              <a:off x="0" y="3804557"/>
              <a:ext cx="12192000" cy="1839525"/>
            </a:xfrm>
            <a:prstGeom prst="rect">
              <a:avLst/>
            </a:prstGeom>
            <a:solidFill>
              <a:srgbClr val="FFF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6D0E46-35AF-4195-B794-1D01ED99ED4B}"/>
              </a:ext>
            </a:extLst>
          </p:cNvPr>
          <p:cNvGrpSpPr/>
          <p:nvPr/>
        </p:nvGrpSpPr>
        <p:grpSpPr>
          <a:xfrm>
            <a:off x="3283897" y="16203"/>
            <a:ext cx="2867377" cy="812800"/>
            <a:chOff x="5007836" y="507047"/>
            <a:chExt cx="1501614" cy="30863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99856C-728B-4B86-AAA0-177F861AEC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C56635B-760C-4A53-A281-85EC1CA88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888744A-D438-44F0-A5C6-BE491A03CE45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A60BD5A-01E0-4060-9581-4A9C210A06C1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630D08D-99D7-42C6-B781-FFD6BB96E0EF}"/>
              </a:ext>
            </a:extLst>
          </p:cNvPr>
          <p:cNvGrpSpPr/>
          <p:nvPr/>
        </p:nvGrpSpPr>
        <p:grpSpPr>
          <a:xfrm>
            <a:off x="8784776" y="17451"/>
            <a:ext cx="2867377" cy="812800"/>
            <a:chOff x="5007836" y="507047"/>
            <a:chExt cx="1501614" cy="30863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96975A-3DF7-4DFB-98AB-BE33912435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5B62388-A53D-41D2-BF8F-AF9F7C8567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A387A37-5944-413E-98B6-8A26C042A13C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6C252FB-2851-4B13-9CFB-E497028BB41A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42F68E-F931-4A6D-99F2-7BBCDDB87668}"/>
              </a:ext>
            </a:extLst>
          </p:cNvPr>
          <p:cNvGrpSpPr/>
          <p:nvPr/>
        </p:nvGrpSpPr>
        <p:grpSpPr>
          <a:xfrm>
            <a:off x="283322" y="543530"/>
            <a:ext cx="2646459" cy="5120012"/>
            <a:chOff x="8805333" y="1495260"/>
            <a:chExt cx="2646459" cy="512001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728CD7-21C6-4CED-8239-98ECDC036C88}"/>
                </a:ext>
              </a:extLst>
            </p:cNvPr>
            <p:cNvSpPr/>
            <p:nvPr/>
          </p:nvSpPr>
          <p:spPr>
            <a:xfrm>
              <a:off x="8805333" y="1495260"/>
              <a:ext cx="2646459" cy="5120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572647-7720-4673-9B82-EE298EDBCD03}"/>
                </a:ext>
              </a:extLst>
            </p:cNvPr>
            <p:cNvSpPr/>
            <p:nvPr/>
          </p:nvSpPr>
          <p:spPr>
            <a:xfrm>
              <a:off x="9008533" y="1693333"/>
              <a:ext cx="2178756" cy="47300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96A8D73-AAB4-44BD-A5D1-BECCAE6D800C}"/>
                </a:ext>
              </a:extLst>
            </p:cNvPr>
            <p:cNvSpPr/>
            <p:nvPr/>
          </p:nvSpPr>
          <p:spPr>
            <a:xfrm>
              <a:off x="9194799" y="4312356"/>
              <a:ext cx="857956" cy="1871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63E1604-004C-4D74-8C56-D502B81D954E}"/>
                </a:ext>
              </a:extLst>
            </p:cNvPr>
            <p:cNvSpPr/>
            <p:nvPr/>
          </p:nvSpPr>
          <p:spPr>
            <a:xfrm>
              <a:off x="10163404" y="4312356"/>
              <a:ext cx="857956" cy="1871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91E4EF6-3592-4672-AAB1-632035B491C8}"/>
                </a:ext>
              </a:extLst>
            </p:cNvPr>
            <p:cNvSpPr/>
            <p:nvPr/>
          </p:nvSpPr>
          <p:spPr>
            <a:xfrm>
              <a:off x="9222625" y="1853989"/>
              <a:ext cx="1750175" cy="22664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A76BBF2-A9EB-482F-8F6D-91DDBA56ECED}"/>
                </a:ext>
              </a:extLst>
            </p:cNvPr>
            <p:cNvSpPr/>
            <p:nvPr/>
          </p:nvSpPr>
          <p:spPr>
            <a:xfrm>
              <a:off x="10916356" y="3601156"/>
              <a:ext cx="191911" cy="149456"/>
            </a:xfrm>
            <a:prstGeom prst="ellipse">
              <a:avLst/>
            </a:prstGeom>
            <a:solidFill>
              <a:srgbClr val="816F61"/>
            </a:solidFill>
            <a:ln>
              <a:solidFill>
                <a:srgbClr val="816F6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9" name="Picture 12" descr="Silhouette office desk with white background Vector Image">
            <a:extLst>
              <a:ext uri="{FF2B5EF4-FFF2-40B4-BE49-F238E27FC236}">
                <a16:creationId xmlns:a16="http://schemas.microsoft.com/office/drawing/2014/main" id="{064EBE89-81B0-4410-B6A8-DE2D7B648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300" r="90000">
                        <a14:foregroundMark x1="71900" y1="51019" x2="76900" y2="82778"/>
                        <a14:foregroundMark x1="14641" y1="51019" x2="16800" y2="80370"/>
                        <a14:foregroundMark x1="14300" y1="46389" x2="14341" y2="46944"/>
                        <a14:foregroundMark x1="16800" y1="80370" x2="17100" y2="80648"/>
                        <a14:foregroundMark x1="9300" y1="42778" x2="9300" y2="42778"/>
                        <a14:foregroundMark x1="24000" y1="38889" x2="24300" y2="43611"/>
                        <a14:foregroundMark x1="78200" y1="47407" x2="77200" y2="49722"/>
                        <a14:foregroundMark x1="80300" y1="40926" x2="80600" y2="43889"/>
                        <a14:foregroundMark x1="71900" y1="16944" x2="69200" y2="21204"/>
                        <a14:foregroundMark x1="14900" y1="49444" x2="14900" y2="49444"/>
                        <a14:foregroundMark x1="15100" y1="47593" x2="15100" y2="47593"/>
                        <a14:foregroundMark x1="15100" y1="47778" x2="15500" y2="51019"/>
                        <a14:foregroundMark x1="14600" y1="47593" x2="14800" y2="51944"/>
                        <a14:foregroundMark x1="14900" y1="47315" x2="15300" y2="48704"/>
                        <a14:backgroundMark x1="28300" y1="40463" x2="28300" y2="40463"/>
                        <a14:backgroundMark x1="14300" y1="46389" x2="14300" y2="46389"/>
                        <a14:backgroundMark x1="14600" y1="46944" x2="14600" y2="47593"/>
                        <a14:backgroundMark x1="14400" y1="47130" x2="14400" y2="47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261" y="3746282"/>
            <a:ext cx="3480233" cy="375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095CDEFB-B569-4BF6-89DC-2E5E6685C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715" y="1951241"/>
            <a:ext cx="4585327" cy="425289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089073F-6131-4678-98C8-FDE980DBA1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48" y="1184550"/>
            <a:ext cx="3563865" cy="2575753"/>
          </a:xfrm>
          <a:prstGeom prst="rect">
            <a:avLst/>
          </a:prstGeom>
        </p:spPr>
      </p:pic>
      <p:pic>
        <p:nvPicPr>
          <p:cNvPr id="48" name="Picture 47" descr="A picture containing toy&#10;&#10;Description automatically generated">
            <a:extLst>
              <a:ext uri="{FF2B5EF4-FFF2-40B4-BE49-F238E27FC236}">
                <a16:creationId xmlns:a16="http://schemas.microsoft.com/office/drawing/2014/main" id="{35A7BA1F-79F5-42C5-A1D1-388C3A98F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80" b="97549" l="9804" r="89706">
                        <a14:foregroundMark x1="53268" y1="46895" x2="52614" y2="57843"/>
                        <a14:foregroundMark x1="48693" y1="44118" x2="47549" y2="66993"/>
                        <a14:foregroundMark x1="51471" y1="74346" x2="49183" y2="97712"/>
                        <a14:foregroundMark x1="53268" y1="7680" x2="53268" y2="8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585" y="2526361"/>
            <a:ext cx="2603074" cy="26030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CE33B8-86D3-A49E-52FF-7DFE31EBE9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2699" y="678870"/>
            <a:ext cx="6846401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6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571F10DC-E210-4C44-A927-0117A2835AC0}"/>
              </a:ext>
            </a:extLst>
          </p:cNvPr>
          <p:cNvGrpSpPr/>
          <p:nvPr/>
        </p:nvGrpSpPr>
        <p:grpSpPr>
          <a:xfrm>
            <a:off x="-1" y="0"/>
            <a:ext cx="12192001" cy="5644082"/>
            <a:chOff x="-1" y="0"/>
            <a:chExt cx="12192001" cy="56440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9351A48-5311-4C43-93DC-D6B63E589D05}"/>
                </a:ext>
              </a:extLst>
            </p:cNvPr>
            <p:cNvGrpSpPr/>
            <p:nvPr/>
          </p:nvGrpSpPr>
          <p:grpSpPr>
            <a:xfrm>
              <a:off x="-1" y="0"/>
              <a:ext cx="12192001" cy="3804557"/>
              <a:chOff x="-1" y="0"/>
              <a:chExt cx="12192001" cy="480840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AEF350D-D18D-4AD2-8DCC-2785EC7F7EAA}"/>
                  </a:ext>
                </a:extLst>
              </p:cNvPr>
              <p:cNvSpPr/>
              <p:nvPr/>
            </p:nvSpPr>
            <p:spPr>
              <a:xfrm>
                <a:off x="-1" y="0"/>
                <a:ext cx="12191999" cy="4659550"/>
              </a:xfrm>
              <a:prstGeom prst="rect">
                <a:avLst/>
              </a:prstGeom>
              <a:solidFill>
                <a:srgbClr val="F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E76500-5855-43C7-9A09-301CF2A616A6}"/>
                  </a:ext>
                </a:extLst>
              </p:cNvPr>
              <p:cNvSpPr/>
              <p:nvPr/>
            </p:nvSpPr>
            <p:spPr>
              <a:xfrm>
                <a:off x="0" y="4572003"/>
                <a:ext cx="12192000" cy="2364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0BA6EB0-B451-4BFD-95E3-48B554A34B29}"/>
                </a:ext>
              </a:extLst>
            </p:cNvPr>
            <p:cNvSpPr/>
            <p:nvPr/>
          </p:nvSpPr>
          <p:spPr>
            <a:xfrm>
              <a:off x="0" y="3804557"/>
              <a:ext cx="12192000" cy="1839525"/>
            </a:xfrm>
            <a:prstGeom prst="rect">
              <a:avLst/>
            </a:prstGeom>
            <a:solidFill>
              <a:srgbClr val="FFF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6D0E46-35AF-4195-B794-1D01ED99ED4B}"/>
              </a:ext>
            </a:extLst>
          </p:cNvPr>
          <p:cNvGrpSpPr/>
          <p:nvPr/>
        </p:nvGrpSpPr>
        <p:grpSpPr>
          <a:xfrm>
            <a:off x="3283897" y="16203"/>
            <a:ext cx="2867377" cy="812800"/>
            <a:chOff x="5007836" y="507047"/>
            <a:chExt cx="1501614" cy="30863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99856C-728B-4B86-AAA0-177F861AEC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C56635B-760C-4A53-A281-85EC1CA88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888744A-D438-44F0-A5C6-BE491A03CE45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A60BD5A-01E0-4060-9581-4A9C210A06C1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630D08D-99D7-42C6-B781-FFD6BB96E0EF}"/>
              </a:ext>
            </a:extLst>
          </p:cNvPr>
          <p:cNvGrpSpPr/>
          <p:nvPr/>
        </p:nvGrpSpPr>
        <p:grpSpPr>
          <a:xfrm>
            <a:off x="8784776" y="17451"/>
            <a:ext cx="2867377" cy="812800"/>
            <a:chOff x="5007836" y="507047"/>
            <a:chExt cx="1501614" cy="30863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96975A-3DF7-4DFB-98AB-BE33912435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5B62388-A53D-41D2-BF8F-AF9F7C8567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A387A37-5944-413E-98B6-8A26C042A13C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6C252FB-2851-4B13-9CFB-E497028BB41A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42F68E-F931-4A6D-99F2-7BBCDDB87668}"/>
              </a:ext>
            </a:extLst>
          </p:cNvPr>
          <p:cNvGrpSpPr/>
          <p:nvPr/>
        </p:nvGrpSpPr>
        <p:grpSpPr>
          <a:xfrm>
            <a:off x="283322" y="543530"/>
            <a:ext cx="2646459" cy="5120012"/>
            <a:chOff x="8805333" y="1495260"/>
            <a:chExt cx="2646459" cy="512001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728CD7-21C6-4CED-8239-98ECDC036C88}"/>
                </a:ext>
              </a:extLst>
            </p:cNvPr>
            <p:cNvSpPr/>
            <p:nvPr/>
          </p:nvSpPr>
          <p:spPr>
            <a:xfrm>
              <a:off x="8805333" y="1495260"/>
              <a:ext cx="2646459" cy="5120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572647-7720-4673-9B82-EE298EDBCD03}"/>
                </a:ext>
              </a:extLst>
            </p:cNvPr>
            <p:cNvSpPr/>
            <p:nvPr/>
          </p:nvSpPr>
          <p:spPr>
            <a:xfrm>
              <a:off x="9008533" y="1693333"/>
              <a:ext cx="2178756" cy="47300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96A8D73-AAB4-44BD-A5D1-BECCAE6D800C}"/>
                </a:ext>
              </a:extLst>
            </p:cNvPr>
            <p:cNvSpPr/>
            <p:nvPr/>
          </p:nvSpPr>
          <p:spPr>
            <a:xfrm>
              <a:off x="9194799" y="4312356"/>
              <a:ext cx="857956" cy="1871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63E1604-004C-4D74-8C56-D502B81D954E}"/>
                </a:ext>
              </a:extLst>
            </p:cNvPr>
            <p:cNvSpPr/>
            <p:nvPr/>
          </p:nvSpPr>
          <p:spPr>
            <a:xfrm>
              <a:off x="10163404" y="4312356"/>
              <a:ext cx="857956" cy="1871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91E4EF6-3592-4672-AAB1-632035B491C8}"/>
                </a:ext>
              </a:extLst>
            </p:cNvPr>
            <p:cNvSpPr/>
            <p:nvPr/>
          </p:nvSpPr>
          <p:spPr>
            <a:xfrm>
              <a:off x="9222625" y="1853989"/>
              <a:ext cx="1750175" cy="22664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A76BBF2-A9EB-482F-8F6D-91DDBA56ECED}"/>
                </a:ext>
              </a:extLst>
            </p:cNvPr>
            <p:cNvSpPr/>
            <p:nvPr/>
          </p:nvSpPr>
          <p:spPr>
            <a:xfrm>
              <a:off x="10916356" y="3601156"/>
              <a:ext cx="191911" cy="149456"/>
            </a:xfrm>
            <a:prstGeom prst="ellipse">
              <a:avLst/>
            </a:prstGeom>
            <a:solidFill>
              <a:srgbClr val="816F61"/>
            </a:solidFill>
            <a:ln>
              <a:solidFill>
                <a:srgbClr val="816F6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0" name="Picture 49" descr="Calendar&#10;&#10;Description automatically generated">
            <a:extLst>
              <a:ext uri="{FF2B5EF4-FFF2-40B4-BE49-F238E27FC236}">
                <a16:creationId xmlns:a16="http://schemas.microsoft.com/office/drawing/2014/main" id="{9E67A563-7EA3-4C9D-8212-C6D7C1D209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5828572" y="1201482"/>
            <a:ext cx="777161" cy="218047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F233476-C239-4CF8-800A-DD6158201277}"/>
              </a:ext>
            </a:extLst>
          </p:cNvPr>
          <p:cNvGrpSpPr/>
          <p:nvPr/>
        </p:nvGrpSpPr>
        <p:grpSpPr>
          <a:xfrm>
            <a:off x="5377944" y="893116"/>
            <a:ext cx="6840368" cy="6379332"/>
            <a:chOff x="5197156" y="622700"/>
            <a:chExt cx="6840368" cy="6379332"/>
          </a:xfrm>
        </p:grpSpPr>
        <p:pic>
          <p:nvPicPr>
            <p:cNvPr id="13" name="Picture 12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FB2DFE36-E6AD-4A42-96B6-6ED7BBB9B6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35" t="52247" r="31565" b="26560"/>
            <a:stretch/>
          </p:blipFill>
          <p:spPr>
            <a:xfrm>
              <a:off x="5197156" y="622700"/>
              <a:ext cx="6840368" cy="6379332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DF7D723-3266-4B78-9522-843ED495AF7A}"/>
                </a:ext>
              </a:extLst>
            </p:cNvPr>
            <p:cNvSpPr txBox="1"/>
            <p:nvPr/>
          </p:nvSpPr>
          <p:spPr>
            <a:xfrm>
              <a:off x="6340121" y="1993634"/>
              <a:ext cx="468873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đóng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phóng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viên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lần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lượt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hỏi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lớp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hỏi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  <a:endPara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3089073F-6131-4678-98C8-FDE980DBA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9" y="2940522"/>
            <a:ext cx="5592607" cy="4042009"/>
          </a:xfrm>
          <a:prstGeom prst="rect">
            <a:avLst/>
          </a:prstGeom>
        </p:spPr>
      </p:pic>
      <p:pic>
        <p:nvPicPr>
          <p:cNvPr id="48" name="Picture 47" descr="A picture containing toy&#10;&#10;Description automatically generated">
            <a:extLst>
              <a:ext uri="{FF2B5EF4-FFF2-40B4-BE49-F238E27FC236}">
                <a16:creationId xmlns:a16="http://schemas.microsoft.com/office/drawing/2014/main" id="{35A7BA1F-79F5-42C5-A1D1-388C3A98F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80" b="97549" l="9804" r="89706">
                        <a14:foregroundMark x1="53268" y1="46895" x2="52614" y2="57843"/>
                        <a14:foregroundMark x1="48693" y1="44118" x2="47549" y2="66993"/>
                        <a14:foregroundMark x1="51471" y1="74346" x2="49183" y2="97712"/>
                        <a14:foregroundMark x1="53268" y1="7680" x2="53268" y2="8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1" y="3547972"/>
            <a:ext cx="2631736" cy="2631736"/>
          </a:xfrm>
          <a:prstGeom prst="rect">
            <a:avLst/>
          </a:prstGeom>
        </p:spPr>
      </p:pic>
      <p:pic>
        <p:nvPicPr>
          <p:cNvPr id="9" name="Picture 8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5B687145-0805-487C-A272-6C05A9FD12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244" b="95150" l="3342" r="37817">
                        <a14:foregroundMark x1="5391" y1="59701" x2="5391" y2="59701"/>
                        <a14:foregroundMark x1="6442" y1="58448" x2="7062" y2="61560"/>
                        <a14:foregroundMark x1="7278" y1="58610" x2="6954" y2="60631"/>
                        <a14:foregroundMark x1="7790" y1="58610" x2="3423" y2="64349"/>
                        <a14:foregroundMark x1="3423" y1="64349" x2="7278" y2="58286"/>
                        <a14:foregroundMark x1="7278" y1="58286" x2="8302" y2="58933"/>
                        <a14:foregroundMark x1="30728" y1="57680" x2="30000" y2="64632"/>
                        <a14:foregroundMark x1="32803" y1="56427" x2="33315" y2="64147"/>
                        <a14:foregroundMark x1="33315" y1="64147" x2="32911" y2="64511"/>
                        <a14:foregroundMark x1="16765" y1="60792" x2="16469" y2="66047"/>
                        <a14:foregroundMark x1="13989" y1="63581" x2="24124" y2="67462"/>
                        <a14:foregroundMark x1="24124" y1="67462" x2="23612" y2="71787"/>
                        <a14:foregroundMark x1="14906" y1="63703" x2="12291" y2="70089"/>
                        <a14:foregroundMark x1="12291" y1="70089" x2="12129" y2="71463"/>
                        <a14:foregroundMark x1="18113" y1="60146" x2="23342" y2="62732"/>
                        <a14:foregroundMark x1="23342" y1="62732" x2="24933" y2="68513"/>
                        <a14:foregroundMark x1="24933" y1="64794" x2="25364" y2="71948"/>
                        <a14:foregroundMark x1="15445" y1="85732" x2="15526" y2="89935"/>
                        <a14:foregroundMark x1="15337" y1="85408" x2="16361" y2="84640"/>
                        <a14:foregroundMark x1="32399" y1="56750" x2="31968" y2="59863"/>
                        <a14:foregroundMark x1="31456" y1="55497" x2="32803" y2="61722"/>
                        <a14:foregroundMark x1="32183" y1="54244" x2="34879" y2="57357"/>
                        <a14:foregroundMark x1="29596" y1="67906" x2="29596" y2="67906"/>
                        <a14:foregroundMark x1="28760" y1="69604" x2="28760" y2="69604"/>
                        <a14:foregroundMark x1="9326" y1="64956" x2="9326" y2="64956"/>
                        <a14:foregroundMark x1="9434" y1="65724" x2="9434" y2="65724"/>
                        <a14:foregroundMark x1="9434" y1="64956" x2="9434" y2="64956"/>
                        <a14:foregroundMark x1="9434" y1="64956" x2="9434" y2="64956"/>
                        <a14:foregroundMark x1="9650" y1="64956" x2="9650" y2="64956"/>
                        <a14:foregroundMark x1="9650" y1="64956" x2="9650" y2="64956"/>
                        <a14:foregroundMark x1="7062" y1="56589" x2="7062" y2="56589"/>
                        <a14:foregroundMark x1="5822" y1="56427" x2="5202" y2="57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57952"/>
          <a:stretch/>
        </p:blipFill>
        <p:spPr>
          <a:xfrm>
            <a:off x="9888299" y="508677"/>
            <a:ext cx="2657815" cy="2033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B1663E-7E4E-4D43-ECAA-14E43A7165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326" y="135945"/>
            <a:ext cx="6852498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21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6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571F10DC-E210-4C44-A927-0117A2835AC0}"/>
              </a:ext>
            </a:extLst>
          </p:cNvPr>
          <p:cNvGrpSpPr/>
          <p:nvPr/>
        </p:nvGrpSpPr>
        <p:grpSpPr>
          <a:xfrm>
            <a:off x="-1" y="0"/>
            <a:ext cx="12192001" cy="5644082"/>
            <a:chOff x="-1" y="0"/>
            <a:chExt cx="12192001" cy="56440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9351A48-5311-4C43-93DC-D6B63E589D05}"/>
                </a:ext>
              </a:extLst>
            </p:cNvPr>
            <p:cNvGrpSpPr/>
            <p:nvPr/>
          </p:nvGrpSpPr>
          <p:grpSpPr>
            <a:xfrm>
              <a:off x="-1" y="0"/>
              <a:ext cx="12192001" cy="3804557"/>
              <a:chOff x="-1" y="0"/>
              <a:chExt cx="12192001" cy="480840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AEF350D-D18D-4AD2-8DCC-2785EC7F7EAA}"/>
                  </a:ext>
                </a:extLst>
              </p:cNvPr>
              <p:cNvSpPr/>
              <p:nvPr/>
            </p:nvSpPr>
            <p:spPr>
              <a:xfrm>
                <a:off x="-1" y="0"/>
                <a:ext cx="12191999" cy="4659550"/>
              </a:xfrm>
              <a:prstGeom prst="rect">
                <a:avLst/>
              </a:prstGeom>
              <a:solidFill>
                <a:srgbClr val="F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E76500-5855-43C7-9A09-301CF2A616A6}"/>
                  </a:ext>
                </a:extLst>
              </p:cNvPr>
              <p:cNvSpPr/>
              <p:nvPr/>
            </p:nvSpPr>
            <p:spPr>
              <a:xfrm>
                <a:off x="0" y="4572003"/>
                <a:ext cx="12192000" cy="2364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0BA6EB0-B451-4BFD-95E3-48B554A34B29}"/>
                </a:ext>
              </a:extLst>
            </p:cNvPr>
            <p:cNvSpPr/>
            <p:nvPr/>
          </p:nvSpPr>
          <p:spPr>
            <a:xfrm>
              <a:off x="0" y="3804557"/>
              <a:ext cx="12192000" cy="1839525"/>
            </a:xfrm>
            <a:prstGeom prst="rect">
              <a:avLst/>
            </a:prstGeom>
            <a:solidFill>
              <a:srgbClr val="FFF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6D0E46-35AF-4195-B794-1D01ED99ED4B}"/>
              </a:ext>
            </a:extLst>
          </p:cNvPr>
          <p:cNvGrpSpPr/>
          <p:nvPr/>
        </p:nvGrpSpPr>
        <p:grpSpPr>
          <a:xfrm>
            <a:off x="3283897" y="16203"/>
            <a:ext cx="2867377" cy="812800"/>
            <a:chOff x="5007836" y="507047"/>
            <a:chExt cx="1501614" cy="30863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99856C-728B-4B86-AAA0-177F861AEC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C56635B-760C-4A53-A281-85EC1CA88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888744A-D438-44F0-A5C6-BE491A03CE45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A60BD5A-01E0-4060-9581-4A9C210A06C1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630D08D-99D7-42C6-B781-FFD6BB96E0EF}"/>
              </a:ext>
            </a:extLst>
          </p:cNvPr>
          <p:cNvGrpSpPr/>
          <p:nvPr/>
        </p:nvGrpSpPr>
        <p:grpSpPr>
          <a:xfrm>
            <a:off x="8784776" y="17451"/>
            <a:ext cx="2867377" cy="812800"/>
            <a:chOff x="5007836" y="507047"/>
            <a:chExt cx="1501614" cy="30863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96975A-3DF7-4DFB-98AB-BE33912435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5B62388-A53D-41D2-BF8F-AF9F7C8567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A387A37-5944-413E-98B6-8A26C042A13C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6C252FB-2851-4B13-9CFB-E497028BB41A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42F68E-F931-4A6D-99F2-7BBCDDB87668}"/>
              </a:ext>
            </a:extLst>
          </p:cNvPr>
          <p:cNvGrpSpPr/>
          <p:nvPr/>
        </p:nvGrpSpPr>
        <p:grpSpPr>
          <a:xfrm>
            <a:off x="283322" y="543530"/>
            <a:ext cx="2646459" cy="5120012"/>
            <a:chOff x="8805333" y="1495260"/>
            <a:chExt cx="2646459" cy="512001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728CD7-21C6-4CED-8239-98ECDC036C88}"/>
                </a:ext>
              </a:extLst>
            </p:cNvPr>
            <p:cNvSpPr/>
            <p:nvPr/>
          </p:nvSpPr>
          <p:spPr>
            <a:xfrm>
              <a:off x="8805333" y="1495260"/>
              <a:ext cx="2646459" cy="5120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572647-7720-4673-9B82-EE298EDBCD03}"/>
                </a:ext>
              </a:extLst>
            </p:cNvPr>
            <p:cNvSpPr/>
            <p:nvPr/>
          </p:nvSpPr>
          <p:spPr>
            <a:xfrm>
              <a:off x="9008533" y="1693333"/>
              <a:ext cx="2178756" cy="47300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96A8D73-AAB4-44BD-A5D1-BECCAE6D800C}"/>
                </a:ext>
              </a:extLst>
            </p:cNvPr>
            <p:cNvSpPr/>
            <p:nvPr/>
          </p:nvSpPr>
          <p:spPr>
            <a:xfrm>
              <a:off x="9194799" y="4312356"/>
              <a:ext cx="857956" cy="1871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63E1604-004C-4D74-8C56-D502B81D954E}"/>
                </a:ext>
              </a:extLst>
            </p:cNvPr>
            <p:cNvSpPr/>
            <p:nvPr/>
          </p:nvSpPr>
          <p:spPr>
            <a:xfrm>
              <a:off x="10163404" y="4312356"/>
              <a:ext cx="857956" cy="1871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91E4EF6-3592-4672-AAB1-632035B491C8}"/>
                </a:ext>
              </a:extLst>
            </p:cNvPr>
            <p:cNvSpPr/>
            <p:nvPr/>
          </p:nvSpPr>
          <p:spPr>
            <a:xfrm>
              <a:off x="9222625" y="1853989"/>
              <a:ext cx="1750175" cy="22664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A76BBF2-A9EB-482F-8F6D-91DDBA56ECED}"/>
                </a:ext>
              </a:extLst>
            </p:cNvPr>
            <p:cNvSpPr/>
            <p:nvPr/>
          </p:nvSpPr>
          <p:spPr>
            <a:xfrm>
              <a:off x="10916356" y="3601156"/>
              <a:ext cx="191911" cy="149456"/>
            </a:xfrm>
            <a:prstGeom prst="ellipse">
              <a:avLst/>
            </a:prstGeom>
            <a:solidFill>
              <a:srgbClr val="816F61"/>
            </a:solidFill>
            <a:ln>
              <a:solidFill>
                <a:srgbClr val="816F6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8" name="Picture 47" descr="A picture containing toy&#10;&#10;Description automatically generated">
            <a:extLst>
              <a:ext uri="{FF2B5EF4-FFF2-40B4-BE49-F238E27FC236}">
                <a16:creationId xmlns:a16="http://schemas.microsoft.com/office/drawing/2014/main" id="{35A7BA1F-79F5-42C5-A1D1-388C3A98F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80" b="97549" l="9804" r="89706">
                        <a14:foregroundMark x1="53268" y1="46895" x2="52614" y2="57843"/>
                        <a14:foregroundMark x1="48693" y1="44118" x2="47549" y2="66993"/>
                        <a14:foregroundMark x1="51471" y1="74346" x2="49183" y2="97712"/>
                        <a14:foregroundMark x1="53268" y1="7680" x2="53268" y2="8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012" y="3697277"/>
            <a:ext cx="3122268" cy="312226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A2B5CD6-07FA-4917-A172-0E8EE1EC7324}"/>
              </a:ext>
            </a:extLst>
          </p:cNvPr>
          <p:cNvGrpSpPr/>
          <p:nvPr/>
        </p:nvGrpSpPr>
        <p:grpSpPr>
          <a:xfrm>
            <a:off x="1118337" y="1396322"/>
            <a:ext cx="4606119" cy="1533104"/>
            <a:chOff x="1651737" y="1438275"/>
            <a:chExt cx="3533874" cy="1533104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0541F1D9-A21C-4429-9A74-ED9AA1253111}"/>
                </a:ext>
              </a:extLst>
            </p:cNvPr>
            <p:cNvSpPr/>
            <p:nvPr/>
          </p:nvSpPr>
          <p:spPr>
            <a:xfrm>
              <a:off x="1651737" y="1438275"/>
              <a:ext cx="3533874" cy="1533104"/>
            </a:xfrm>
            <a:prstGeom prst="wedgeRoundRectCallout">
              <a:avLst>
                <a:gd name="adj1" fmla="val -47632"/>
                <a:gd name="adj2" fmla="val 8830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CB1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DF7D723-3266-4B78-9522-843ED495AF7A}"/>
                </a:ext>
              </a:extLst>
            </p:cNvPr>
            <p:cNvSpPr txBox="1"/>
            <p:nvPr/>
          </p:nvSpPr>
          <p:spPr>
            <a:xfrm>
              <a:off x="1725870" y="1567817"/>
              <a:ext cx="34378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</a:p>
          </p:txBody>
        </p:sp>
      </p:grpSp>
      <p:pic>
        <p:nvPicPr>
          <p:cNvPr id="6" name="Picture 5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5C750C85-66CB-45FB-A61B-849CD8C53B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9"/>
          <a:stretch/>
        </p:blipFill>
        <p:spPr>
          <a:xfrm>
            <a:off x="9759869" y="2947099"/>
            <a:ext cx="2148809" cy="3937568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412BD761-A36B-4ED8-851D-ABA96D75DF8E}"/>
              </a:ext>
            </a:extLst>
          </p:cNvPr>
          <p:cNvGrpSpPr/>
          <p:nvPr/>
        </p:nvGrpSpPr>
        <p:grpSpPr>
          <a:xfrm flipH="1">
            <a:off x="3001662" y="3388603"/>
            <a:ext cx="5515613" cy="1450740"/>
            <a:chOff x="2032467" y="4151977"/>
            <a:chExt cx="3778541" cy="1784873"/>
          </a:xfrm>
        </p:grpSpPr>
        <p:sp>
          <p:nvSpPr>
            <p:cNvPr id="56" name="Speech Bubble: Rectangle with Corners Rounded 55">
              <a:extLst>
                <a:ext uri="{FF2B5EF4-FFF2-40B4-BE49-F238E27FC236}">
                  <a16:creationId xmlns:a16="http://schemas.microsoft.com/office/drawing/2014/main" id="{9A90BBC2-189D-4CF2-AA55-1F58D1CD5D98}"/>
                </a:ext>
              </a:extLst>
            </p:cNvPr>
            <p:cNvSpPr/>
            <p:nvPr/>
          </p:nvSpPr>
          <p:spPr>
            <a:xfrm>
              <a:off x="2099412" y="4151977"/>
              <a:ext cx="3683298" cy="1784873"/>
            </a:xfrm>
            <a:prstGeom prst="wedgeRoundRectCallout">
              <a:avLst>
                <a:gd name="adj1" fmla="val 72378"/>
                <a:gd name="adj2" fmla="val 2121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F56F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D8396CC-CD5E-48FE-8438-7F2BA56DD4E5}"/>
                </a:ext>
              </a:extLst>
            </p:cNvPr>
            <p:cNvSpPr txBox="1"/>
            <p:nvPr/>
          </p:nvSpPr>
          <p:spPr>
            <a:xfrm>
              <a:off x="2032467" y="4270453"/>
              <a:ext cx="3778541" cy="1476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Theo bạn việc tiêu tiền đó có ích không? 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1FAC52F-21F1-DA1A-6565-0DBEB0E7D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816" y="837360"/>
            <a:ext cx="3365284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4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AC5AEB4-C146-4845-894A-ADFBAC9B0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63455634-5045-45F8-A917-7485C256BFE3}"/>
              </a:ext>
            </a:extLst>
          </p:cNvPr>
          <p:cNvSpPr/>
          <p:nvPr/>
        </p:nvSpPr>
        <p:spPr>
          <a:xfrm>
            <a:off x="-598487" y="300179"/>
            <a:ext cx="12966297" cy="6399057"/>
          </a:xfrm>
          <a:custGeom>
            <a:avLst/>
            <a:gdLst>
              <a:gd name="connsiteX0" fmla="*/ 598487 w 12966297"/>
              <a:gd name="connsiteY0" fmla="*/ 603588 h 6399057"/>
              <a:gd name="connsiteX1" fmla="*/ 1045054 w 12966297"/>
              <a:gd name="connsiteY1" fmla="*/ 624854 h 6399057"/>
              <a:gd name="connsiteX2" fmla="*/ 1321501 w 12966297"/>
              <a:gd name="connsiteY2" fmla="*/ 688649 h 6399057"/>
              <a:gd name="connsiteX3" fmla="*/ 1768068 w 12966297"/>
              <a:gd name="connsiteY3" fmla="*/ 444100 h 6399057"/>
              <a:gd name="connsiteX4" fmla="*/ 1980720 w 12966297"/>
              <a:gd name="connsiteY4" fmla="*/ 40063 h 6399057"/>
              <a:gd name="connsiteX5" fmla="*/ 2416654 w 12966297"/>
              <a:gd name="connsiteY5" fmla="*/ 220816 h 6399057"/>
              <a:gd name="connsiteX6" fmla="*/ 2810059 w 12966297"/>
              <a:gd name="connsiteY6" fmla="*/ 167654 h 6399057"/>
              <a:gd name="connsiteX7" fmla="*/ 3331054 w 12966297"/>
              <a:gd name="connsiteY7" fmla="*/ 475998 h 6399057"/>
              <a:gd name="connsiteX8" fmla="*/ 3841417 w 12966297"/>
              <a:gd name="connsiteY8" fmla="*/ 125123 h 6399057"/>
              <a:gd name="connsiteX9" fmla="*/ 4043436 w 12966297"/>
              <a:gd name="connsiteY9" fmla="*/ 157021 h 6399057"/>
              <a:gd name="connsiteX10" fmla="*/ 4213557 w 12966297"/>
              <a:gd name="connsiteY10" fmla="*/ 8165 h 6399057"/>
              <a:gd name="connsiteX11" fmla="*/ 4585696 w 12966297"/>
              <a:gd name="connsiteY11" fmla="*/ 444100 h 6399057"/>
              <a:gd name="connsiteX12" fmla="*/ 5553259 w 12966297"/>
              <a:gd name="connsiteY12" fmla="*/ 901300 h 6399057"/>
              <a:gd name="connsiteX13" fmla="*/ 6435761 w 12966297"/>
              <a:gd name="connsiteY13" fmla="*/ 699281 h 6399057"/>
              <a:gd name="connsiteX14" fmla="*/ 6946124 w 12966297"/>
              <a:gd name="connsiteY14" fmla="*/ 284612 h 6399057"/>
              <a:gd name="connsiteX15" fmla="*/ 7148143 w 12966297"/>
              <a:gd name="connsiteY15" fmla="*/ 369672 h 6399057"/>
              <a:gd name="connsiteX16" fmla="*/ 7413957 w 12966297"/>
              <a:gd name="connsiteY16" fmla="*/ 337774 h 6399057"/>
              <a:gd name="connsiteX17" fmla="*/ 7807361 w 12966297"/>
              <a:gd name="connsiteY17" fmla="*/ 178286 h 6399057"/>
              <a:gd name="connsiteX18" fmla="*/ 8083808 w 12966297"/>
              <a:gd name="connsiteY18" fmla="*/ 624854 h 6399057"/>
              <a:gd name="connsiteX19" fmla="*/ 8604803 w 12966297"/>
              <a:gd name="connsiteY19" fmla="*/ 731179 h 6399057"/>
              <a:gd name="connsiteX20" fmla="*/ 8987575 w 12966297"/>
              <a:gd name="connsiteY20" fmla="*/ 146388 h 6399057"/>
              <a:gd name="connsiteX21" fmla="*/ 9487306 w 12966297"/>
              <a:gd name="connsiteY21" fmla="*/ 475998 h 6399057"/>
              <a:gd name="connsiteX22" fmla="*/ 10433603 w 12966297"/>
              <a:gd name="connsiteY22" fmla="*/ 667384 h 6399057"/>
              <a:gd name="connsiteX23" fmla="*/ 11528757 w 12966297"/>
              <a:gd name="connsiteY23" fmla="*/ 210184 h 6399057"/>
              <a:gd name="connsiteX24" fmla="*/ 11805203 w 12966297"/>
              <a:gd name="connsiteY24" fmla="*/ 699281 h 6399057"/>
              <a:gd name="connsiteX25" fmla="*/ 12836561 w 12966297"/>
              <a:gd name="connsiteY25" fmla="*/ 603588 h 6399057"/>
              <a:gd name="connsiteX26" fmla="*/ 12953520 w 12966297"/>
              <a:gd name="connsiteY26" fmla="*/ 1199012 h 6399057"/>
              <a:gd name="connsiteX27" fmla="*/ 12857827 w 12966297"/>
              <a:gd name="connsiteY27" fmla="*/ 5505198 h 6399057"/>
              <a:gd name="connsiteX28" fmla="*/ 12772766 w 12966297"/>
              <a:gd name="connsiteY28" fmla="*/ 5515830 h 6399057"/>
              <a:gd name="connsiteX29" fmla="*/ 12336831 w 12966297"/>
              <a:gd name="connsiteY29" fmla="*/ 5643421 h 6399057"/>
              <a:gd name="connsiteX30" fmla="*/ 11858366 w 12966297"/>
              <a:gd name="connsiteY30" fmla="*/ 6334537 h 6399057"/>
              <a:gd name="connsiteX31" fmla="*/ 11730775 w 12966297"/>
              <a:gd name="connsiteY31" fmla="*/ 6345170 h 6399057"/>
              <a:gd name="connsiteX32" fmla="*/ 11231045 w 12966297"/>
              <a:gd name="connsiteY32" fmla="*/ 6121886 h 6399057"/>
              <a:gd name="connsiteX33" fmla="*/ 10752580 w 12966297"/>
              <a:gd name="connsiteY33" fmla="*/ 6196314 h 6399057"/>
              <a:gd name="connsiteX34" fmla="*/ 10550561 w 12966297"/>
              <a:gd name="connsiteY34" fmla="*/ 5983663 h 6399057"/>
              <a:gd name="connsiteX35" fmla="*/ 9880710 w 12966297"/>
              <a:gd name="connsiteY35" fmla="*/ 5824174 h 6399057"/>
              <a:gd name="connsiteX36" fmla="*/ 9423510 w 12966297"/>
              <a:gd name="connsiteY36" fmla="*/ 6217579 h 6399057"/>
              <a:gd name="connsiteX37" fmla="*/ 9147064 w 12966297"/>
              <a:gd name="connsiteY37" fmla="*/ 6217579 h 6399057"/>
              <a:gd name="connsiteX38" fmla="*/ 8838720 w 12966297"/>
              <a:gd name="connsiteY38" fmla="*/ 6355802 h 6399057"/>
              <a:gd name="connsiteX39" fmla="*/ 8094440 w 12966297"/>
              <a:gd name="connsiteY39" fmla="*/ 5600891 h 6399057"/>
              <a:gd name="connsiteX40" fmla="*/ 6765371 w 12966297"/>
              <a:gd name="connsiteY40" fmla="*/ 5218119 h 6399057"/>
              <a:gd name="connsiteX41" fmla="*/ 5670217 w 12966297"/>
              <a:gd name="connsiteY41" fmla="*/ 5643421 h 6399057"/>
              <a:gd name="connsiteX42" fmla="*/ 5287445 w 12966297"/>
              <a:gd name="connsiteY42" fmla="*/ 6015561 h 6399057"/>
              <a:gd name="connsiteX43" fmla="*/ 4904673 w 12966297"/>
              <a:gd name="connsiteY43" fmla="*/ 5887970 h 6399057"/>
              <a:gd name="connsiteX44" fmla="*/ 4107231 w 12966297"/>
              <a:gd name="connsiteY44" fmla="*/ 6185681 h 6399057"/>
              <a:gd name="connsiteX45" fmla="*/ 4022171 w 12966297"/>
              <a:gd name="connsiteY45" fmla="*/ 5813542 h 6399057"/>
              <a:gd name="connsiteX46" fmla="*/ 3384217 w 12966297"/>
              <a:gd name="connsiteY46" fmla="*/ 5441402 h 6399057"/>
              <a:gd name="connsiteX47" fmla="*/ 2778161 w 12966297"/>
              <a:gd name="connsiteY47" fmla="*/ 5707216 h 6399057"/>
              <a:gd name="connsiteX48" fmla="*/ 2597408 w 12966297"/>
              <a:gd name="connsiteY48" fmla="*/ 6196314 h 6399057"/>
              <a:gd name="connsiteX49" fmla="*/ 2363492 w 12966297"/>
              <a:gd name="connsiteY49" fmla="*/ 5994295 h 6399057"/>
              <a:gd name="connsiteX50" fmla="*/ 1470357 w 12966297"/>
              <a:gd name="connsiteY50" fmla="*/ 5590258 h 6399057"/>
              <a:gd name="connsiteX51" fmla="*/ 460264 w 12966297"/>
              <a:gd name="connsiteY51" fmla="*/ 5558361 h 6399057"/>
              <a:gd name="connsiteX52" fmla="*/ 130654 w 12966297"/>
              <a:gd name="connsiteY52" fmla="*/ 5228751 h 6399057"/>
              <a:gd name="connsiteX53" fmla="*/ 24329 w 12966297"/>
              <a:gd name="connsiteY53" fmla="*/ 412202 h 6399057"/>
              <a:gd name="connsiteX54" fmla="*/ 598487 w 12966297"/>
              <a:gd name="connsiteY54" fmla="*/ 603588 h 63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966297" h="6399057">
                <a:moveTo>
                  <a:pt x="598487" y="603588"/>
                </a:moveTo>
                <a:cubicBezTo>
                  <a:pt x="768608" y="639030"/>
                  <a:pt x="924552" y="610677"/>
                  <a:pt x="1045054" y="624854"/>
                </a:cubicBezTo>
                <a:cubicBezTo>
                  <a:pt x="1165556" y="639031"/>
                  <a:pt x="1200999" y="718775"/>
                  <a:pt x="1321501" y="688649"/>
                </a:cubicBezTo>
                <a:cubicBezTo>
                  <a:pt x="1442003" y="658523"/>
                  <a:pt x="1658198" y="552198"/>
                  <a:pt x="1768068" y="444100"/>
                </a:cubicBezTo>
                <a:cubicBezTo>
                  <a:pt x="1877938" y="336002"/>
                  <a:pt x="1872622" y="77277"/>
                  <a:pt x="1980720" y="40063"/>
                </a:cubicBezTo>
                <a:cubicBezTo>
                  <a:pt x="2088818" y="2849"/>
                  <a:pt x="2278431" y="199551"/>
                  <a:pt x="2416654" y="220816"/>
                </a:cubicBezTo>
                <a:cubicBezTo>
                  <a:pt x="2554877" y="242081"/>
                  <a:pt x="2657659" y="125124"/>
                  <a:pt x="2810059" y="167654"/>
                </a:cubicBezTo>
                <a:cubicBezTo>
                  <a:pt x="2962459" y="210184"/>
                  <a:pt x="3159161" y="483086"/>
                  <a:pt x="3331054" y="475998"/>
                </a:cubicBezTo>
                <a:cubicBezTo>
                  <a:pt x="3502947" y="468909"/>
                  <a:pt x="3722687" y="178286"/>
                  <a:pt x="3841417" y="125123"/>
                </a:cubicBezTo>
                <a:cubicBezTo>
                  <a:pt x="3960147" y="71960"/>
                  <a:pt x="3981413" y="176514"/>
                  <a:pt x="4043436" y="157021"/>
                </a:cubicBezTo>
                <a:cubicBezTo>
                  <a:pt x="4105459" y="137528"/>
                  <a:pt x="4123180" y="-39681"/>
                  <a:pt x="4213557" y="8165"/>
                </a:cubicBezTo>
                <a:cubicBezTo>
                  <a:pt x="4303934" y="56011"/>
                  <a:pt x="4362412" y="295244"/>
                  <a:pt x="4585696" y="444100"/>
                </a:cubicBezTo>
                <a:cubicBezTo>
                  <a:pt x="4808980" y="592956"/>
                  <a:pt x="5244915" y="858770"/>
                  <a:pt x="5553259" y="901300"/>
                </a:cubicBezTo>
                <a:cubicBezTo>
                  <a:pt x="5861603" y="943830"/>
                  <a:pt x="6203617" y="802062"/>
                  <a:pt x="6435761" y="699281"/>
                </a:cubicBezTo>
                <a:cubicBezTo>
                  <a:pt x="6667905" y="596500"/>
                  <a:pt x="6827394" y="339547"/>
                  <a:pt x="6946124" y="284612"/>
                </a:cubicBezTo>
                <a:cubicBezTo>
                  <a:pt x="7064854" y="229677"/>
                  <a:pt x="7070171" y="360812"/>
                  <a:pt x="7148143" y="369672"/>
                </a:cubicBezTo>
                <a:cubicBezTo>
                  <a:pt x="7226115" y="378532"/>
                  <a:pt x="7304087" y="369672"/>
                  <a:pt x="7413957" y="337774"/>
                </a:cubicBezTo>
                <a:cubicBezTo>
                  <a:pt x="7523827" y="305876"/>
                  <a:pt x="7695719" y="130439"/>
                  <a:pt x="7807361" y="178286"/>
                </a:cubicBezTo>
                <a:cubicBezTo>
                  <a:pt x="7919003" y="226133"/>
                  <a:pt x="7950901" y="532705"/>
                  <a:pt x="8083808" y="624854"/>
                </a:cubicBezTo>
                <a:cubicBezTo>
                  <a:pt x="8216715" y="717003"/>
                  <a:pt x="8454175" y="810923"/>
                  <a:pt x="8604803" y="731179"/>
                </a:cubicBezTo>
                <a:cubicBezTo>
                  <a:pt x="8755431" y="651435"/>
                  <a:pt x="8840491" y="188918"/>
                  <a:pt x="8987575" y="146388"/>
                </a:cubicBezTo>
                <a:cubicBezTo>
                  <a:pt x="9134659" y="103858"/>
                  <a:pt x="9246301" y="389165"/>
                  <a:pt x="9487306" y="475998"/>
                </a:cubicBezTo>
                <a:cubicBezTo>
                  <a:pt x="9728311" y="562831"/>
                  <a:pt x="10093361" y="711686"/>
                  <a:pt x="10433603" y="667384"/>
                </a:cubicBezTo>
                <a:cubicBezTo>
                  <a:pt x="10773845" y="623082"/>
                  <a:pt x="11300157" y="204868"/>
                  <a:pt x="11528757" y="210184"/>
                </a:cubicBezTo>
                <a:cubicBezTo>
                  <a:pt x="11757357" y="215500"/>
                  <a:pt x="11587236" y="633714"/>
                  <a:pt x="11805203" y="699281"/>
                </a:cubicBezTo>
                <a:cubicBezTo>
                  <a:pt x="12023170" y="764848"/>
                  <a:pt x="12645175" y="520299"/>
                  <a:pt x="12836561" y="603588"/>
                </a:cubicBezTo>
                <a:cubicBezTo>
                  <a:pt x="13027947" y="686877"/>
                  <a:pt x="12949976" y="382077"/>
                  <a:pt x="12953520" y="1199012"/>
                </a:cubicBezTo>
                <a:cubicBezTo>
                  <a:pt x="12957064" y="2015947"/>
                  <a:pt x="12887953" y="4785728"/>
                  <a:pt x="12857827" y="5505198"/>
                </a:cubicBezTo>
                <a:cubicBezTo>
                  <a:pt x="12827701" y="6224668"/>
                  <a:pt x="12859599" y="5492793"/>
                  <a:pt x="12772766" y="5515830"/>
                </a:cubicBezTo>
                <a:cubicBezTo>
                  <a:pt x="12685933" y="5538867"/>
                  <a:pt x="12489231" y="5506970"/>
                  <a:pt x="12336831" y="5643421"/>
                </a:cubicBezTo>
                <a:cubicBezTo>
                  <a:pt x="12184431" y="5779872"/>
                  <a:pt x="11959375" y="6217579"/>
                  <a:pt x="11858366" y="6334537"/>
                </a:cubicBezTo>
                <a:cubicBezTo>
                  <a:pt x="11757357" y="6451495"/>
                  <a:pt x="11835329" y="6380612"/>
                  <a:pt x="11730775" y="6345170"/>
                </a:cubicBezTo>
                <a:cubicBezTo>
                  <a:pt x="11626222" y="6309728"/>
                  <a:pt x="11394078" y="6146695"/>
                  <a:pt x="11231045" y="6121886"/>
                </a:cubicBezTo>
                <a:cubicBezTo>
                  <a:pt x="11068013" y="6097077"/>
                  <a:pt x="10865994" y="6219351"/>
                  <a:pt x="10752580" y="6196314"/>
                </a:cubicBezTo>
                <a:cubicBezTo>
                  <a:pt x="10639166" y="6173277"/>
                  <a:pt x="10695873" y="6045686"/>
                  <a:pt x="10550561" y="5983663"/>
                </a:cubicBezTo>
                <a:cubicBezTo>
                  <a:pt x="10405249" y="5921640"/>
                  <a:pt x="10068552" y="5785188"/>
                  <a:pt x="9880710" y="5824174"/>
                </a:cubicBezTo>
                <a:cubicBezTo>
                  <a:pt x="9692868" y="5863160"/>
                  <a:pt x="9545784" y="6152012"/>
                  <a:pt x="9423510" y="6217579"/>
                </a:cubicBezTo>
                <a:cubicBezTo>
                  <a:pt x="9301236" y="6283146"/>
                  <a:pt x="9244529" y="6194542"/>
                  <a:pt x="9147064" y="6217579"/>
                </a:cubicBezTo>
                <a:cubicBezTo>
                  <a:pt x="9049599" y="6240616"/>
                  <a:pt x="9014157" y="6458583"/>
                  <a:pt x="8838720" y="6355802"/>
                </a:cubicBezTo>
                <a:cubicBezTo>
                  <a:pt x="8663283" y="6253021"/>
                  <a:pt x="8439998" y="5790505"/>
                  <a:pt x="8094440" y="5600891"/>
                </a:cubicBezTo>
                <a:cubicBezTo>
                  <a:pt x="7748882" y="5411277"/>
                  <a:pt x="7169408" y="5211031"/>
                  <a:pt x="6765371" y="5218119"/>
                </a:cubicBezTo>
                <a:cubicBezTo>
                  <a:pt x="6361334" y="5225207"/>
                  <a:pt x="5916538" y="5510514"/>
                  <a:pt x="5670217" y="5643421"/>
                </a:cubicBezTo>
                <a:cubicBezTo>
                  <a:pt x="5423896" y="5776328"/>
                  <a:pt x="5415036" y="5974803"/>
                  <a:pt x="5287445" y="6015561"/>
                </a:cubicBezTo>
                <a:cubicBezTo>
                  <a:pt x="5159854" y="6056319"/>
                  <a:pt x="5101375" y="5859617"/>
                  <a:pt x="4904673" y="5887970"/>
                </a:cubicBezTo>
                <a:cubicBezTo>
                  <a:pt x="4707971" y="5916323"/>
                  <a:pt x="4254315" y="6198086"/>
                  <a:pt x="4107231" y="6185681"/>
                </a:cubicBezTo>
                <a:cubicBezTo>
                  <a:pt x="3960147" y="6173276"/>
                  <a:pt x="4142673" y="5937589"/>
                  <a:pt x="4022171" y="5813542"/>
                </a:cubicBezTo>
                <a:cubicBezTo>
                  <a:pt x="3901669" y="5689496"/>
                  <a:pt x="3591552" y="5459123"/>
                  <a:pt x="3384217" y="5441402"/>
                </a:cubicBezTo>
                <a:cubicBezTo>
                  <a:pt x="3176882" y="5423681"/>
                  <a:pt x="2909296" y="5581397"/>
                  <a:pt x="2778161" y="5707216"/>
                </a:cubicBezTo>
                <a:cubicBezTo>
                  <a:pt x="2647026" y="5833035"/>
                  <a:pt x="2666519" y="6148468"/>
                  <a:pt x="2597408" y="6196314"/>
                </a:cubicBezTo>
                <a:cubicBezTo>
                  <a:pt x="2528297" y="6244160"/>
                  <a:pt x="2551334" y="6095304"/>
                  <a:pt x="2363492" y="5994295"/>
                </a:cubicBezTo>
                <a:cubicBezTo>
                  <a:pt x="2175650" y="5893286"/>
                  <a:pt x="1787562" y="5662914"/>
                  <a:pt x="1470357" y="5590258"/>
                </a:cubicBezTo>
                <a:cubicBezTo>
                  <a:pt x="1153152" y="5517602"/>
                  <a:pt x="683548" y="5618612"/>
                  <a:pt x="460264" y="5558361"/>
                </a:cubicBezTo>
                <a:cubicBezTo>
                  <a:pt x="236980" y="5498110"/>
                  <a:pt x="203310" y="6086444"/>
                  <a:pt x="130654" y="5228751"/>
                </a:cubicBezTo>
                <a:cubicBezTo>
                  <a:pt x="57998" y="4371058"/>
                  <a:pt x="-48327" y="1184834"/>
                  <a:pt x="24329" y="412202"/>
                </a:cubicBezTo>
                <a:cubicBezTo>
                  <a:pt x="96985" y="-360430"/>
                  <a:pt x="428366" y="568146"/>
                  <a:pt x="598487" y="603588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A4D63E-D84F-4807-8279-7D1324225E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" t="13953" r="7261" b="14729"/>
          <a:stretch/>
        </p:blipFill>
        <p:spPr>
          <a:xfrm flipH="1">
            <a:off x="-168998" y="4583650"/>
            <a:ext cx="2931247" cy="238228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38F2E8CC-1961-41E8-8D6D-DED53339B1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16279" r="7882" b="7287"/>
          <a:stretch/>
        </p:blipFill>
        <p:spPr>
          <a:xfrm>
            <a:off x="9195578" y="2024743"/>
            <a:ext cx="2761064" cy="25068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128F8B-762E-74AE-CF91-B2A39B222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3845" y="1322070"/>
            <a:ext cx="3431079" cy="12320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AB0FF7-A772-CF35-E82A-510397EF77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4910" y="2628271"/>
            <a:ext cx="8358340" cy="2780017"/>
          </a:xfrm>
          <a:prstGeom prst="rect">
            <a:avLst/>
          </a:prstGeom>
        </p:spPr>
      </p:pic>
      <p:pic>
        <p:nvPicPr>
          <p:cNvPr id="20" name="Picture 19" descr="A stack of money on a black background&#10;&#10;Description automatically generated">
            <a:extLst>
              <a:ext uri="{FF2B5EF4-FFF2-40B4-BE49-F238E27FC236}">
                <a16:creationId xmlns:a16="http://schemas.microsoft.com/office/drawing/2014/main" id="{BC6A5914-7046-8BCC-FED2-E436E341E6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720" y="3561080"/>
            <a:ext cx="3418840" cy="34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2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AC5AEB4-C146-4845-894A-ADFBAC9B0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63455634-5045-45F8-A917-7485C256BFE3}"/>
              </a:ext>
            </a:extLst>
          </p:cNvPr>
          <p:cNvSpPr/>
          <p:nvPr/>
        </p:nvSpPr>
        <p:spPr>
          <a:xfrm>
            <a:off x="-598487" y="300179"/>
            <a:ext cx="12966297" cy="6399057"/>
          </a:xfrm>
          <a:custGeom>
            <a:avLst/>
            <a:gdLst>
              <a:gd name="connsiteX0" fmla="*/ 598487 w 12966297"/>
              <a:gd name="connsiteY0" fmla="*/ 603588 h 6399057"/>
              <a:gd name="connsiteX1" fmla="*/ 1045054 w 12966297"/>
              <a:gd name="connsiteY1" fmla="*/ 624854 h 6399057"/>
              <a:gd name="connsiteX2" fmla="*/ 1321501 w 12966297"/>
              <a:gd name="connsiteY2" fmla="*/ 688649 h 6399057"/>
              <a:gd name="connsiteX3" fmla="*/ 1768068 w 12966297"/>
              <a:gd name="connsiteY3" fmla="*/ 444100 h 6399057"/>
              <a:gd name="connsiteX4" fmla="*/ 1980720 w 12966297"/>
              <a:gd name="connsiteY4" fmla="*/ 40063 h 6399057"/>
              <a:gd name="connsiteX5" fmla="*/ 2416654 w 12966297"/>
              <a:gd name="connsiteY5" fmla="*/ 220816 h 6399057"/>
              <a:gd name="connsiteX6" fmla="*/ 2810059 w 12966297"/>
              <a:gd name="connsiteY6" fmla="*/ 167654 h 6399057"/>
              <a:gd name="connsiteX7" fmla="*/ 3331054 w 12966297"/>
              <a:gd name="connsiteY7" fmla="*/ 475998 h 6399057"/>
              <a:gd name="connsiteX8" fmla="*/ 3841417 w 12966297"/>
              <a:gd name="connsiteY8" fmla="*/ 125123 h 6399057"/>
              <a:gd name="connsiteX9" fmla="*/ 4043436 w 12966297"/>
              <a:gd name="connsiteY9" fmla="*/ 157021 h 6399057"/>
              <a:gd name="connsiteX10" fmla="*/ 4213557 w 12966297"/>
              <a:gd name="connsiteY10" fmla="*/ 8165 h 6399057"/>
              <a:gd name="connsiteX11" fmla="*/ 4585696 w 12966297"/>
              <a:gd name="connsiteY11" fmla="*/ 444100 h 6399057"/>
              <a:gd name="connsiteX12" fmla="*/ 5553259 w 12966297"/>
              <a:gd name="connsiteY12" fmla="*/ 901300 h 6399057"/>
              <a:gd name="connsiteX13" fmla="*/ 6435761 w 12966297"/>
              <a:gd name="connsiteY13" fmla="*/ 699281 h 6399057"/>
              <a:gd name="connsiteX14" fmla="*/ 6946124 w 12966297"/>
              <a:gd name="connsiteY14" fmla="*/ 284612 h 6399057"/>
              <a:gd name="connsiteX15" fmla="*/ 7148143 w 12966297"/>
              <a:gd name="connsiteY15" fmla="*/ 369672 h 6399057"/>
              <a:gd name="connsiteX16" fmla="*/ 7413957 w 12966297"/>
              <a:gd name="connsiteY16" fmla="*/ 337774 h 6399057"/>
              <a:gd name="connsiteX17" fmla="*/ 7807361 w 12966297"/>
              <a:gd name="connsiteY17" fmla="*/ 178286 h 6399057"/>
              <a:gd name="connsiteX18" fmla="*/ 8083808 w 12966297"/>
              <a:gd name="connsiteY18" fmla="*/ 624854 h 6399057"/>
              <a:gd name="connsiteX19" fmla="*/ 8604803 w 12966297"/>
              <a:gd name="connsiteY19" fmla="*/ 731179 h 6399057"/>
              <a:gd name="connsiteX20" fmla="*/ 8987575 w 12966297"/>
              <a:gd name="connsiteY20" fmla="*/ 146388 h 6399057"/>
              <a:gd name="connsiteX21" fmla="*/ 9487306 w 12966297"/>
              <a:gd name="connsiteY21" fmla="*/ 475998 h 6399057"/>
              <a:gd name="connsiteX22" fmla="*/ 10433603 w 12966297"/>
              <a:gd name="connsiteY22" fmla="*/ 667384 h 6399057"/>
              <a:gd name="connsiteX23" fmla="*/ 11528757 w 12966297"/>
              <a:gd name="connsiteY23" fmla="*/ 210184 h 6399057"/>
              <a:gd name="connsiteX24" fmla="*/ 11805203 w 12966297"/>
              <a:gd name="connsiteY24" fmla="*/ 699281 h 6399057"/>
              <a:gd name="connsiteX25" fmla="*/ 12836561 w 12966297"/>
              <a:gd name="connsiteY25" fmla="*/ 603588 h 6399057"/>
              <a:gd name="connsiteX26" fmla="*/ 12953520 w 12966297"/>
              <a:gd name="connsiteY26" fmla="*/ 1199012 h 6399057"/>
              <a:gd name="connsiteX27" fmla="*/ 12857827 w 12966297"/>
              <a:gd name="connsiteY27" fmla="*/ 5505198 h 6399057"/>
              <a:gd name="connsiteX28" fmla="*/ 12772766 w 12966297"/>
              <a:gd name="connsiteY28" fmla="*/ 5515830 h 6399057"/>
              <a:gd name="connsiteX29" fmla="*/ 12336831 w 12966297"/>
              <a:gd name="connsiteY29" fmla="*/ 5643421 h 6399057"/>
              <a:gd name="connsiteX30" fmla="*/ 11858366 w 12966297"/>
              <a:gd name="connsiteY30" fmla="*/ 6334537 h 6399057"/>
              <a:gd name="connsiteX31" fmla="*/ 11730775 w 12966297"/>
              <a:gd name="connsiteY31" fmla="*/ 6345170 h 6399057"/>
              <a:gd name="connsiteX32" fmla="*/ 11231045 w 12966297"/>
              <a:gd name="connsiteY32" fmla="*/ 6121886 h 6399057"/>
              <a:gd name="connsiteX33" fmla="*/ 10752580 w 12966297"/>
              <a:gd name="connsiteY33" fmla="*/ 6196314 h 6399057"/>
              <a:gd name="connsiteX34" fmla="*/ 10550561 w 12966297"/>
              <a:gd name="connsiteY34" fmla="*/ 5983663 h 6399057"/>
              <a:gd name="connsiteX35" fmla="*/ 9880710 w 12966297"/>
              <a:gd name="connsiteY35" fmla="*/ 5824174 h 6399057"/>
              <a:gd name="connsiteX36" fmla="*/ 9423510 w 12966297"/>
              <a:gd name="connsiteY36" fmla="*/ 6217579 h 6399057"/>
              <a:gd name="connsiteX37" fmla="*/ 9147064 w 12966297"/>
              <a:gd name="connsiteY37" fmla="*/ 6217579 h 6399057"/>
              <a:gd name="connsiteX38" fmla="*/ 8838720 w 12966297"/>
              <a:gd name="connsiteY38" fmla="*/ 6355802 h 6399057"/>
              <a:gd name="connsiteX39" fmla="*/ 8094440 w 12966297"/>
              <a:gd name="connsiteY39" fmla="*/ 5600891 h 6399057"/>
              <a:gd name="connsiteX40" fmla="*/ 6765371 w 12966297"/>
              <a:gd name="connsiteY40" fmla="*/ 5218119 h 6399057"/>
              <a:gd name="connsiteX41" fmla="*/ 5670217 w 12966297"/>
              <a:gd name="connsiteY41" fmla="*/ 5643421 h 6399057"/>
              <a:gd name="connsiteX42" fmla="*/ 5287445 w 12966297"/>
              <a:gd name="connsiteY42" fmla="*/ 6015561 h 6399057"/>
              <a:gd name="connsiteX43" fmla="*/ 4904673 w 12966297"/>
              <a:gd name="connsiteY43" fmla="*/ 5887970 h 6399057"/>
              <a:gd name="connsiteX44" fmla="*/ 4107231 w 12966297"/>
              <a:gd name="connsiteY44" fmla="*/ 6185681 h 6399057"/>
              <a:gd name="connsiteX45" fmla="*/ 4022171 w 12966297"/>
              <a:gd name="connsiteY45" fmla="*/ 5813542 h 6399057"/>
              <a:gd name="connsiteX46" fmla="*/ 3384217 w 12966297"/>
              <a:gd name="connsiteY46" fmla="*/ 5441402 h 6399057"/>
              <a:gd name="connsiteX47" fmla="*/ 2778161 w 12966297"/>
              <a:gd name="connsiteY47" fmla="*/ 5707216 h 6399057"/>
              <a:gd name="connsiteX48" fmla="*/ 2597408 w 12966297"/>
              <a:gd name="connsiteY48" fmla="*/ 6196314 h 6399057"/>
              <a:gd name="connsiteX49" fmla="*/ 2363492 w 12966297"/>
              <a:gd name="connsiteY49" fmla="*/ 5994295 h 6399057"/>
              <a:gd name="connsiteX50" fmla="*/ 1470357 w 12966297"/>
              <a:gd name="connsiteY50" fmla="*/ 5590258 h 6399057"/>
              <a:gd name="connsiteX51" fmla="*/ 460264 w 12966297"/>
              <a:gd name="connsiteY51" fmla="*/ 5558361 h 6399057"/>
              <a:gd name="connsiteX52" fmla="*/ 130654 w 12966297"/>
              <a:gd name="connsiteY52" fmla="*/ 5228751 h 6399057"/>
              <a:gd name="connsiteX53" fmla="*/ 24329 w 12966297"/>
              <a:gd name="connsiteY53" fmla="*/ 412202 h 6399057"/>
              <a:gd name="connsiteX54" fmla="*/ 598487 w 12966297"/>
              <a:gd name="connsiteY54" fmla="*/ 603588 h 63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966297" h="6399057">
                <a:moveTo>
                  <a:pt x="598487" y="603588"/>
                </a:moveTo>
                <a:cubicBezTo>
                  <a:pt x="768608" y="639030"/>
                  <a:pt x="924552" y="610677"/>
                  <a:pt x="1045054" y="624854"/>
                </a:cubicBezTo>
                <a:cubicBezTo>
                  <a:pt x="1165556" y="639031"/>
                  <a:pt x="1200999" y="718775"/>
                  <a:pt x="1321501" y="688649"/>
                </a:cubicBezTo>
                <a:cubicBezTo>
                  <a:pt x="1442003" y="658523"/>
                  <a:pt x="1658198" y="552198"/>
                  <a:pt x="1768068" y="444100"/>
                </a:cubicBezTo>
                <a:cubicBezTo>
                  <a:pt x="1877938" y="336002"/>
                  <a:pt x="1872622" y="77277"/>
                  <a:pt x="1980720" y="40063"/>
                </a:cubicBezTo>
                <a:cubicBezTo>
                  <a:pt x="2088818" y="2849"/>
                  <a:pt x="2278431" y="199551"/>
                  <a:pt x="2416654" y="220816"/>
                </a:cubicBezTo>
                <a:cubicBezTo>
                  <a:pt x="2554877" y="242081"/>
                  <a:pt x="2657659" y="125124"/>
                  <a:pt x="2810059" y="167654"/>
                </a:cubicBezTo>
                <a:cubicBezTo>
                  <a:pt x="2962459" y="210184"/>
                  <a:pt x="3159161" y="483086"/>
                  <a:pt x="3331054" y="475998"/>
                </a:cubicBezTo>
                <a:cubicBezTo>
                  <a:pt x="3502947" y="468909"/>
                  <a:pt x="3722687" y="178286"/>
                  <a:pt x="3841417" y="125123"/>
                </a:cubicBezTo>
                <a:cubicBezTo>
                  <a:pt x="3960147" y="71960"/>
                  <a:pt x="3981413" y="176514"/>
                  <a:pt x="4043436" y="157021"/>
                </a:cubicBezTo>
                <a:cubicBezTo>
                  <a:pt x="4105459" y="137528"/>
                  <a:pt x="4123180" y="-39681"/>
                  <a:pt x="4213557" y="8165"/>
                </a:cubicBezTo>
                <a:cubicBezTo>
                  <a:pt x="4303934" y="56011"/>
                  <a:pt x="4362412" y="295244"/>
                  <a:pt x="4585696" y="444100"/>
                </a:cubicBezTo>
                <a:cubicBezTo>
                  <a:pt x="4808980" y="592956"/>
                  <a:pt x="5244915" y="858770"/>
                  <a:pt x="5553259" y="901300"/>
                </a:cubicBezTo>
                <a:cubicBezTo>
                  <a:pt x="5861603" y="943830"/>
                  <a:pt x="6203617" y="802062"/>
                  <a:pt x="6435761" y="699281"/>
                </a:cubicBezTo>
                <a:cubicBezTo>
                  <a:pt x="6667905" y="596500"/>
                  <a:pt x="6827394" y="339547"/>
                  <a:pt x="6946124" y="284612"/>
                </a:cubicBezTo>
                <a:cubicBezTo>
                  <a:pt x="7064854" y="229677"/>
                  <a:pt x="7070171" y="360812"/>
                  <a:pt x="7148143" y="369672"/>
                </a:cubicBezTo>
                <a:cubicBezTo>
                  <a:pt x="7226115" y="378532"/>
                  <a:pt x="7304087" y="369672"/>
                  <a:pt x="7413957" y="337774"/>
                </a:cubicBezTo>
                <a:cubicBezTo>
                  <a:pt x="7523827" y="305876"/>
                  <a:pt x="7695719" y="130439"/>
                  <a:pt x="7807361" y="178286"/>
                </a:cubicBezTo>
                <a:cubicBezTo>
                  <a:pt x="7919003" y="226133"/>
                  <a:pt x="7950901" y="532705"/>
                  <a:pt x="8083808" y="624854"/>
                </a:cubicBezTo>
                <a:cubicBezTo>
                  <a:pt x="8216715" y="717003"/>
                  <a:pt x="8454175" y="810923"/>
                  <a:pt x="8604803" y="731179"/>
                </a:cubicBezTo>
                <a:cubicBezTo>
                  <a:pt x="8755431" y="651435"/>
                  <a:pt x="8840491" y="188918"/>
                  <a:pt x="8987575" y="146388"/>
                </a:cubicBezTo>
                <a:cubicBezTo>
                  <a:pt x="9134659" y="103858"/>
                  <a:pt x="9246301" y="389165"/>
                  <a:pt x="9487306" y="475998"/>
                </a:cubicBezTo>
                <a:cubicBezTo>
                  <a:pt x="9728311" y="562831"/>
                  <a:pt x="10093361" y="711686"/>
                  <a:pt x="10433603" y="667384"/>
                </a:cubicBezTo>
                <a:cubicBezTo>
                  <a:pt x="10773845" y="623082"/>
                  <a:pt x="11300157" y="204868"/>
                  <a:pt x="11528757" y="210184"/>
                </a:cubicBezTo>
                <a:cubicBezTo>
                  <a:pt x="11757357" y="215500"/>
                  <a:pt x="11587236" y="633714"/>
                  <a:pt x="11805203" y="699281"/>
                </a:cubicBezTo>
                <a:cubicBezTo>
                  <a:pt x="12023170" y="764848"/>
                  <a:pt x="12645175" y="520299"/>
                  <a:pt x="12836561" y="603588"/>
                </a:cubicBezTo>
                <a:cubicBezTo>
                  <a:pt x="13027947" y="686877"/>
                  <a:pt x="12949976" y="382077"/>
                  <a:pt x="12953520" y="1199012"/>
                </a:cubicBezTo>
                <a:cubicBezTo>
                  <a:pt x="12957064" y="2015947"/>
                  <a:pt x="12887953" y="4785728"/>
                  <a:pt x="12857827" y="5505198"/>
                </a:cubicBezTo>
                <a:cubicBezTo>
                  <a:pt x="12827701" y="6224668"/>
                  <a:pt x="12859599" y="5492793"/>
                  <a:pt x="12772766" y="5515830"/>
                </a:cubicBezTo>
                <a:cubicBezTo>
                  <a:pt x="12685933" y="5538867"/>
                  <a:pt x="12489231" y="5506970"/>
                  <a:pt x="12336831" y="5643421"/>
                </a:cubicBezTo>
                <a:cubicBezTo>
                  <a:pt x="12184431" y="5779872"/>
                  <a:pt x="11959375" y="6217579"/>
                  <a:pt x="11858366" y="6334537"/>
                </a:cubicBezTo>
                <a:cubicBezTo>
                  <a:pt x="11757357" y="6451495"/>
                  <a:pt x="11835329" y="6380612"/>
                  <a:pt x="11730775" y="6345170"/>
                </a:cubicBezTo>
                <a:cubicBezTo>
                  <a:pt x="11626222" y="6309728"/>
                  <a:pt x="11394078" y="6146695"/>
                  <a:pt x="11231045" y="6121886"/>
                </a:cubicBezTo>
                <a:cubicBezTo>
                  <a:pt x="11068013" y="6097077"/>
                  <a:pt x="10865994" y="6219351"/>
                  <a:pt x="10752580" y="6196314"/>
                </a:cubicBezTo>
                <a:cubicBezTo>
                  <a:pt x="10639166" y="6173277"/>
                  <a:pt x="10695873" y="6045686"/>
                  <a:pt x="10550561" y="5983663"/>
                </a:cubicBezTo>
                <a:cubicBezTo>
                  <a:pt x="10405249" y="5921640"/>
                  <a:pt x="10068552" y="5785188"/>
                  <a:pt x="9880710" y="5824174"/>
                </a:cubicBezTo>
                <a:cubicBezTo>
                  <a:pt x="9692868" y="5863160"/>
                  <a:pt x="9545784" y="6152012"/>
                  <a:pt x="9423510" y="6217579"/>
                </a:cubicBezTo>
                <a:cubicBezTo>
                  <a:pt x="9301236" y="6283146"/>
                  <a:pt x="9244529" y="6194542"/>
                  <a:pt x="9147064" y="6217579"/>
                </a:cubicBezTo>
                <a:cubicBezTo>
                  <a:pt x="9049599" y="6240616"/>
                  <a:pt x="9014157" y="6458583"/>
                  <a:pt x="8838720" y="6355802"/>
                </a:cubicBezTo>
                <a:cubicBezTo>
                  <a:pt x="8663283" y="6253021"/>
                  <a:pt x="8439998" y="5790505"/>
                  <a:pt x="8094440" y="5600891"/>
                </a:cubicBezTo>
                <a:cubicBezTo>
                  <a:pt x="7748882" y="5411277"/>
                  <a:pt x="7169408" y="5211031"/>
                  <a:pt x="6765371" y="5218119"/>
                </a:cubicBezTo>
                <a:cubicBezTo>
                  <a:pt x="6361334" y="5225207"/>
                  <a:pt x="5916538" y="5510514"/>
                  <a:pt x="5670217" y="5643421"/>
                </a:cubicBezTo>
                <a:cubicBezTo>
                  <a:pt x="5423896" y="5776328"/>
                  <a:pt x="5415036" y="5974803"/>
                  <a:pt x="5287445" y="6015561"/>
                </a:cubicBezTo>
                <a:cubicBezTo>
                  <a:pt x="5159854" y="6056319"/>
                  <a:pt x="5101375" y="5859617"/>
                  <a:pt x="4904673" y="5887970"/>
                </a:cubicBezTo>
                <a:cubicBezTo>
                  <a:pt x="4707971" y="5916323"/>
                  <a:pt x="4254315" y="6198086"/>
                  <a:pt x="4107231" y="6185681"/>
                </a:cubicBezTo>
                <a:cubicBezTo>
                  <a:pt x="3960147" y="6173276"/>
                  <a:pt x="4142673" y="5937589"/>
                  <a:pt x="4022171" y="5813542"/>
                </a:cubicBezTo>
                <a:cubicBezTo>
                  <a:pt x="3901669" y="5689496"/>
                  <a:pt x="3591552" y="5459123"/>
                  <a:pt x="3384217" y="5441402"/>
                </a:cubicBezTo>
                <a:cubicBezTo>
                  <a:pt x="3176882" y="5423681"/>
                  <a:pt x="2909296" y="5581397"/>
                  <a:pt x="2778161" y="5707216"/>
                </a:cubicBezTo>
                <a:cubicBezTo>
                  <a:pt x="2647026" y="5833035"/>
                  <a:pt x="2666519" y="6148468"/>
                  <a:pt x="2597408" y="6196314"/>
                </a:cubicBezTo>
                <a:cubicBezTo>
                  <a:pt x="2528297" y="6244160"/>
                  <a:pt x="2551334" y="6095304"/>
                  <a:pt x="2363492" y="5994295"/>
                </a:cubicBezTo>
                <a:cubicBezTo>
                  <a:pt x="2175650" y="5893286"/>
                  <a:pt x="1787562" y="5662914"/>
                  <a:pt x="1470357" y="5590258"/>
                </a:cubicBezTo>
                <a:cubicBezTo>
                  <a:pt x="1153152" y="5517602"/>
                  <a:pt x="683548" y="5618612"/>
                  <a:pt x="460264" y="5558361"/>
                </a:cubicBezTo>
                <a:cubicBezTo>
                  <a:pt x="236980" y="5498110"/>
                  <a:pt x="203310" y="6086444"/>
                  <a:pt x="130654" y="5228751"/>
                </a:cubicBezTo>
                <a:cubicBezTo>
                  <a:pt x="57998" y="4371058"/>
                  <a:pt x="-48327" y="1184834"/>
                  <a:pt x="24329" y="412202"/>
                </a:cubicBezTo>
                <a:cubicBezTo>
                  <a:pt x="96985" y="-360430"/>
                  <a:pt x="428366" y="568146"/>
                  <a:pt x="598487" y="603588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A4D63E-D84F-4807-8279-7D1324225E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" t="13953" r="7261" b="14729"/>
          <a:stretch/>
        </p:blipFill>
        <p:spPr>
          <a:xfrm flipH="1">
            <a:off x="-168998" y="4583650"/>
            <a:ext cx="2931247" cy="238228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0446" y="2024743"/>
            <a:ext cx="7348129" cy="918482"/>
            <a:chOff x="300446" y="2024743"/>
            <a:chExt cx="9261565" cy="2368038"/>
          </a:xfrm>
        </p:grpSpPr>
        <p:sp>
          <p:nvSpPr>
            <p:cNvPr id="5" name="Rounded Rectangle 4"/>
            <p:cNvSpPr/>
            <p:nvPr/>
          </p:nvSpPr>
          <p:spPr>
            <a:xfrm>
              <a:off x="300446" y="2024743"/>
              <a:ext cx="9261565" cy="2368038"/>
            </a:xfrm>
            <a:prstGeom prst="roundRect">
              <a:avLst/>
            </a:prstGeom>
            <a:solidFill>
              <a:schemeClr val="bg1">
                <a:alpha val="49000"/>
              </a:schemeClr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88979" y="2120280"/>
              <a:ext cx="8812086" cy="762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Nêu được vai trò của tiền.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图片 2">
            <a:extLst>
              <a:ext uri="{FF2B5EF4-FFF2-40B4-BE49-F238E27FC236}">
                <a16:creationId xmlns:a16="http://schemas.microsoft.com/office/drawing/2014/main" id="{38F2E8CC-1961-41E8-8D6D-DED53339B1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16279" r="7882" b="7287"/>
          <a:stretch/>
        </p:blipFill>
        <p:spPr>
          <a:xfrm>
            <a:off x="9195578" y="2024743"/>
            <a:ext cx="2761064" cy="25068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394" y="285574"/>
            <a:ext cx="8370533" cy="192650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EE8F28A-7A35-219A-7112-927CE26B09E2}"/>
              </a:ext>
            </a:extLst>
          </p:cNvPr>
          <p:cNvGrpSpPr/>
          <p:nvPr/>
        </p:nvGrpSpPr>
        <p:grpSpPr>
          <a:xfrm>
            <a:off x="2857500" y="3358243"/>
            <a:ext cx="9229725" cy="1538686"/>
            <a:chOff x="300446" y="2024743"/>
            <a:chExt cx="9261565" cy="3967053"/>
          </a:xfrm>
        </p:grpSpPr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3951FE0B-B8B8-0C51-76D8-9F2C9A3811D4}"/>
                </a:ext>
              </a:extLst>
            </p:cNvPr>
            <p:cNvSpPr/>
            <p:nvPr/>
          </p:nvSpPr>
          <p:spPr>
            <a:xfrm>
              <a:off x="300446" y="2024743"/>
              <a:ext cx="9261565" cy="2368038"/>
            </a:xfrm>
            <a:prstGeom prst="roundRect">
              <a:avLst/>
            </a:prstGeom>
            <a:solidFill>
              <a:schemeClr val="bg1">
                <a:alpha val="49000"/>
              </a:schemeClr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3B45085-42DA-89DE-D00C-2335E338A6AB}"/>
                </a:ext>
              </a:extLst>
            </p:cNvPr>
            <p:cNvSpPr/>
            <p:nvPr/>
          </p:nvSpPr>
          <p:spPr>
            <a:xfrm>
              <a:off x="488979" y="2120281"/>
              <a:ext cx="8812086" cy="3871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Biết vì sao phải quý trọng đồng tiền.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308717-E822-EF94-BAF8-9158E331D49C}"/>
              </a:ext>
            </a:extLst>
          </p:cNvPr>
          <p:cNvGrpSpPr/>
          <p:nvPr/>
        </p:nvGrpSpPr>
        <p:grpSpPr>
          <a:xfrm>
            <a:off x="2867026" y="4939393"/>
            <a:ext cx="9582150" cy="1451882"/>
            <a:chOff x="300446" y="2024743"/>
            <a:chExt cx="9261565" cy="3743254"/>
          </a:xfrm>
        </p:grpSpPr>
        <p:sp>
          <p:nvSpPr>
            <p:cNvPr id="14" name="Rounded Rectangle 4">
              <a:extLst>
                <a:ext uri="{FF2B5EF4-FFF2-40B4-BE49-F238E27FC236}">
                  <a16:creationId xmlns:a16="http://schemas.microsoft.com/office/drawing/2014/main" id="{8828D2DC-A867-8380-13F7-5F3D93B0E92A}"/>
                </a:ext>
              </a:extLst>
            </p:cNvPr>
            <p:cNvSpPr/>
            <p:nvPr/>
          </p:nvSpPr>
          <p:spPr>
            <a:xfrm>
              <a:off x="300446" y="2024743"/>
              <a:ext cx="9261565" cy="3743254"/>
            </a:xfrm>
            <a:prstGeom prst="roundRect">
              <a:avLst/>
            </a:prstGeom>
            <a:solidFill>
              <a:schemeClr val="bg1">
                <a:alpha val="49000"/>
              </a:schemeClr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25FD55-EDF4-967A-E23A-5D671E825CFD}"/>
                </a:ext>
              </a:extLst>
            </p:cNvPr>
            <p:cNvSpPr/>
            <p:nvPr/>
          </p:nvSpPr>
          <p:spPr>
            <a:xfrm>
              <a:off x="488979" y="2120281"/>
              <a:ext cx="8812086" cy="3570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Biết bảo quản và tiết kiệm tiền mua sắm quần áo, đồ dùng, đồ chơi, quà bánh, … đúng mức phù hợp với hoàn cảnh gia đình.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66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577" y="2026751"/>
            <a:ext cx="9400847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9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BB69CA5-1AC2-4CEB-9C55-2AD4B874B4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6" name="任意多边形: 形状 3">
            <a:extLst>
              <a:ext uri="{FF2B5EF4-FFF2-40B4-BE49-F238E27FC236}">
                <a16:creationId xmlns:a16="http://schemas.microsoft.com/office/drawing/2014/main" id="{0035766D-CCC2-46E4-893A-0C44BAD65E17}"/>
              </a:ext>
            </a:extLst>
          </p:cNvPr>
          <p:cNvSpPr/>
          <p:nvPr/>
        </p:nvSpPr>
        <p:spPr>
          <a:xfrm>
            <a:off x="2444701" y="1672046"/>
            <a:ext cx="7792616" cy="3598598"/>
          </a:xfrm>
          <a:custGeom>
            <a:avLst/>
            <a:gdLst>
              <a:gd name="connsiteX0" fmla="*/ 598487 w 12966297"/>
              <a:gd name="connsiteY0" fmla="*/ 603588 h 6399057"/>
              <a:gd name="connsiteX1" fmla="*/ 1045054 w 12966297"/>
              <a:gd name="connsiteY1" fmla="*/ 624854 h 6399057"/>
              <a:gd name="connsiteX2" fmla="*/ 1321501 w 12966297"/>
              <a:gd name="connsiteY2" fmla="*/ 688649 h 6399057"/>
              <a:gd name="connsiteX3" fmla="*/ 1768068 w 12966297"/>
              <a:gd name="connsiteY3" fmla="*/ 444100 h 6399057"/>
              <a:gd name="connsiteX4" fmla="*/ 1980720 w 12966297"/>
              <a:gd name="connsiteY4" fmla="*/ 40063 h 6399057"/>
              <a:gd name="connsiteX5" fmla="*/ 2416654 w 12966297"/>
              <a:gd name="connsiteY5" fmla="*/ 220816 h 6399057"/>
              <a:gd name="connsiteX6" fmla="*/ 2810059 w 12966297"/>
              <a:gd name="connsiteY6" fmla="*/ 167654 h 6399057"/>
              <a:gd name="connsiteX7" fmla="*/ 3331054 w 12966297"/>
              <a:gd name="connsiteY7" fmla="*/ 475998 h 6399057"/>
              <a:gd name="connsiteX8" fmla="*/ 3841417 w 12966297"/>
              <a:gd name="connsiteY8" fmla="*/ 125123 h 6399057"/>
              <a:gd name="connsiteX9" fmla="*/ 4043436 w 12966297"/>
              <a:gd name="connsiteY9" fmla="*/ 157021 h 6399057"/>
              <a:gd name="connsiteX10" fmla="*/ 4213557 w 12966297"/>
              <a:gd name="connsiteY10" fmla="*/ 8165 h 6399057"/>
              <a:gd name="connsiteX11" fmla="*/ 4585696 w 12966297"/>
              <a:gd name="connsiteY11" fmla="*/ 444100 h 6399057"/>
              <a:gd name="connsiteX12" fmla="*/ 5553259 w 12966297"/>
              <a:gd name="connsiteY12" fmla="*/ 901300 h 6399057"/>
              <a:gd name="connsiteX13" fmla="*/ 6435761 w 12966297"/>
              <a:gd name="connsiteY13" fmla="*/ 699281 h 6399057"/>
              <a:gd name="connsiteX14" fmla="*/ 6946124 w 12966297"/>
              <a:gd name="connsiteY14" fmla="*/ 284612 h 6399057"/>
              <a:gd name="connsiteX15" fmla="*/ 7148143 w 12966297"/>
              <a:gd name="connsiteY15" fmla="*/ 369672 h 6399057"/>
              <a:gd name="connsiteX16" fmla="*/ 7413957 w 12966297"/>
              <a:gd name="connsiteY16" fmla="*/ 337774 h 6399057"/>
              <a:gd name="connsiteX17" fmla="*/ 7807361 w 12966297"/>
              <a:gd name="connsiteY17" fmla="*/ 178286 h 6399057"/>
              <a:gd name="connsiteX18" fmla="*/ 8083808 w 12966297"/>
              <a:gd name="connsiteY18" fmla="*/ 624854 h 6399057"/>
              <a:gd name="connsiteX19" fmla="*/ 8604803 w 12966297"/>
              <a:gd name="connsiteY19" fmla="*/ 731179 h 6399057"/>
              <a:gd name="connsiteX20" fmla="*/ 8987575 w 12966297"/>
              <a:gd name="connsiteY20" fmla="*/ 146388 h 6399057"/>
              <a:gd name="connsiteX21" fmla="*/ 9487306 w 12966297"/>
              <a:gd name="connsiteY21" fmla="*/ 475998 h 6399057"/>
              <a:gd name="connsiteX22" fmla="*/ 10433603 w 12966297"/>
              <a:gd name="connsiteY22" fmla="*/ 667384 h 6399057"/>
              <a:gd name="connsiteX23" fmla="*/ 11528757 w 12966297"/>
              <a:gd name="connsiteY23" fmla="*/ 210184 h 6399057"/>
              <a:gd name="connsiteX24" fmla="*/ 11805203 w 12966297"/>
              <a:gd name="connsiteY24" fmla="*/ 699281 h 6399057"/>
              <a:gd name="connsiteX25" fmla="*/ 12836561 w 12966297"/>
              <a:gd name="connsiteY25" fmla="*/ 603588 h 6399057"/>
              <a:gd name="connsiteX26" fmla="*/ 12953520 w 12966297"/>
              <a:gd name="connsiteY26" fmla="*/ 1199012 h 6399057"/>
              <a:gd name="connsiteX27" fmla="*/ 12857827 w 12966297"/>
              <a:gd name="connsiteY27" fmla="*/ 5505198 h 6399057"/>
              <a:gd name="connsiteX28" fmla="*/ 12772766 w 12966297"/>
              <a:gd name="connsiteY28" fmla="*/ 5515830 h 6399057"/>
              <a:gd name="connsiteX29" fmla="*/ 12336831 w 12966297"/>
              <a:gd name="connsiteY29" fmla="*/ 5643421 h 6399057"/>
              <a:gd name="connsiteX30" fmla="*/ 11858366 w 12966297"/>
              <a:gd name="connsiteY30" fmla="*/ 6334537 h 6399057"/>
              <a:gd name="connsiteX31" fmla="*/ 11730775 w 12966297"/>
              <a:gd name="connsiteY31" fmla="*/ 6345170 h 6399057"/>
              <a:gd name="connsiteX32" fmla="*/ 11231045 w 12966297"/>
              <a:gd name="connsiteY32" fmla="*/ 6121886 h 6399057"/>
              <a:gd name="connsiteX33" fmla="*/ 10752580 w 12966297"/>
              <a:gd name="connsiteY33" fmla="*/ 6196314 h 6399057"/>
              <a:gd name="connsiteX34" fmla="*/ 10550561 w 12966297"/>
              <a:gd name="connsiteY34" fmla="*/ 5983663 h 6399057"/>
              <a:gd name="connsiteX35" fmla="*/ 9880710 w 12966297"/>
              <a:gd name="connsiteY35" fmla="*/ 5824174 h 6399057"/>
              <a:gd name="connsiteX36" fmla="*/ 9423510 w 12966297"/>
              <a:gd name="connsiteY36" fmla="*/ 6217579 h 6399057"/>
              <a:gd name="connsiteX37" fmla="*/ 9147064 w 12966297"/>
              <a:gd name="connsiteY37" fmla="*/ 6217579 h 6399057"/>
              <a:gd name="connsiteX38" fmla="*/ 8838720 w 12966297"/>
              <a:gd name="connsiteY38" fmla="*/ 6355802 h 6399057"/>
              <a:gd name="connsiteX39" fmla="*/ 8094440 w 12966297"/>
              <a:gd name="connsiteY39" fmla="*/ 5600891 h 6399057"/>
              <a:gd name="connsiteX40" fmla="*/ 6765371 w 12966297"/>
              <a:gd name="connsiteY40" fmla="*/ 5218119 h 6399057"/>
              <a:gd name="connsiteX41" fmla="*/ 5670217 w 12966297"/>
              <a:gd name="connsiteY41" fmla="*/ 5643421 h 6399057"/>
              <a:gd name="connsiteX42" fmla="*/ 5287445 w 12966297"/>
              <a:gd name="connsiteY42" fmla="*/ 6015561 h 6399057"/>
              <a:gd name="connsiteX43" fmla="*/ 4904673 w 12966297"/>
              <a:gd name="connsiteY43" fmla="*/ 5887970 h 6399057"/>
              <a:gd name="connsiteX44" fmla="*/ 4107231 w 12966297"/>
              <a:gd name="connsiteY44" fmla="*/ 6185681 h 6399057"/>
              <a:gd name="connsiteX45" fmla="*/ 4022171 w 12966297"/>
              <a:gd name="connsiteY45" fmla="*/ 5813542 h 6399057"/>
              <a:gd name="connsiteX46" fmla="*/ 3384217 w 12966297"/>
              <a:gd name="connsiteY46" fmla="*/ 5441402 h 6399057"/>
              <a:gd name="connsiteX47" fmla="*/ 2778161 w 12966297"/>
              <a:gd name="connsiteY47" fmla="*/ 5707216 h 6399057"/>
              <a:gd name="connsiteX48" fmla="*/ 2597408 w 12966297"/>
              <a:gd name="connsiteY48" fmla="*/ 6196314 h 6399057"/>
              <a:gd name="connsiteX49" fmla="*/ 2363492 w 12966297"/>
              <a:gd name="connsiteY49" fmla="*/ 5994295 h 6399057"/>
              <a:gd name="connsiteX50" fmla="*/ 1470357 w 12966297"/>
              <a:gd name="connsiteY50" fmla="*/ 5590258 h 6399057"/>
              <a:gd name="connsiteX51" fmla="*/ 460264 w 12966297"/>
              <a:gd name="connsiteY51" fmla="*/ 5558361 h 6399057"/>
              <a:gd name="connsiteX52" fmla="*/ 130654 w 12966297"/>
              <a:gd name="connsiteY52" fmla="*/ 5228751 h 6399057"/>
              <a:gd name="connsiteX53" fmla="*/ 24329 w 12966297"/>
              <a:gd name="connsiteY53" fmla="*/ 412202 h 6399057"/>
              <a:gd name="connsiteX54" fmla="*/ 598487 w 12966297"/>
              <a:gd name="connsiteY54" fmla="*/ 603588 h 63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966297" h="6399057">
                <a:moveTo>
                  <a:pt x="598487" y="603588"/>
                </a:moveTo>
                <a:cubicBezTo>
                  <a:pt x="768608" y="639030"/>
                  <a:pt x="924552" y="610677"/>
                  <a:pt x="1045054" y="624854"/>
                </a:cubicBezTo>
                <a:cubicBezTo>
                  <a:pt x="1165556" y="639031"/>
                  <a:pt x="1200999" y="718775"/>
                  <a:pt x="1321501" y="688649"/>
                </a:cubicBezTo>
                <a:cubicBezTo>
                  <a:pt x="1442003" y="658523"/>
                  <a:pt x="1658198" y="552198"/>
                  <a:pt x="1768068" y="444100"/>
                </a:cubicBezTo>
                <a:cubicBezTo>
                  <a:pt x="1877938" y="336002"/>
                  <a:pt x="1872622" y="77277"/>
                  <a:pt x="1980720" y="40063"/>
                </a:cubicBezTo>
                <a:cubicBezTo>
                  <a:pt x="2088818" y="2849"/>
                  <a:pt x="2278431" y="199551"/>
                  <a:pt x="2416654" y="220816"/>
                </a:cubicBezTo>
                <a:cubicBezTo>
                  <a:pt x="2554877" y="242081"/>
                  <a:pt x="2657659" y="125124"/>
                  <a:pt x="2810059" y="167654"/>
                </a:cubicBezTo>
                <a:cubicBezTo>
                  <a:pt x="2962459" y="210184"/>
                  <a:pt x="3159161" y="483086"/>
                  <a:pt x="3331054" y="475998"/>
                </a:cubicBezTo>
                <a:cubicBezTo>
                  <a:pt x="3502947" y="468909"/>
                  <a:pt x="3722687" y="178286"/>
                  <a:pt x="3841417" y="125123"/>
                </a:cubicBezTo>
                <a:cubicBezTo>
                  <a:pt x="3960147" y="71960"/>
                  <a:pt x="3981413" y="176514"/>
                  <a:pt x="4043436" y="157021"/>
                </a:cubicBezTo>
                <a:cubicBezTo>
                  <a:pt x="4105459" y="137528"/>
                  <a:pt x="4123180" y="-39681"/>
                  <a:pt x="4213557" y="8165"/>
                </a:cubicBezTo>
                <a:cubicBezTo>
                  <a:pt x="4303934" y="56011"/>
                  <a:pt x="4362412" y="295244"/>
                  <a:pt x="4585696" y="444100"/>
                </a:cubicBezTo>
                <a:cubicBezTo>
                  <a:pt x="4808980" y="592956"/>
                  <a:pt x="5244915" y="858770"/>
                  <a:pt x="5553259" y="901300"/>
                </a:cubicBezTo>
                <a:cubicBezTo>
                  <a:pt x="5861603" y="943830"/>
                  <a:pt x="6203617" y="802062"/>
                  <a:pt x="6435761" y="699281"/>
                </a:cubicBezTo>
                <a:cubicBezTo>
                  <a:pt x="6667905" y="596500"/>
                  <a:pt x="6827394" y="339547"/>
                  <a:pt x="6946124" y="284612"/>
                </a:cubicBezTo>
                <a:cubicBezTo>
                  <a:pt x="7064854" y="229677"/>
                  <a:pt x="7070171" y="360812"/>
                  <a:pt x="7148143" y="369672"/>
                </a:cubicBezTo>
                <a:cubicBezTo>
                  <a:pt x="7226115" y="378532"/>
                  <a:pt x="7304087" y="369672"/>
                  <a:pt x="7413957" y="337774"/>
                </a:cubicBezTo>
                <a:cubicBezTo>
                  <a:pt x="7523827" y="305876"/>
                  <a:pt x="7695719" y="130439"/>
                  <a:pt x="7807361" y="178286"/>
                </a:cubicBezTo>
                <a:cubicBezTo>
                  <a:pt x="7919003" y="226133"/>
                  <a:pt x="7950901" y="532705"/>
                  <a:pt x="8083808" y="624854"/>
                </a:cubicBezTo>
                <a:cubicBezTo>
                  <a:pt x="8216715" y="717003"/>
                  <a:pt x="8454175" y="810923"/>
                  <a:pt x="8604803" y="731179"/>
                </a:cubicBezTo>
                <a:cubicBezTo>
                  <a:pt x="8755431" y="651435"/>
                  <a:pt x="8840491" y="188918"/>
                  <a:pt x="8987575" y="146388"/>
                </a:cubicBezTo>
                <a:cubicBezTo>
                  <a:pt x="9134659" y="103858"/>
                  <a:pt x="9246301" y="389165"/>
                  <a:pt x="9487306" y="475998"/>
                </a:cubicBezTo>
                <a:cubicBezTo>
                  <a:pt x="9728311" y="562831"/>
                  <a:pt x="10093361" y="711686"/>
                  <a:pt x="10433603" y="667384"/>
                </a:cubicBezTo>
                <a:cubicBezTo>
                  <a:pt x="10773845" y="623082"/>
                  <a:pt x="11300157" y="204868"/>
                  <a:pt x="11528757" y="210184"/>
                </a:cubicBezTo>
                <a:cubicBezTo>
                  <a:pt x="11757357" y="215500"/>
                  <a:pt x="11587236" y="633714"/>
                  <a:pt x="11805203" y="699281"/>
                </a:cubicBezTo>
                <a:cubicBezTo>
                  <a:pt x="12023170" y="764848"/>
                  <a:pt x="12645175" y="520299"/>
                  <a:pt x="12836561" y="603588"/>
                </a:cubicBezTo>
                <a:cubicBezTo>
                  <a:pt x="13027947" y="686877"/>
                  <a:pt x="12949976" y="382077"/>
                  <a:pt x="12953520" y="1199012"/>
                </a:cubicBezTo>
                <a:cubicBezTo>
                  <a:pt x="12957064" y="2015947"/>
                  <a:pt x="12887953" y="4785728"/>
                  <a:pt x="12857827" y="5505198"/>
                </a:cubicBezTo>
                <a:cubicBezTo>
                  <a:pt x="12827701" y="6224668"/>
                  <a:pt x="12859599" y="5492793"/>
                  <a:pt x="12772766" y="5515830"/>
                </a:cubicBezTo>
                <a:cubicBezTo>
                  <a:pt x="12685933" y="5538867"/>
                  <a:pt x="12489231" y="5506970"/>
                  <a:pt x="12336831" y="5643421"/>
                </a:cubicBezTo>
                <a:cubicBezTo>
                  <a:pt x="12184431" y="5779872"/>
                  <a:pt x="11959375" y="6217579"/>
                  <a:pt x="11858366" y="6334537"/>
                </a:cubicBezTo>
                <a:cubicBezTo>
                  <a:pt x="11757357" y="6451495"/>
                  <a:pt x="11835329" y="6380612"/>
                  <a:pt x="11730775" y="6345170"/>
                </a:cubicBezTo>
                <a:cubicBezTo>
                  <a:pt x="11626222" y="6309728"/>
                  <a:pt x="11394078" y="6146695"/>
                  <a:pt x="11231045" y="6121886"/>
                </a:cubicBezTo>
                <a:cubicBezTo>
                  <a:pt x="11068013" y="6097077"/>
                  <a:pt x="10865994" y="6219351"/>
                  <a:pt x="10752580" y="6196314"/>
                </a:cubicBezTo>
                <a:cubicBezTo>
                  <a:pt x="10639166" y="6173277"/>
                  <a:pt x="10695873" y="6045686"/>
                  <a:pt x="10550561" y="5983663"/>
                </a:cubicBezTo>
                <a:cubicBezTo>
                  <a:pt x="10405249" y="5921640"/>
                  <a:pt x="10068552" y="5785188"/>
                  <a:pt x="9880710" y="5824174"/>
                </a:cubicBezTo>
                <a:cubicBezTo>
                  <a:pt x="9692868" y="5863160"/>
                  <a:pt x="9545784" y="6152012"/>
                  <a:pt x="9423510" y="6217579"/>
                </a:cubicBezTo>
                <a:cubicBezTo>
                  <a:pt x="9301236" y="6283146"/>
                  <a:pt x="9244529" y="6194542"/>
                  <a:pt x="9147064" y="6217579"/>
                </a:cubicBezTo>
                <a:cubicBezTo>
                  <a:pt x="9049599" y="6240616"/>
                  <a:pt x="9014157" y="6458583"/>
                  <a:pt x="8838720" y="6355802"/>
                </a:cubicBezTo>
                <a:cubicBezTo>
                  <a:pt x="8663283" y="6253021"/>
                  <a:pt x="8439998" y="5790505"/>
                  <a:pt x="8094440" y="5600891"/>
                </a:cubicBezTo>
                <a:cubicBezTo>
                  <a:pt x="7748882" y="5411277"/>
                  <a:pt x="7169408" y="5211031"/>
                  <a:pt x="6765371" y="5218119"/>
                </a:cubicBezTo>
                <a:cubicBezTo>
                  <a:pt x="6361334" y="5225207"/>
                  <a:pt x="5916538" y="5510514"/>
                  <a:pt x="5670217" y="5643421"/>
                </a:cubicBezTo>
                <a:cubicBezTo>
                  <a:pt x="5423896" y="5776328"/>
                  <a:pt x="5415036" y="5974803"/>
                  <a:pt x="5287445" y="6015561"/>
                </a:cubicBezTo>
                <a:cubicBezTo>
                  <a:pt x="5159854" y="6056319"/>
                  <a:pt x="5101375" y="5859617"/>
                  <a:pt x="4904673" y="5887970"/>
                </a:cubicBezTo>
                <a:cubicBezTo>
                  <a:pt x="4707971" y="5916323"/>
                  <a:pt x="4254315" y="6198086"/>
                  <a:pt x="4107231" y="6185681"/>
                </a:cubicBezTo>
                <a:cubicBezTo>
                  <a:pt x="3960147" y="6173276"/>
                  <a:pt x="4142673" y="5937589"/>
                  <a:pt x="4022171" y="5813542"/>
                </a:cubicBezTo>
                <a:cubicBezTo>
                  <a:pt x="3901669" y="5689496"/>
                  <a:pt x="3591552" y="5459123"/>
                  <a:pt x="3384217" y="5441402"/>
                </a:cubicBezTo>
                <a:cubicBezTo>
                  <a:pt x="3176882" y="5423681"/>
                  <a:pt x="2909296" y="5581397"/>
                  <a:pt x="2778161" y="5707216"/>
                </a:cubicBezTo>
                <a:cubicBezTo>
                  <a:pt x="2647026" y="5833035"/>
                  <a:pt x="2666519" y="6148468"/>
                  <a:pt x="2597408" y="6196314"/>
                </a:cubicBezTo>
                <a:cubicBezTo>
                  <a:pt x="2528297" y="6244160"/>
                  <a:pt x="2551334" y="6095304"/>
                  <a:pt x="2363492" y="5994295"/>
                </a:cubicBezTo>
                <a:cubicBezTo>
                  <a:pt x="2175650" y="5893286"/>
                  <a:pt x="1787562" y="5662914"/>
                  <a:pt x="1470357" y="5590258"/>
                </a:cubicBezTo>
                <a:cubicBezTo>
                  <a:pt x="1153152" y="5517602"/>
                  <a:pt x="683548" y="5618612"/>
                  <a:pt x="460264" y="5558361"/>
                </a:cubicBezTo>
                <a:cubicBezTo>
                  <a:pt x="236980" y="5498110"/>
                  <a:pt x="203310" y="6086444"/>
                  <a:pt x="130654" y="5228751"/>
                </a:cubicBezTo>
                <a:cubicBezTo>
                  <a:pt x="57998" y="4371058"/>
                  <a:pt x="-48327" y="1184834"/>
                  <a:pt x="24329" y="412202"/>
                </a:cubicBezTo>
                <a:cubicBezTo>
                  <a:pt x="96985" y="-360430"/>
                  <a:pt x="428366" y="568146"/>
                  <a:pt x="598487" y="603588"/>
                </a:cubicBezTo>
                <a:close/>
              </a:path>
            </a:pathLst>
          </a:custGeom>
          <a:solidFill>
            <a:srgbClr val="FF66CC">
              <a:alpha val="21000"/>
            </a:srgb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0261" y="2745168"/>
            <a:ext cx="6741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A bag of money and coins&#10;&#10;Description automatically generated">
            <a:extLst>
              <a:ext uri="{FF2B5EF4-FFF2-40B4-BE49-F238E27FC236}">
                <a16:creationId xmlns:a16="http://schemas.microsoft.com/office/drawing/2014/main" id="{D1343CC1-36BE-83D1-9DC9-116444252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74" y="3470092"/>
            <a:ext cx="3657607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9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383" y="373099"/>
            <a:ext cx="10855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598C9-FF80-0123-46F3-3A4B1FC26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720" y="1150705"/>
            <a:ext cx="4736601" cy="2613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7A2A6E-36B7-CB51-9BE8-3CDE1517A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962" y="1091577"/>
            <a:ext cx="4726272" cy="27231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551D3B-83B0-E119-8BFB-F92EF3E85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347" y="3986481"/>
            <a:ext cx="2628900" cy="2419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5BDAC6-C58C-3D64-6944-35E408618C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3035" y="4014038"/>
            <a:ext cx="28575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4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8025D635-6E15-4FD9-354A-5CA9F23B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0668" r="10290" b="6831"/>
          <a:stretch/>
        </p:blipFill>
        <p:spPr>
          <a:xfrm flipH="1">
            <a:off x="8412481" y="2529397"/>
            <a:ext cx="3779520" cy="432860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6866637-552F-476C-0E82-CAB2DB5C3BD6}"/>
              </a:ext>
            </a:extLst>
          </p:cNvPr>
          <p:cNvGrpSpPr/>
          <p:nvPr/>
        </p:nvGrpSpPr>
        <p:grpSpPr>
          <a:xfrm>
            <a:off x="2219082" y="1972492"/>
            <a:ext cx="7221356" cy="3331028"/>
            <a:chOff x="2098452" y="1632858"/>
            <a:chExt cx="7221356" cy="3331028"/>
          </a:xfrm>
        </p:grpSpPr>
        <p:sp>
          <p:nvSpPr>
            <p:cNvPr id="8" name="任意多边形: 形状 3">
              <a:extLst>
                <a:ext uri="{FF2B5EF4-FFF2-40B4-BE49-F238E27FC236}">
                  <a16:creationId xmlns:a16="http://schemas.microsoft.com/office/drawing/2014/main" id="{8EB53B2D-0748-56E5-D9D7-6DD030F3B12F}"/>
                </a:ext>
              </a:extLst>
            </p:cNvPr>
            <p:cNvSpPr/>
            <p:nvPr/>
          </p:nvSpPr>
          <p:spPr>
            <a:xfrm>
              <a:off x="2098452" y="1632858"/>
              <a:ext cx="7221356" cy="3331028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D3AB6C-A9F6-77F4-FC43-A9C66C4482E1}"/>
                </a:ext>
              </a:extLst>
            </p:cNvPr>
            <p:cNvSpPr/>
            <p:nvPr/>
          </p:nvSpPr>
          <p:spPr>
            <a:xfrm>
              <a:off x="2266582" y="2374838"/>
              <a:ext cx="6885095" cy="1642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vai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qua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bức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15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6896" y="1985094"/>
            <a:ext cx="53516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rau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E26FB-B736-0460-1597-9495D0102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26" y="2188395"/>
            <a:ext cx="4736601" cy="261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53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rgbClr val="FFCA79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470</Words>
  <Application>Microsoft Office PowerPoint</Application>
  <PresentationFormat>Widescreen</PresentationFormat>
  <Paragraphs>30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等线</vt:lpstr>
      <vt:lpstr>Arial</vt:lpstr>
      <vt:lpstr>Calibri</vt:lpstr>
      <vt:lpstr>Cambria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45</cp:revision>
  <dcterms:created xsi:type="dcterms:W3CDTF">2023-11-01T11:19:12Z</dcterms:created>
  <dcterms:modified xsi:type="dcterms:W3CDTF">2025-05-06T17:53:05Z</dcterms:modified>
</cp:coreProperties>
</file>