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0" r:id="rId5"/>
  </p:sldMasterIdLst>
  <p:notesMasterIdLst>
    <p:notesMasterId r:id="rId24"/>
  </p:notesMasterIdLst>
  <p:sldIdLst>
    <p:sldId id="257" r:id="rId6"/>
    <p:sldId id="331" r:id="rId7"/>
    <p:sldId id="333" r:id="rId8"/>
    <p:sldId id="334" r:id="rId9"/>
    <p:sldId id="335" r:id="rId10"/>
    <p:sldId id="336" r:id="rId11"/>
    <p:sldId id="348" r:id="rId12"/>
    <p:sldId id="269" r:id="rId13"/>
    <p:sldId id="280" r:id="rId14"/>
    <p:sldId id="350" r:id="rId15"/>
    <p:sldId id="351" r:id="rId16"/>
    <p:sldId id="352" r:id="rId17"/>
    <p:sldId id="354" r:id="rId18"/>
    <p:sldId id="286" r:id="rId19"/>
    <p:sldId id="287" r:id="rId20"/>
    <p:sldId id="355" r:id="rId21"/>
    <p:sldId id="326" r:id="rId22"/>
    <p:sldId id="3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4" d="100"/>
          <a:sy n="64"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6CA19-1911-49FF-91E8-9CA420771DC1}"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A0E0D-C8C4-49D9-9E83-A0D645DC77E2}" type="slidenum">
              <a:rPr lang="en-US" smtClean="0"/>
              <a:t>‹#›</a:t>
            </a:fld>
            <a:endParaRPr lang="en-US"/>
          </a:p>
        </p:txBody>
      </p:sp>
    </p:spTree>
    <p:extLst>
      <p:ext uri="{BB962C8B-B14F-4D97-AF65-F5344CB8AC3E}">
        <p14:creationId xmlns:p14="http://schemas.microsoft.com/office/powerpoint/2010/main" val="303282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B26A0E0D-C8C4-49D9-9E83-A0D645DC77E2}" type="slidenum">
              <a:rPr lang="en-US" smtClean="0"/>
              <a:t>1</a:t>
            </a:fld>
            <a:endParaRPr lang="en-US"/>
          </a:p>
        </p:txBody>
      </p:sp>
    </p:spTree>
    <p:extLst>
      <p:ext uri="{BB962C8B-B14F-4D97-AF65-F5344CB8AC3E}">
        <p14:creationId xmlns:p14="http://schemas.microsoft.com/office/powerpoint/2010/main" val="255169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tiếp theo</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498860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551524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33211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691398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694889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37077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66620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0767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499407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4791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11228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148209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73587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241094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5/7/2025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91467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60298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50598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44200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98695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990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42175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7396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82401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353444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5/7/2025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94904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4706B-4EC2-4241-A08F-856E1DF1720A}" type="datetimeFigureOut">
              <a:rPr lang="en-GB" smtClean="0"/>
              <a:pPr/>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0CA0B7-17DD-491B-8152-B34799E506E7}" type="slidenum">
              <a:rPr lang="en-GB" smtClean="0"/>
              <a:pPr/>
              <a:t>‹#›</a:t>
            </a:fld>
            <a:endParaRPr lang="en-GB"/>
          </a:p>
        </p:txBody>
      </p:sp>
    </p:spTree>
    <p:extLst>
      <p:ext uri="{BB962C8B-B14F-4D97-AF65-F5344CB8AC3E}">
        <p14:creationId xmlns:p14="http://schemas.microsoft.com/office/powerpoint/2010/main" val="4152026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184"/>
        <p:cNvGrpSpPr/>
        <p:nvPr/>
      </p:nvGrpSpPr>
      <p:grpSpPr>
        <a:xfrm>
          <a:off x="0" y="0"/>
          <a:ext cx="0" cy="0"/>
          <a:chOff x="0" y="0"/>
          <a:chExt cx="0" cy="0"/>
        </a:xfrm>
      </p:grpSpPr>
      <p:grpSp>
        <p:nvGrpSpPr>
          <p:cNvPr id="185" name="Google Shape;185;p19"/>
          <p:cNvGrpSpPr/>
          <p:nvPr/>
        </p:nvGrpSpPr>
        <p:grpSpPr>
          <a:xfrm>
            <a:off x="-203213" y="0"/>
            <a:ext cx="12451880" cy="6961931"/>
            <a:chOff x="-152410" y="0"/>
            <a:chExt cx="9338910" cy="5221448"/>
          </a:xfrm>
        </p:grpSpPr>
        <p:sp>
          <p:nvSpPr>
            <p:cNvPr id="186" name="Google Shape;186;p19"/>
            <p:cNvSpPr/>
            <p:nvPr/>
          </p:nvSpPr>
          <p:spPr>
            <a:xfrm rot="10800000" flipH="1">
              <a:off x="-152410" y="3991667"/>
              <a:ext cx="1579980" cy="1217639"/>
            </a:xfrm>
            <a:custGeom>
              <a:avLst/>
              <a:gdLst/>
              <a:ahLst/>
              <a:cxnLst/>
              <a:rect l="l" t="t" r="r" b="b"/>
              <a:pathLst>
                <a:path w="50612" h="39005" extrusionOk="0">
                  <a:moveTo>
                    <a:pt x="0" y="1"/>
                  </a:moveTo>
                  <a:lnTo>
                    <a:pt x="0" y="38373"/>
                  </a:lnTo>
                  <a:cubicBezTo>
                    <a:pt x="2481" y="38795"/>
                    <a:pt x="4983" y="39004"/>
                    <a:pt x="7479" y="39004"/>
                  </a:cubicBezTo>
                  <a:cubicBezTo>
                    <a:pt x="18546" y="39004"/>
                    <a:pt x="29478" y="34879"/>
                    <a:pt x="37820" y="26821"/>
                  </a:cubicBezTo>
                  <a:cubicBezTo>
                    <a:pt x="46532" y="18405"/>
                    <a:pt x="50612" y="7535"/>
                    <a:pt x="484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nvGrpSpPr>
            <p:cNvPr id="187" name="Google Shape;187;p19"/>
            <p:cNvGrpSpPr/>
            <p:nvPr/>
          </p:nvGrpSpPr>
          <p:grpSpPr>
            <a:xfrm>
              <a:off x="524811" y="1775715"/>
              <a:ext cx="8661689" cy="3445733"/>
              <a:chOff x="524811" y="1775715"/>
              <a:chExt cx="8661689" cy="3445733"/>
            </a:xfrm>
          </p:grpSpPr>
          <p:sp>
            <p:nvSpPr>
              <p:cNvPr id="188" name="Google Shape;188;p19"/>
              <p:cNvSpPr/>
              <p:nvPr/>
            </p:nvSpPr>
            <p:spPr>
              <a:xfrm flipH="1">
                <a:off x="5389067" y="1848905"/>
                <a:ext cx="3797433" cy="3372543"/>
              </a:xfrm>
              <a:custGeom>
                <a:avLst/>
                <a:gdLst/>
                <a:ahLst/>
                <a:cxnLst/>
                <a:rect l="l" t="t" r="r" b="b"/>
                <a:pathLst>
                  <a:path w="13583" h="12063" extrusionOk="0">
                    <a:moveTo>
                      <a:pt x="5144" y="1"/>
                    </a:moveTo>
                    <a:cubicBezTo>
                      <a:pt x="4965" y="1"/>
                      <a:pt x="4788" y="15"/>
                      <a:pt x="4614" y="42"/>
                    </a:cubicBezTo>
                    <a:cubicBezTo>
                      <a:pt x="3179" y="267"/>
                      <a:pt x="2097" y="1206"/>
                      <a:pt x="1028" y="2110"/>
                    </a:cubicBezTo>
                    <a:cubicBezTo>
                      <a:pt x="718" y="2369"/>
                      <a:pt x="358" y="2611"/>
                      <a:pt x="1" y="2856"/>
                    </a:cubicBezTo>
                    <a:lnTo>
                      <a:pt x="1" y="12063"/>
                    </a:lnTo>
                    <a:lnTo>
                      <a:pt x="4213" y="12063"/>
                    </a:lnTo>
                    <a:cubicBezTo>
                      <a:pt x="4399" y="11297"/>
                      <a:pt x="4787" y="10607"/>
                      <a:pt x="5424" y="10147"/>
                    </a:cubicBezTo>
                    <a:cubicBezTo>
                      <a:pt x="6502" y="9357"/>
                      <a:pt x="7956" y="9436"/>
                      <a:pt x="9289" y="9361"/>
                    </a:cubicBezTo>
                    <a:cubicBezTo>
                      <a:pt x="10432" y="9296"/>
                      <a:pt x="11633" y="9058"/>
                      <a:pt x="12470" y="8275"/>
                    </a:cubicBezTo>
                    <a:cubicBezTo>
                      <a:pt x="13307" y="7496"/>
                      <a:pt x="13582" y="6034"/>
                      <a:pt x="12783" y="5217"/>
                    </a:cubicBezTo>
                    <a:cubicBezTo>
                      <a:pt x="11722" y="4135"/>
                      <a:pt x="9616" y="4775"/>
                      <a:pt x="8636" y="3621"/>
                    </a:cubicBezTo>
                    <a:cubicBezTo>
                      <a:pt x="8115" y="3013"/>
                      <a:pt x="8122" y="2118"/>
                      <a:pt x="7755" y="1407"/>
                    </a:cubicBezTo>
                    <a:cubicBezTo>
                      <a:pt x="7277" y="481"/>
                      <a:pt x="6199" y="1"/>
                      <a:pt x="5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sp>
            <p:nvSpPr>
              <p:cNvPr id="189" name="Google Shape;189;p19"/>
              <p:cNvSpPr/>
              <p:nvPr/>
            </p:nvSpPr>
            <p:spPr>
              <a:xfrm>
                <a:off x="524811" y="1775715"/>
                <a:ext cx="378089" cy="363569"/>
              </a:xfrm>
              <a:custGeom>
                <a:avLst/>
                <a:gdLst/>
                <a:ahLst/>
                <a:cxnLst/>
                <a:rect l="l" t="t" r="r" b="b"/>
                <a:pathLst>
                  <a:path w="3359" h="3230" extrusionOk="0">
                    <a:moveTo>
                      <a:pt x="3358" y="1"/>
                    </a:moveTo>
                    <a:lnTo>
                      <a:pt x="0" y="1212"/>
                    </a:lnTo>
                    <a:lnTo>
                      <a:pt x="1800" y="3229"/>
                    </a:ln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0" name="Google Shape;190;p19"/>
            <p:cNvSpPr/>
            <p:nvPr/>
          </p:nvSpPr>
          <p:spPr>
            <a:xfrm>
              <a:off x="4655007" y="0"/>
              <a:ext cx="4130762" cy="644602"/>
            </a:xfrm>
            <a:custGeom>
              <a:avLst/>
              <a:gdLst/>
              <a:ahLst/>
              <a:cxnLst/>
              <a:rect l="l" t="t" r="r" b="b"/>
              <a:pathLst>
                <a:path w="18507" h="2888" extrusionOk="0">
                  <a:moveTo>
                    <a:pt x="1" y="1"/>
                  </a:moveTo>
                  <a:cubicBezTo>
                    <a:pt x="437" y="831"/>
                    <a:pt x="1083" y="1549"/>
                    <a:pt x="1872" y="2053"/>
                  </a:cubicBezTo>
                  <a:cubicBezTo>
                    <a:pt x="2736" y="2601"/>
                    <a:pt x="3760" y="2887"/>
                    <a:pt x="4782" y="2887"/>
                  </a:cubicBezTo>
                  <a:cubicBezTo>
                    <a:pt x="5270" y="2887"/>
                    <a:pt x="5757" y="2822"/>
                    <a:pt x="6227" y="2689"/>
                  </a:cubicBezTo>
                  <a:cubicBezTo>
                    <a:pt x="7227" y="2403"/>
                    <a:pt x="8146" y="1832"/>
                    <a:pt x="9177" y="1682"/>
                  </a:cubicBezTo>
                  <a:cubicBezTo>
                    <a:pt x="9376" y="1653"/>
                    <a:pt x="9575" y="1640"/>
                    <a:pt x="9773" y="1640"/>
                  </a:cubicBezTo>
                  <a:cubicBezTo>
                    <a:pt x="11106" y="1640"/>
                    <a:pt x="12423" y="2218"/>
                    <a:pt x="13773" y="2298"/>
                  </a:cubicBezTo>
                  <a:cubicBezTo>
                    <a:pt x="13869" y="2304"/>
                    <a:pt x="13964" y="2306"/>
                    <a:pt x="14059" y="2306"/>
                  </a:cubicBezTo>
                  <a:cubicBezTo>
                    <a:pt x="15793" y="2306"/>
                    <a:pt x="17467" y="1382"/>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27"/>
            </a:p>
          </p:txBody>
        </p:sp>
      </p:grpSp>
      <p:sp>
        <p:nvSpPr>
          <p:cNvPr id="191" name="Google Shape;191;p19"/>
          <p:cNvSpPr txBox="1">
            <a:spLocks noGrp="1"/>
          </p:cNvSpPr>
          <p:nvPr>
            <p:ph type="subTitle" idx="1"/>
          </p:nvPr>
        </p:nvSpPr>
        <p:spPr>
          <a:xfrm>
            <a:off x="951800" y="3405000"/>
            <a:ext cx="1712000" cy="111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None/>
              <a:defRPr sz="2394">
                <a:latin typeface="Black Han Sans"/>
                <a:ea typeface="Black Han Sans"/>
                <a:cs typeface="Black Han Sans"/>
                <a:sym typeface="Black Han Sans"/>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192" name="Google Shape;192;p19"/>
          <p:cNvSpPr txBox="1">
            <a:spLocks noGrp="1"/>
          </p:cNvSpPr>
          <p:nvPr>
            <p:ph type="body" idx="2"/>
          </p:nvPr>
        </p:nvSpPr>
        <p:spPr>
          <a:xfrm>
            <a:off x="951800" y="4517000"/>
            <a:ext cx="4214400" cy="1449600"/>
          </a:xfrm>
          <a:prstGeom prst="rect">
            <a:avLst/>
          </a:prstGeom>
        </p:spPr>
        <p:txBody>
          <a:bodyPr spcFirstLastPara="1" wrap="square" lIns="91425" tIns="91425" rIns="91425" bIns="91425" anchor="t" anchorCtr="0">
            <a:noAutofit/>
          </a:bodyPr>
          <a:lstStyle>
            <a:lvl1pPr marL="608076" lvl="0" indent="-422275" rtl="0">
              <a:spcBef>
                <a:spcPts val="0"/>
              </a:spcBef>
              <a:spcAft>
                <a:spcPts val="0"/>
              </a:spcAft>
              <a:buSzPts val="1400"/>
              <a:buChar char="●"/>
              <a:defRPr sz="2128"/>
            </a:lvl1pPr>
            <a:lvl2pPr marL="1216152" lvl="1" indent="-422275" rtl="0">
              <a:spcBef>
                <a:spcPts val="2128"/>
              </a:spcBef>
              <a:spcAft>
                <a:spcPts val="0"/>
              </a:spcAft>
              <a:buSzPts val="1400"/>
              <a:buChar char="○"/>
              <a:defRPr/>
            </a:lvl2pPr>
            <a:lvl3pPr marL="1824228" lvl="2" indent="-422275" rtl="0">
              <a:spcBef>
                <a:spcPts val="2128"/>
              </a:spcBef>
              <a:spcAft>
                <a:spcPts val="0"/>
              </a:spcAft>
              <a:buSzPts val="1400"/>
              <a:buChar char="■"/>
              <a:defRPr/>
            </a:lvl3pPr>
            <a:lvl4pPr marL="2432304" lvl="3" indent="-422275" rtl="0">
              <a:spcBef>
                <a:spcPts val="2128"/>
              </a:spcBef>
              <a:spcAft>
                <a:spcPts val="0"/>
              </a:spcAft>
              <a:buSzPts val="1400"/>
              <a:buChar char="●"/>
              <a:defRPr/>
            </a:lvl4pPr>
            <a:lvl5pPr marL="3040380" lvl="4" indent="-422275" rtl="0">
              <a:spcBef>
                <a:spcPts val="2128"/>
              </a:spcBef>
              <a:spcAft>
                <a:spcPts val="0"/>
              </a:spcAft>
              <a:buSzPts val="1400"/>
              <a:buChar char="○"/>
              <a:defRPr/>
            </a:lvl5pPr>
            <a:lvl6pPr marL="3648456" lvl="5" indent="-422275" rtl="0">
              <a:spcBef>
                <a:spcPts val="2128"/>
              </a:spcBef>
              <a:spcAft>
                <a:spcPts val="0"/>
              </a:spcAft>
              <a:buSzPts val="1400"/>
              <a:buChar char="■"/>
              <a:defRPr/>
            </a:lvl6pPr>
            <a:lvl7pPr marL="4256532" lvl="6" indent="-422275" rtl="0">
              <a:spcBef>
                <a:spcPts val="2128"/>
              </a:spcBef>
              <a:spcAft>
                <a:spcPts val="0"/>
              </a:spcAft>
              <a:buSzPts val="1400"/>
              <a:buChar char="●"/>
              <a:defRPr/>
            </a:lvl7pPr>
            <a:lvl8pPr marL="4864608" lvl="7" indent="-422275" rtl="0">
              <a:spcBef>
                <a:spcPts val="2128"/>
              </a:spcBef>
              <a:spcAft>
                <a:spcPts val="0"/>
              </a:spcAft>
              <a:buSzPts val="1400"/>
              <a:buChar char="○"/>
              <a:defRPr/>
            </a:lvl8pPr>
            <a:lvl9pPr marL="5472684" lvl="8" indent="-422275" rtl="0">
              <a:spcBef>
                <a:spcPts val="2128"/>
              </a:spcBef>
              <a:spcAft>
                <a:spcPts val="2128"/>
              </a:spcAft>
              <a:buSzPts val="1400"/>
              <a:buChar char="■"/>
              <a:defRPr/>
            </a:lvl9pPr>
          </a:lstStyle>
          <a:p>
            <a:endParaRPr/>
          </a:p>
        </p:txBody>
      </p:sp>
      <p:sp>
        <p:nvSpPr>
          <p:cNvPr id="193" name="Google Shape;193;p19"/>
          <p:cNvSpPr txBox="1">
            <a:spLocks noGrp="1"/>
          </p:cNvSpPr>
          <p:nvPr>
            <p:ph type="title"/>
          </p:nvPr>
        </p:nvSpPr>
        <p:spPr>
          <a:xfrm>
            <a:off x="951800" y="593367"/>
            <a:ext cx="9052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22606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2025/5/7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34088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2025/5/7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3841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9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00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364349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53586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470620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8494864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554415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206248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1188052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4165759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688120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857574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5/7/2025</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62526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3889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39179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1391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60361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5/7/2025</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74134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074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5/7/2025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1444844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412136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1DAD896-F8B7-5D3D-317E-2D2188596B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411075" y="180975"/>
            <a:ext cx="1257300" cy="1257300"/>
          </a:xfrm>
          <a:prstGeom prst="rect">
            <a:avLst/>
          </a:prstGeom>
        </p:spPr>
      </p:pic>
    </p:spTree>
    <p:extLst>
      <p:ext uri="{BB962C8B-B14F-4D97-AF65-F5344CB8AC3E}">
        <p14:creationId xmlns:p14="http://schemas.microsoft.com/office/powerpoint/2010/main" val="16082921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675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audio" Target="NULL"/><Relationship Id="rId4" Type="http://schemas.openxmlformats.org/officeDocument/2006/relationships/audio" Target="../media/audio5.wav"/><Relationship Id="rId9" Type="http://schemas.openxmlformats.org/officeDocument/2006/relationships/audio" Target="NULL"/></Relationships>
</file>

<file path=ppt/slides/_rels/slide1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jp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jp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38.xml"/><Relationship Id="rId5" Type="http://schemas.microsoft.com/office/2007/relationships/hdphoto" Target="../media/hdphoto7.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38.xml"/><Relationship Id="rId5" Type="http://schemas.microsoft.com/office/2007/relationships/hdphoto" Target="../media/hdphoto7.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slide" Target="slide4.xml"/><Relationship Id="rId26" Type="http://schemas.openxmlformats.org/officeDocument/2006/relationships/slide" Target="slide9.xml"/><Relationship Id="rId3" Type="http://schemas.openxmlformats.org/officeDocument/2006/relationships/slideLayout" Target="../slideLayouts/slideLayout25.xml"/><Relationship Id="rId21" Type="http://schemas.openxmlformats.org/officeDocument/2006/relationships/image" Target="../media/image20.png"/><Relationship Id="rId7" Type="http://schemas.openxmlformats.org/officeDocument/2006/relationships/image" Target="../media/image11.gif"/><Relationship Id="rId12" Type="http://schemas.openxmlformats.org/officeDocument/2006/relationships/image" Target="../media/image15.png"/><Relationship Id="rId17" Type="http://schemas.openxmlformats.org/officeDocument/2006/relationships/image" Target="../media/image18.png"/><Relationship Id="rId25" Type="http://schemas.microsoft.com/office/2007/relationships/hdphoto" Target="../media/hdphoto2.wdp"/><Relationship Id="rId2" Type="http://schemas.openxmlformats.org/officeDocument/2006/relationships/audio" Target="../media/media1.mp3"/><Relationship Id="rId16" Type="http://schemas.openxmlformats.org/officeDocument/2006/relationships/slide" Target="slide3.xml"/><Relationship Id="rId20" Type="http://schemas.openxmlformats.org/officeDocument/2006/relationships/slide" Target="slide5.xml"/><Relationship Id="rId29"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2.png"/><Relationship Id="rId5" Type="http://schemas.openxmlformats.org/officeDocument/2006/relationships/image" Target="../media/image9.jp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13.gif"/><Relationship Id="rId19" Type="http://schemas.openxmlformats.org/officeDocument/2006/relationships/image" Target="../media/image19.png"/><Relationship Id="rId4" Type="http://schemas.openxmlformats.org/officeDocument/2006/relationships/notesSlide" Target="../notesSlides/notesSlide2.xml"/><Relationship Id="rId9" Type="http://schemas.microsoft.com/office/2007/relationships/hdphoto" Target="../media/hdphoto1.wdp"/><Relationship Id="rId14" Type="http://schemas.openxmlformats.org/officeDocument/2006/relationships/slide" Target="slide7.xml"/><Relationship Id="rId22" Type="http://schemas.openxmlformats.org/officeDocument/2006/relationships/slide" Target="slide6.xml"/><Relationship Id="rId27"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27.png"/><Relationship Id="rId3" Type="http://schemas.openxmlformats.org/officeDocument/2006/relationships/slideLayout" Target="../slideLayouts/slideLayout25.xml"/><Relationship Id="rId7" Type="http://schemas.openxmlformats.org/officeDocument/2006/relationships/image" Target="../media/image9.jp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5.png"/><Relationship Id="rId5" Type="http://schemas.openxmlformats.org/officeDocument/2006/relationships/audio" Target="../media/audio2.wav"/><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8.png"/><Relationship Id="rId3" Type="http://schemas.openxmlformats.org/officeDocument/2006/relationships/slideLayout" Target="../slideLayouts/slideLayout25.xml"/><Relationship Id="rId7" Type="http://schemas.openxmlformats.org/officeDocument/2006/relationships/image" Target="../media/image9.jp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5.png"/><Relationship Id="rId5" Type="http://schemas.openxmlformats.org/officeDocument/2006/relationships/audio" Target="../media/audio2.wav"/><Relationship Id="rId10" Type="http://schemas.openxmlformats.org/officeDocument/2006/relationships/image" Target="../media/image13.gif"/><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png"/><Relationship Id="rId3" Type="http://schemas.openxmlformats.org/officeDocument/2006/relationships/slideLayout" Target="../slideLayouts/slideLayout25.xml"/><Relationship Id="rId7" Type="http://schemas.openxmlformats.org/officeDocument/2006/relationships/image" Target="../media/image9.jp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5.png"/><Relationship Id="rId5" Type="http://schemas.openxmlformats.org/officeDocument/2006/relationships/audio" Target="../media/audio2.wav"/><Relationship Id="rId10" Type="http://schemas.openxmlformats.org/officeDocument/2006/relationships/image" Target="../media/image13.gif"/><Relationship Id="rId4" Type="http://schemas.openxmlformats.org/officeDocument/2006/relationships/audio" Target="../media/audio1.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9.jp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5.png"/><Relationship Id="rId5" Type="http://schemas.openxmlformats.org/officeDocument/2006/relationships/audio" Target="../media/audio2.wav"/><Relationship Id="rId10" Type="http://schemas.openxmlformats.org/officeDocument/2006/relationships/image" Target="../media/image13.gif"/><Relationship Id="rId4" Type="http://schemas.openxmlformats.org/officeDocument/2006/relationships/audio" Target="../media/audio1.wav"/><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1.png"/><Relationship Id="rId3" Type="http://schemas.openxmlformats.org/officeDocument/2006/relationships/slideLayout" Target="../slideLayouts/slideLayout25.xml"/><Relationship Id="rId7" Type="http://schemas.openxmlformats.org/officeDocument/2006/relationships/image" Target="../media/image9.jpg"/><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25.png"/><Relationship Id="rId5" Type="http://schemas.openxmlformats.org/officeDocument/2006/relationships/audio" Target="../media/audio2.wav"/><Relationship Id="rId10" Type="http://schemas.openxmlformats.org/officeDocument/2006/relationships/image" Target="../media/image13.gif"/><Relationship Id="rId4" Type="http://schemas.openxmlformats.org/officeDocument/2006/relationships/audio" Target="../media/audio1.wav"/><Relationship Id="rId9"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2.xml"/><Relationship Id="rId5" Type="http://schemas.openxmlformats.org/officeDocument/2006/relationships/image" Target="../media/image3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7" name="TextBox 14">
            <a:extLst>
              <a:ext uri="{FF2B5EF4-FFF2-40B4-BE49-F238E27FC236}">
                <a16:creationId xmlns:a16="http://schemas.microsoft.com/office/drawing/2014/main" id="{7036082E-7DAD-B873-660D-98E59958E1B7}"/>
              </a:ext>
            </a:extLst>
          </p:cNvPr>
          <p:cNvSpPr txBox="1"/>
          <p:nvPr/>
        </p:nvSpPr>
        <p:spPr>
          <a:xfrm>
            <a:off x="2884779" y="-120648"/>
            <a:ext cx="642244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Đạo</a:t>
            </a:r>
            <a:r>
              <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 </a:t>
            </a:r>
            <a:r>
              <a:rPr kumimoji="0" lang="en-US" sz="4800" b="1" i="0" u="none" strike="noStrike" kern="1200" cap="none" spc="0" normalizeH="0" baseline="0" noProof="0" dirty="0" err="1">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rPr>
              <a:t>đức</a:t>
            </a:r>
            <a:endParaRPr kumimoji="0" lang="en-US" sz="4800" b="1" i="0" u="none" strike="noStrike" kern="1200" cap="none" spc="0" normalizeH="0" baseline="0" noProof="0" dirty="0">
              <a:ln w="22225">
                <a:solidFill>
                  <a:srgbClr val="FF0000"/>
                </a:solidFill>
                <a:prstDash val="solid"/>
              </a:ln>
              <a:solidFill>
                <a:srgbClr val="ED7D31">
                  <a:lumMod val="40000"/>
                  <a:lumOff val="60000"/>
                </a:srgbClr>
              </a:solidFill>
              <a:effectLst/>
              <a:uLnTx/>
              <a:uFillTx/>
              <a:latin typeface="UVN Banh Mi" pitchFamily="2" charset="0"/>
              <a:ea typeface="LNTH-LuoLuoNotangYuanTi 1" charset="-128"/>
              <a:cs typeface="LNTH-LuoLuoNotangYuanTi 1" charset="-128"/>
            </a:endParaRPr>
          </a:p>
        </p:txBody>
      </p:sp>
      <p:pic>
        <p:nvPicPr>
          <p:cNvPr id="2" name="Picture 1">
            <a:extLst>
              <a:ext uri="{FF2B5EF4-FFF2-40B4-BE49-F238E27FC236}">
                <a16:creationId xmlns:a16="http://schemas.microsoft.com/office/drawing/2014/main" id="{47882060-59ED-90D5-197C-9BEA3C948666}"/>
              </a:ext>
            </a:extLst>
          </p:cNvPr>
          <p:cNvPicPr>
            <a:picLocks noChangeAspect="1"/>
          </p:cNvPicPr>
          <p:nvPr/>
        </p:nvPicPr>
        <p:blipFill>
          <a:blip r:embed="rId4"/>
          <a:stretch>
            <a:fillRect/>
          </a:stretch>
        </p:blipFill>
        <p:spPr>
          <a:xfrm>
            <a:off x="4135953" y="890361"/>
            <a:ext cx="4224894" cy="829128"/>
          </a:xfrm>
          <a:prstGeom prst="rect">
            <a:avLst/>
          </a:prstGeom>
        </p:spPr>
      </p:pic>
      <p:pic>
        <p:nvPicPr>
          <p:cNvPr id="6" name="Picture 5">
            <a:extLst>
              <a:ext uri="{FF2B5EF4-FFF2-40B4-BE49-F238E27FC236}">
                <a16:creationId xmlns:a16="http://schemas.microsoft.com/office/drawing/2014/main" id="{F380E82B-44C0-E400-BB68-3817BC4AA5AB}"/>
              </a:ext>
            </a:extLst>
          </p:cNvPr>
          <p:cNvPicPr>
            <a:picLocks noChangeAspect="1"/>
          </p:cNvPicPr>
          <p:nvPr/>
        </p:nvPicPr>
        <p:blipFill>
          <a:blip r:embed="rId5"/>
          <a:stretch>
            <a:fillRect/>
          </a:stretch>
        </p:blipFill>
        <p:spPr>
          <a:xfrm>
            <a:off x="248662" y="1697225"/>
            <a:ext cx="11808975" cy="2987299"/>
          </a:xfrm>
          <a:prstGeom prst="rect">
            <a:avLst/>
          </a:prstGeom>
        </p:spPr>
      </p:pic>
    </p:spTree>
    <p:extLst>
      <p:ext uri="{BB962C8B-B14F-4D97-AF65-F5344CB8AC3E}">
        <p14:creationId xmlns:p14="http://schemas.microsoft.com/office/powerpoint/2010/main" val="342966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495788" y="823543"/>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kern="0" dirty="0">
                <a:solidFill>
                  <a:srgbClr val="002060"/>
                </a:solidFill>
                <a:latin typeface="Calibri" panose="020F0502020204030204" pitchFamily="34" charset="0"/>
                <a:cs typeface="Calibri" panose="020F0502020204030204" pitchFamily="34" charset="0"/>
                <a:sym typeface="Arial"/>
              </a:rPr>
              <a:t>Theo em, những em nhỏ bị bỏ rơi ngay từ khi mới chào đời đã bị tước đi những quyền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40568" y="3519378"/>
            <a:ext cx="11155680" cy="32216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Những em bé bị bỏ rơi ngay từ khi mới chào đời đã bị tước đi những quyền:</a:t>
            </a:r>
            <a:endParaRPr lang="en-US" sz="3300" b="1"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sống</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khai sinh và có quốc tịch</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sống chung với cha mẹ</a:t>
            </a:r>
            <a:endParaRPr lang="en-US" sz="3300" kern="0" dirty="0">
              <a:solidFill>
                <a:srgbClr val="FF0000"/>
              </a:solidFill>
              <a:latin typeface="Calibri" panose="020F0502020204030204" pitchFamily="34" charset="0"/>
              <a:cs typeface="Calibri" panose="020F0502020204030204" pitchFamily="34" charset="0"/>
              <a:sym typeface="Arial"/>
            </a:endParaRPr>
          </a:p>
          <a:p>
            <a:pPr marL="571500" indent="-571500" algn="just" defTabSz="1219170">
              <a:buClr>
                <a:srgbClr val="000000"/>
              </a:buClr>
              <a:buFont typeface="Arial" panose="020B0604020202020204" pitchFamily="34" charset="0"/>
              <a:buChar char="•"/>
              <a:defRPr/>
            </a:pPr>
            <a:r>
              <a:rPr lang="en-US" sz="3300" kern="0" dirty="0">
                <a:solidFill>
                  <a:srgbClr val="FF0000"/>
                </a:solidFill>
                <a:latin typeface="Calibri" panose="020F0502020204030204" pitchFamily="34" charset="0"/>
                <a:cs typeface="Calibri" panose="020F0502020204030204" pitchFamily="34" charset="0"/>
                <a:sym typeface="Arial"/>
              </a:rPr>
              <a:t>Q</a:t>
            </a:r>
            <a:r>
              <a:rPr lang="vi-VN" sz="3300" kern="0" dirty="0">
                <a:solidFill>
                  <a:srgbClr val="FF0000"/>
                </a:solidFill>
                <a:latin typeface="Calibri" panose="020F0502020204030204" pitchFamily="34" charset="0"/>
                <a:cs typeface="Calibri" panose="020F0502020204030204" pitchFamily="34" charset="0"/>
                <a:sym typeface="Arial"/>
              </a:rPr>
              <a:t>uyền được bảo vệ để không bị bỏ rơi. </a:t>
            </a:r>
            <a:endParaRPr lang="en-US" sz="3300" kern="0" dirty="0">
              <a:solidFill>
                <a:srgbClr val="FF0000"/>
              </a:solidFill>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461454" y="2257647"/>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88499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27685" y="58962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Việc làm của cô Mai Anh có ý nghĩa gì đối với Thiện Nhân?</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211033"/>
            <a:ext cx="11155680" cy="28176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300" b="1" kern="0" dirty="0">
                <a:solidFill>
                  <a:srgbClr val="FF0000"/>
                </a:solidFill>
                <a:latin typeface="Calibri" panose="020F0502020204030204" pitchFamily="34" charset="0"/>
                <a:cs typeface="Calibri" panose="020F0502020204030204" pitchFamily="34" charset="0"/>
                <a:sym typeface="Arial"/>
              </a:rPr>
              <a:t>Việc làm của cô Mai Anh có ý nghĩa vô cùng to lớn đối với Thiện Nhân. Đó thể hiện tình yêu thương vô bờ bến của cô dành cho em. Nó giúp cuộc đời em trở nên tốt đẹp hơn, tươi sáng hơn. Việc làm của cô cũng giúp Thiện Nhân được có các quyền trẻ em và được pháp luật bảo vệ, công nhận.</a:t>
            </a:r>
            <a:endParaRPr kumimoji="0" lang="en-US" sz="33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535881" y="1906772"/>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63757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09AAB0-5FDE-25E3-F217-E364DB8BCAA6}"/>
              </a:ext>
            </a:extLst>
          </p:cNvPr>
          <p:cNvSpPr/>
          <p:nvPr/>
        </p:nvSpPr>
        <p:spPr>
          <a:xfrm>
            <a:off x="231228" y="420414"/>
            <a:ext cx="11624441" cy="6295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04C1AB0-F5CB-4645-E456-BCAE30AAD343}"/>
              </a:ext>
            </a:extLst>
          </p:cNvPr>
          <p:cNvSpPr/>
          <p:nvPr/>
        </p:nvSpPr>
        <p:spPr>
          <a:xfrm>
            <a:off x="517052" y="260017"/>
            <a:ext cx="11155680" cy="1430560"/>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Thiện Nhân đã thực hiện tốt những bổn phận gì của trẻ em?</a:t>
            </a:r>
          </a:p>
        </p:txBody>
      </p:sp>
      <p:sp>
        <p:nvSpPr>
          <p:cNvPr id="7" name="Rectangle: Rounded Corners 6">
            <a:extLst>
              <a:ext uri="{FF2B5EF4-FFF2-40B4-BE49-F238E27FC236}">
                <a16:creationId xmlns:a16="http://schemas.microsoft.com/office/drawing/2014/main" id="{159556B9-1F84-8440-1B8F-B62FDD5B23A1}"/>
              </a:ext>
            </a:extLst>
          </p:cNvPr>
          <p:cNvSpPr/>
          <p:nvPr/>
        </p:nvSpPr>
        <p:spPr>
          <a:xfrm>
            <a:off x="672465" y="3030278"/>
            <a:ext cx="10895758" cy="35619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defRPr/>
            </a:pPr>
            <a:r>
              <a:rPr lang="vi-VN" sz="3200" b="1" kern="0" dirty="0">
                <a:solidFill>
                  <a:srgbClr val="FF0000"/>
                </a:solidFill>
                <a:latin typeface="Calibri" panose="020F0502020204030204" pitchFamily="34" charset="0"/>
                <a:cs typeface="Calibri" panose="020F0502020204030204" pitchFamily="34" charset="0"/>
                <a:sym typeface="Arial"/>
              </a:rPr>
              <a:t>Thiện Nhân đã thưc hiện tốt bổn phận kính trọng, lễ phép, hiếu thảo với ông bà, cha mẹ; yêu thư</a:t>
            </a:r>
            <a:r>
              <a:rPr lang="en-US" sz="3200" b="1" kern="0" dirty="0">
                <a:solidFill>
                  <a:srgbClr val="FF0000"/>
                </a:solidFill>
                <a:latin typeface="Calibri" panose="020F0502020204030204" pitchFamily="34" charset="0"/>
                <a:cs typeface="Calibri" panose="020F0502020204030204" pitchFamily="34" charset="0"/>
                <a:sym typeface="Arial"/>
              </a:rPr>
              <a:t>ơ</a:t>
            </a:r>
            <a:r>
              <a:rPr lang="vi-VN" sz="3200" b="1" kern="0" dirty="0">
                <a:solidFill>
                  <a:srgbClr val="FF0000"/>
                </a:solidFill>
                <a:latin typeface="Calibri" panose="020F0502020204030204" pitchFamily="34" charset="0"/>
                <a:cs typeface="Calibri" panose="020F0502020204030204" pitchFamily="34" charset="0"/>
                <a:sym typeface="Arial"/>
              </a:rPr>
              <a:t>ng, quan tâm, chia s</a:t>
            </a:r>
            <a:r>
              <a:rPr lang="en-US" sz="3200" b="1" kern="0" dirty="0">
                <a:solidFill>
                  <a:srgbClr val="FF0000"/>
                </a:solidFill>
                <a:latin typeface="Calibri" panose="020F0502020204030204" pitchFamily="34" charset="0"/>
                <a:cs typeface="Calibri" panose="020F0502020204030204" pitchFamily="34" charset="0"/>
                <a:sym typeface="Arial"/>
              </a:rPr>
              <a:t>ẻ</a:t>
            </a:r>
            <a:r>
              <a:rPr lang="vi-VN" sz="3200" b="1" kern="0" dirty="0">
                <a:solidFill>
                  <a:srgbClr val="FF0000"/>
                </a:solidFill>
                <a:latin typeface="Calibri" panose="020F0502020204030204" pitchFamily="34" charset="0"/>
                <a:cs typeface="Calibri" panose="020F0502020204030204" pitchFamily="34" charset="0"/>
                <a:sym typeface="Arial"/>
              </a:rPr>
              <a:t> tình cảm với cha mẹ và các thành viên trong gia đ</a:t>
            </a:r>
            <a:r>
              <a:rPr lang="en-US" sz="3200" b="1" kern="0" dirty="0">
                <a:solidFill>
                  <a:srgbClr val="FF0000"/>
                </a:solidFill>
                <a:latin typeface="Calibri" panose="020F0502020204030204" pitchFamily="34" charset="0"/>
                <a:cs typeface="Calibri" panose="020F0502020204030204" pitchFamily="34" charset="0"/>
                <a:sym typeface="Arial"/>
              </a:rPr>
              <a:t>ì</a:t>
            </a:r>
            <a:r>
              <a:rPr lang="vi-VN" sz="3200" b="1" kern="0" dirty="0">
                <a:solidFill>
                  <a:srgbClr val="FF0000"/>
                </a:solidFill>
                <a:latin typeface="Calibri" panose="020F0502020204030204" pitchFamily="34" charset="0"/>
                <a:cs typeface="Calibri" panose="020F0502020204030204" pitchFamily="34" charset="0"/>
                <a:sym typeface="Arial"/>
              </a:rPr>
              <a:t>nh; học tập, rèn luyện, giữ gìn nền nếp gia </a:t>
            </a:r>
            <a:r>
              <a:rPr lang="en-US" sz="3200" b="1" kern="0" dirty="0" err="1">
                <a:solidFill>
                  <a:srgbClr val="FF0000"/>
                </a:solidFill>
                <a:latin typeface="Calibri" panose="020F0502020204030204" pitchFamily="34" charset="0"/>
                <a:cs typeface="Calibri" panose="020F0502020204030204" pitchFamily="34" charset="0"/>
                <a:sym typeface="Arial"/>
              </a:rPr>
              <a:t>đì</a:t>
            </a:r>
            <a:r>
              <a:rPr lang="vi-VN" sz="3200" b="1" kern="0" dirty="0">
                <a:solidFill>
                  <a:srgbClr val="FF0000"/>
                </a:solidFill>
                <a:latin typeface="Calibri" panose="020F0502020204030204" pitchFamily="34" charset="0"/>
                <a:cs typeface="Calibri" panose="020F0502020204030204" pitchFamily="34" charset="0"/>
                <a:sym typeface="Arial"/>
              </a:rPr>
              <a:t>nh, phụ giúp cha mẹ và các thành viên trong gia đình những công việc phù hợp với độ tuổi. </a:t>
            </a:r>
            <a:endParaRPr kumimoji="0" lang="en-US" sz="320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
        <p:nvSpPr>
          <p:cNvPr id="10" name="Arrow: Curved Right 9">
            <a:extLst>
              <a:ext uri="{FF2B5EF4-FFF2-40B4-BE49-F238E27FC236}">
                <a16:creationId xmlns:a16="http://schemas.microsoft.com/office/drawing/2014/main" id="{8D5C15ED-D5DD-1F26-93E5-ECB3CA03D809}"/>
              </a:ext>
            </a:extLst>
          </p:cNvPr>
          <p:cNvSpPr/>
          <p:nvPr/>
        </p:nvSpPr>
        <p:spPr>
          <a:xfrm>
            <a:off x="387025" y="1672856"/>
            <a:ext cx="1158240" cy="1362075"/>
          </a:xfrm>
          <a:prstGeom prst="curvedRightArrow">
            <a:avLst/>
          </a:prstGeom>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02572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5" name="Picture 314" descr="A picture containing diagram&#10;&#10;Description automatically generated">
            <a:extLst>
              <a:ext uri="{FF2B5EF4-FFF2-40B4-BE49-F238E27FC236}">
                <a16:creationId xmlns:a16="http://schemas.microsoft.com/office/drawing/2014/main" id="{FDA01EC8-355D-0642-5761-A4BDAC01B28E}"/>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1" y="187310"/>
            <a:ext cx="7676707" cy="3948755"/>
          </a:xfrm>
          <a:prstGeom prst="rect">
            <a:avLst/>
          </a:prstGeom>
        </p:spPr>
      </p:pic>
      <p:sp>
        <p:nvSpPr>
          <p:cNvPr id="27" name="Hộp Văn bản 26">
            <a:extLst>
              <a:ext uri="{FF2B5EF4-FFF2-40B4-BE49-F238E27FC236}">
                <a16:creationId xmlns:a16="http://schemas.microsoft.com/office/drawing/2014/main" id="{800F79B7-CF0C-8D15-20B3-AF7E6E89CD52}"/>
              </a:ext>
            </a:extLst>
          </p:cNvPr>
          <p:cNvSpPr txBox="1"/>
          <p:nvPr/>
        </p:nvSpPr>
        <p:spPr>
          <a:xfrm>
            <a:off x="0" y="1168476"/>
            <a:ext cx="7230140" cy="2308324"/>
          </a:xfrm>
          <a:prstGeom prst="rect">
            <a:avLst/>
          </a:prstGeom>
          <a:noFill/>
        </p:spPr>
        <p:txBody>
          <a:bodyPr wrap="square" rtlCol="0">
            <a:spAutoFit/>
          </a:bodyPr>
          <a:lstStyle/>
          <a:p>
            <a:pPr lvl="0" algn="ctr"/>
            <a:r>
              <a:rPr lang="en-US" sz="4800" b="1" dirty="0">
                <a:solidFill>
                  <a:prstClr val="black"/>
                </a:solidFill>
              </a:rPr>
              <a:t>Theo </a:t>
            </a:r>
            <a:r>
              <a:rPr lang="en-US" sz="4800" b="1" dirty="0" err="1">
                <a:solidFill>
                  <a:prstClr val="black"/>
                </a:solidFill>
              </a:rPr>
              <a:t>em</a:t>
            </a:r>
            <a:r>
              <a:rPr lang="en-US" sz="4800" b="1" dirty="0">
                <a:solidFill>
                  <a:prstClr val="black"/>
                </a:solidFill>
              </a:rPr>
              <a:t>, </a:t>
            </a:r>
            <a:r>
              <a:rPr lang="en-US" sz="4800" b="1" dirty="0" err="1">
                <a:solidFill>
                  <a:prstClr val="black"/>
                </a:solidFill>
              </a:rPr>
              <a:t>vì</a:t>
            </a:r>
            <a:r>
              <a:rPr lang="en-US" sz="4800" b="1" dirty="0">
                <a:solidFill>
                  <a:prstClr val="black"/>
                </a:solidFill>
              </a:rPr>
              <a:t> </a:t>
            </a:r>
            <a:r>
              <a:rPr lang="en-US" sz="4800" b="1" dirty="0" err="1">
                <a:solidFill>
                  <a:prstClr val="black"/>
                </a:solidFill>
              </a:rPr>
              <a:t>sao</a:t>
            </a:r>
            <a:r>
              <a:rPr lang="en-US" sz="4800" b="1" dirty="0">
                <a:solidFill>
                  <a:prstClr val="black"/>
                </a:solidFill>
              </a:rPr>
              <a:t> </a:t>
            </a:r>
            <a:r>
              <a:rPr lang="en-US" sz="4800" b="1" dirty="0" err="1">
                <a:solidFill>
                  <a:prstClr val="black"/>
                </a:solidFill>
              </a:rPr>
              <a:t>phải</a:t>
            </a:r>
            <a:r>
              <a:rPr lang="en-US" sz="4800" b="1" dirty="0">
                <a:solidFill>
                  <a:prstClr val="black"/>
                </a:solidFill>
              </a:rPr>
              <a:t> </a:t>
            </a:r>
            <a:r>
              <a:rPr lang="en-US" sz="4800" b="1" dirty="0" err="1">
                <a:solidFill>
                  <a:prstClr val="black"/>
                </a:solidFill>
              </a:rPr>
              <a:t>thực</a:t>
            </a:r>
            <a:r>
              <a:rPr lang="en-US" sz="4800" b="1" dirty="0">
                <a:solidFill>
                  <a:prstClr val="black"/>
                </a:solidFill>
              </a:rPr>
              <a:t> </a:t>
            </a:r>
            <a:r>
              <a:rPr lang="en-US" sz="4800" b="1" dirty="0" err="1">
                <a:solidFill>
                  <a:prstClr val="black"/>
                </a:solidFill>
              </a:rPr>
              <a:t>hiện</a:t>
            </a:r>
            <a:r>
              <a:rPr lang="en-US" sz="4800" b="1" dirty="0">
                <a:solidFill>
                  <a:prstClr val="black"/>
                </a:solidFill>
              </a:rPr>
              <a:t> </a:t>
            </a:r>
            <a:r>
              <a:rPr lang="en-US" sz="4800" b="1" dirty="0" err="1">
                <a:solidFill>
                  <a:prstClr val="black"/>
                </a:solidFill>
              </a:rPr>
              <a:t>quyền</a:t>
            </a:r>
            <a:r>
              <a:rPr lang="en-US" sz="4800" b="1" dirty="0">
                <a:solidFill>
                  <a:prstClr val="black"/>
                </a:solidFill>
              </a:rPr>
              <a:t> </a:t>
            </a:r>
            <a:r>
              <a:rPr lang="en-US" sz="4800" b="1" dirty="0" err="1">
                <a:solidFill>
                  <a:prstClr val="black"/>
                </a:solidFill>
              </a:rPr>
              <a:t>và</a:t>
            </a:r>
            <a:r>
              <a:rPr lang="en-US" sz="4800" b="1" dirty="0">
                <a:solidFill>
                  <a:prstClr val="black"/>
                </a:solidFill>
              </a:rPr>
              <a:t> </a:t>
            </a:r>
            <a:r>
              <a:rPr lang="en-US" sz="4800" b="1" dirty="0" err="1">
                <a:solidFill>
                  <a:prstClr val="black"/>
                </a:solidFill>
              </a:rPr>
              <a:t>bổn</a:t>
            </a:r>
            <a:r>
              <a:rPr lang="en-US" sz="4800" b="1" dirty="0">
                <a:solidFill>
                  <a:prstClr val="black"/>
                </a:solidFill>
              </a:rPr>
              <a:t> </a:t>
            </a:r>
            <a:r>
              <a:rPr lang="en-US" sz="4800" b="1" dirty="0" err="1">
                <a:solidFill>
                  <a:prstClr val="black"/>
                </a:solidFill>
              </a:rPr>
              <a:t>phận</a:t>
            </a:r>
            <a:r>
              <a:rPr lang="en-US" sz="4800" b="1" dirty="0">
                <a:solidFill>
                  <a:prstClr val="black"/>
                </a:solidFill>
              </a:rPr>
              <a:t> </a:t>
            </a:r>
            <a:r>
              <a:rPr lang="en-US" sz="4800" b="1" dirty="0" err="1">
                <a:solidFill>
                  <a:prstClr val="black"/>
                </a:solidFill>
              </a:rPr>
              <a:t>của</a:t>
            </a:r>
            <a:r>
              <a:rPr lang="en-US" sz="4800" b="1" dirty="0">
                <a:solidFill>
                  <a:prstClr val="black"/>
                </a:solidFill>
              </a:rPr>
              <a:t> </a:t>
            </a:r>
            <a:r>
              <a:rPr lang="en-US" sz="4800" b="1" dirty="0" err="1">
                <a:solidFill>
                  <a:prstClr val="black"/>
                </a:solidFill>
              </a:rPr>
              <a:t>trẻ</a:t>
            </a:r>
            <a:r>
              <a:rPr lang="en-US" sz="4800" b="1" dirty="0">
                <a:solidFill>
                  <a:prstClr val="black"/>
                </a:solidFill>
              </a:rPr>
              <a:t> </a:t>
            </a:r>
            <a:r>
              <a:rPr lang="en-US" sz="4800" b="1" dirty="0" err="1">
                <a:solidFill>
                  <a:prstClr val="black"/>
                </a:solidFill>
              </a:rPr>
              <a:t>em</a:t>
            </a:r>
            <a:r>
              <a:rPr lang="en-US" sz="4800" b="1" dirty="0">
                <a:solidFill>
                  <a:prstClr val="black"/>
                </a:solidFill>
              </a:rPr>
              <a:t>?</a:t>
            </a:r>
            <a:endParaRPr kumimoji="0" lang="en-US" sz="4800" b="1" i="0" u="none" strike="noStrike" kern="1200" cap="none" spc="0" normalizeH="0" baseline="0" noProof="0" dirty="0">
              <a:ln>
                <a:noFill/>
              </a:ln>
              <a:solidFill>
                <a:srgbClr val="7030A0"/>
              </a:solidFill>
              <a:effectLst/>
              <a:uLnTx/>
              <a:uFillTx/>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4"/>
          <a:stretch>
            <a:fillRect/>
          </a:stretch>
        </p:blipFill>
        <p:spPr>
          <a:xfrm>
            <a:off x="7923568" y="1790767"/>
            <a:ext cx="3988715" cy="5099728"/>
          </a:xfrm>
          <a:prstGeom prst="rect">
            <a:avLst/>
          </a:prstGeom>
        </p:spPr>
      </p:pic>
    </p:spTree>
    <p:extLst>
      <p:ext uri="{BB962C8B-B14F-4D97-AF65-F5344CB8AC3E}">
        <p14:creationId xmlns:p14="http://schemas.microsoft.com/office/powerpoint/2010/main" val="6524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79717" y="1117811"/>
            <a:ext cx="6955970" cy="5216728"/>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495204" y="1356676"/>
            <a:ext cx="6631320" cy="4801314"/>
          </a:xfrm>
          <a:prstGeom prst="rect">
            <a:avLst/>
          </a:prstGeom>
          <a:noFill/>
        </p:spPr>
        <p:txBody>
          <a:bodyPr wrap="square" rtlCol="0">
            <a:spAutoFit/>
          </a:bodyPr>
          <a:lstStyle/>
          <a:p>
            <a:pPr lvl="0" algn="just"/>
            <a:r>
              <a:rPr lang="vi-VN" sz="3400" dirty="0">
                <a:solidFill>
                  <a:prstClr val="black"/>
                </a:solidFill>
                <a:latin typeface="Calibri" panose="020F0502020204030204"/>
              </a:rPr>
              <a:t>Thực hiện quyền và bổn phận của trẻ em có ý nghĩa rất quan tr</a:t>
            </a:r>
            <a:r>
              <a:rPr lang="en-US" sz="3400" dirty="0">
                <a:solidFill>
                  <a:prstClr val="black"/>
                </a:solidFill>
                <a:latin typeface="Calibri" panose="020F0502020204030204"/>
              </a:rPr>
              <a:t>ọ</a:t>
            </a:r>
            <a:r>
              <a:rPr lang="vi-VN" sz="3400" dirty="0">
                <a:solidFill>
                  <a:prstClr val="black"/>
                </a:solidFill>
                <a:latin typeface="Calibri" panose="020F0502020204030204"/>
              </a:rPr>
              <a:t>ng, là điều kiện cần thiết để cho trẻ em được sống, được phát triển trong bầu không khi hạnh phúc, yêu thương, an toàn, lành mạnh, bình đẳng; được tham gia vào các hoạt động xã hội; được phát triển đ</a:t>
            </a:r>
            <a:r>
              <a:rPr lang="en-US" sz="3400" dirty="0">
                <a:solidFill>
                  <a:prstClr val="black"/>
                </a:solidFill>
                <a:latin typeface="Calibri" panose="020F0502020204030204"/>
              </a:rPr>
              <a:t>ầ</a:t>
            </a:r>
            <a:r>
              <a:rPr lang="vi-VN" sz="3400" dirty="0">
                <a:solidFill>
                  <a:prstClr val="black"/>
                </a:solidFill>
                <a:latin typeface="Calibri" panose="020F0502020204030204"/>
              </a:rPr>
              <a:t>y đủ, toàn diện về thể chất và t</a:t>
            </a:r>
            <a:r>
              <a:rPr lang="en-US" sz="3400" dirty="0" err="1">
                <a:solidFill>
                  <a:prstClr val="black"/>
                </a:solidFill>
                <a:latin typeface="Calibri" panose="020F0502020204030204"/>
              </a:rPr>
              <a:t>i</a:t>
            </a:r>
            <a:r>
              <a:rPr lang="vi-VN" sz="3400" dirty="0">
                <a:solidFill>
                  <a:prstClr val="black"/>
                </a:solidFill>
                <a:latin typeface="Calibri" panose="020F0502020204030204"/>
              </a:rPr>
              <a:t>nh thần</a:t>
            </a:r>
            <a:endParaRPr kumimoji="0" lang="en-US" sz="3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Rectangle: Rounded Corners 8">
            <a:extLst>
              <a:ext uri="{FF2B5EF4-FFF2-40B4-BE49-F238E27FC236}">
                <a16:creationId xmlns:a16="http://schemas.microsoft.com/office/drawing/2014/main" id="{B4501389-A9E3-E734-495B-AD087AC2A4DC}"/>
              </a:ext>
            </a:extLst>
          </p:cNvPr>
          <p:cNvSpPr/>
          <p:nvPr/>
        </p:nvSpPr>
        <p:spPr>
          <a:xfrm>
            <a:off x="7533495" y="343110"/>
            <a:ext cx="4526219" cy="1754326"/>
          </a:xfrm>
          <a:custGeom>
            <a:avLst/>
            <a:gdLst>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 name="connsiteX0" fmla="*/ 0 w 4526219"/>
              <a:gd name="connsiteY0" fmla="*/ 175607 h 1754326"/>
              <a:gd name="connsiteX1" fmla="*/ 193945 w 4526219"/>
              <a:gd name="connsiteY1" fmla="*/ 0 h 1754326"/>
              <a:gd name="connsiteX2" fmla="*/ 4332273 w 4526219"/>
              <a:gd name="connsiteY2" fmla="*/ 0 h 1754326"/>
              <a:gd name="connsiteX3" fmla="*/ 4526219 w 4526219"/>
              <a:gd name="connsiteY3" fmla="*/ 175607 h 1754326"/>
              <a:gd name="connsiteX4" fmla="*/ 4526219 w 4526219"/>
              <a:gd name="connsiteY4" fmla="*/ 1578718 h 1754326"/>
              <a:gd name="connsiteX5" fmla="*/ 4332273 w 4526219"/>
              <a:gd name="connsiteY5" fmla="*/ 1754326 h 1754326"/>
              <a:gd name="connsiteX6" fmla="*/ 193945 w 4526219"/>
              <a:gd name="connsiteY6" fmla="*/ 1754326 h 1754326"/>
              <a:gd name="connsiteX7" fmla="*/ 0 w 4526219"/>
              <a:gd name="connsiteY7" fmla="*/ 1578718 h 1754326"/>
              <a:gd name="connsiteX8" fmla="*/ 0 w 4526219"/>
              <a:gd name="connsiteY8" fmla="*/ 175607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6219" h="1754326" fill="none" extrusionOk="0">
                <a:moveTo>
                  <a:pt x="0" y="175607"/>
                </a:moveTo>
                <a:cubicBezTo>
                  <a:pt x="2641" y="101531"/>
                  <a:pt x="122610" y="-24047"/>
                  <a:pt x="193945" y="0"/>
                </a:cubicBezTo>
                <a:cubicBezTo>
                  <a:pt x="1661355" y="74802"/>
                  <a:pt x="3418099" y="-180645"/>
                  <a:pt x="4332273" y="0"/>
                </a:cubicBezTo>
                <a:cubicBezTo>
                  <a:pt x="4412257" y="-4097"/>
                  <a:pt x="4549770" y="62250"/>
                  <a:pt x="4526219" y="175607"/>
                </a:cubicBezTo>
                <a:cubicBezTo>
                  <a:pt x="4569495" y="756204"/>
                  <a:pt x="4601285" y="1000211"/>
                  <a:pt x="4526219" y="1578718"/>
                </a:cubicBezTo>
                <a:cubicBezTo>
                  <a:pt x="4508452" y="1692684"/>
                  <a:pt x="4474459" y="1753194"/>
                  <a:pt x="4332273" y="1754326"/>
                </a:cubicBezTo>
                <a:cubicBezTo>
                  <a:pt x="3402039" y="1710739"/>
                  <a:pt x="2136762" y="1731502"/>
                  <a:pt x="193945" y="1754326"/>
                </a:cubicBezTo>
                <a:cubicBezTo>
                  <a:pt x="82234" y="1727554"/>
                  <a:pt x="450" y="1694309"/>
                  <a:pt x="0" y="1578718"/>
                </a:cubicBezTo>
                <a:cubicBezTo>
                  <a:pt x="-122878" y="971172"/>
                  <a:pt x="98073" y="604276"/>
                  <a:pt x="0" y="175607"/>
                </a:cubicBezTo>
                <a:close/>
              </a:path>
              <a:path w="4526219" h="1754326" stroke="0" extrusionOk="0">
                <a:moveTo>
                  <a:pt x="0" y="175607"/>
                </a:moveTo>
                <a:cubicBezTo>
                  <a:pt x="-22974" y="82069"/>
                  <a:pt x="108559" y="-19258"/>
                  <a:pt x="193945" y="0"/>
                </a:cubicBezTo>
                <a:cubicBezTo>
                  <a:pt x="1538828" y="-296410"/>
                  <a:pt x="2276952" y="128734"/>
                  <a:pt x="4332273" y="0"/>
                </a:cubicBezTo>
                <a:cubicBezTo>
                  <a:pt x="4420260" y="-270"/>
                  <a:pt x="4527098" y="111901"/>
                  <a:pt x="4526219" y="175607"/>
                </a:cubicBezTo>
                <a:cubicBezTo>
                  <a:pt x="4625162" y="583181"/>
                  <a:pt x="4663051" y="1079671"/>
                  <a:pt x="4526219" y="1578718"/>
                </a:cubicBezTo>
                <a:cubicBezTo>
                  <a:pt x="4526253" y="1688915"/>
                  <a:pt x="4413895" y="1748701"/>
                  <a:pt x="4332273" y="1754326"/>
                </a:cubicBezTo>
                <a:cubicBezTo>
                  <a:pt x="2690391" y="1727546"/>
                  <a:pt x="648418" y="1787430"/>
                  <a:pt x="193945" y="1754326"/>
                </a:cubicBezTo>
                <a:cubicBezTo>
                  <a:pt x="94877" y="1715345"/>
                  <a:pt x="-7655" y="1654981"/>
                  <a:pt x="0" y="1578718"/>
                </a:cubicBezTo>
                <a:cubicBezTo>
                  <a:pt x="-147555" y="1104740"/>
                  <a:pt x="-141547" y="735935"/>
                  <a:pt x="0" y="175607"/>
                </a:cubicBezTo>
                <a:close/>
              </a:path>
              <a:path w="4526219" h="1754326" fill="none" stroke="0" extrusionOk="0">
                <a:moveTo>
                  <a:pt x="0" y="175607"/>
                </a:moveTo>
                <a:cubicBezTo>
                  <a:pt x="-5934" y="69205"/>
                  <a:pt x="104925" y="-4118"/>
                  <a:pt x="193945" y="0"/>
                </a:cubicBezTo>
                <a:cubicBezTo>
                  <a:pt x="1472404" y="142072"/>
                  <a:pt x="3408407" y="-21058"/>
                  <a:pt x="4332273" y="0"/>
                </a:cubicBezTo>
                <a:cubicBezTo>
                  <a:pt x="4428624" y="4455"/>
                  <a:pt x="4558627" y="75220"/>
                  <a:pt x="4526219" y="175607"/>
                </a:cubicBezTo>
                <a:cubicBezTo>
                  <a:pt x="4501910" y="831252"/>
                  <a:pt x="4627109" y="1009228"/>
                  <a:pt x="4526219" y="1578718"/>
                </a:cubicBezTo>
                <a:cubicBezTo>
                  <a:pt x="4519404" y="1703780"/>
                  <a:pt x="4448863" y="1735038"/>
                  <a:pt x="4332273" y="1754326"/>
                </a:cubicBezTo>
                <a:cubicBezTo>
                  <a:pt x="3084253" y="1655515"/>
                  <a:pt x="2280313" y="1640502"/>
                  <a:pt x="193945" y="1754326"/>
                </a:cubicBezTo>
                <a:cubicBezTo>
                  <a:pt x="84061" y="1739892"/>
                  <a:pt x="21664" y="1686720"/>
                  <a:pt x="0" y="1578718"/>
                </a:cubicBezTo>
                <a:cubicBezTo>
                  <a:pt x="-82662" y="1059409"/>
                  <a:pt x="-74052" y="705860"/>
                  <a:pt x="0" y="175607"/>
                </a:cubicBezTo>
                <a:close/>
              </a:path>
              <a:path w="4526219" h="1754326" fill="none" stroke="0" extrusionOk="0">
                <a:moveTo>
                  <a:pt x="0" y="175607"/>
                </a:moveTo>
                <a:cubicBezTo>
                  <a:pt x="378" y="78163"/>
                  <a:pt x="113680" y="-10774"/>
                  <a:pt x="193945" y="0"/>
                </a:cubicBezTo>
                <a:cubicBezTo>
                  <a:pt x="1509783" y="234052"/>
                  <a:pt x="3446211" y="-140944"/>
                  <a:pt x="4332273" y="0"/>
                </a:cubicBezTo>
                <a:cubicBezTo>
                  <a:pt x="4416469" y="-1910"/>
                  <a:pt x="4557936" y="82385"/>
                  <a:pt x="4526219" y="175607"/>
                </a:cubicBezTo>
                <a:cubicBezTo>
                  <a:pt x="4530230" y="804063"/>
                  <a:pt x="4600435" y="996285"/>
                  <a:pt x="4526219" y="1578718"/>
                </a:cubicBezTo>
                <a:cubicBezTo>
                  <a:pt x="4510939" y="1691480"/>
                  <a:pt x="4447166" y="1741307"/>
                  <a:pt x="4332273" y="1754326"/>
                </a:cubicBezTo>
                <a:cubicBezTo>
                  <a:pt x="3253410" y="1510381"/>
                  <a:pt x="2186511" y="1656773"/>
                  <a:pt x="193945" y="1754326"/>
                </a:cubicBezTo>
                <a:cubicBezTo>
                  <a:pt x="76603" y="1720322"/>
                  <a:pt x="12467" y="1689926"/>
                  <a:pt x="0" y="1578718"/>
                </a:cubicBezTo>
                <a:cubicBezTo>
                  <a:pt x="-127471" y="1049450"/>
                  <a:pt x="105593" y="637289"/>
                  <a:pt x="0" y="175607"/>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D69EBD3-31A2-D3E8-1354-1DAEB9085D2E}"/>
              </a:ext>
            </a:extLst>
          </p:cNvPr>
          <p:cNvPicPr>
            <a:picLocks noChangeAspect="1"/>
          </p:cNvPicPr>
          <p:nvPr/>
        </p:nvPicPr>
        <p:blipFill>
          <a:blip r:embed="rId4"/>
          <a:stretch>
            <a:fillRect/>
          </a:stretch>
        </p:blipFill>
        <p:spPr>
          <a:xfrm>
            <a:off x="7576088" y="585855"/>
            <a:ext cx="4078577" cy="1603387"/>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28308" y="2501428"/>
            <a:ext cx="6342857" cy="4247619"/>
          </a:xfrm>
          <a:prstGeom prst="rect">
            <a:avLst/>
          </a:prstGeom>
        </p:spPr>
      </p:pic>
      <p:pic>
        <p:nvPicPr>
          <p:cNvPr id="4" name="Picture 3">
            <a:extLst>
              <a:ext uri="{FF2B5EF4-FFF2-40B4-BE49-F238E27FC236}">
                <a16:creationId xmlns:a16="http://schemas.microsoft.com/office/drawing/2014/main" id="{9CEC4870-24EA-855E-9AB2-E607DB404718}"/>
              </a:ext>
            </a:extLst>
          </p:cNvPr>
          <p:cNvPicPr>
            <a:picLocks noChangeAspect="1"/>
          </p:cNvPicPr>
          <p:nvPr/>
        </p:nvPicPr>
        <p:blipFill>
          <a:blip r:embed="rId4"/>
          <a:stretch>
            <a:fillRect/>
          </a:stretch>
        </p:blipFill>
        <p:spPr>
          <a:xfrm>
            <a:off x="5604086" y="1519087"/>
            <a:ext cx="6108721" cy="2139881"/>
          </a:xfrm>
          <a:prstGeom prst="rect">
            <a:avLst/>
          </a:prstGeom>
        </p:spPr>
      </p:pic>
    </p:spTree>
    <p:extLst>
      <p:ext uri="{BB962C8B-B14F-4D97-AF65-F5344CB8AC3E}">
        <p14:creationId xmlns:p14="http://schemas.microsoft.com/office/powerpoint/2010/main" val="343706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11843" y="1412666"/>
            <a:ext cx="5890436" cy="2308324"/>
          </a:xfrm>
          <a:prstGeom prst="rect">
            <a:avLst/>
          </a:prstGeom>
          <a:noFill/>
        </p:spPr>
        <p:txBody>
          <a:bodyPr wrap="square" lIns="91440" tIns="45720" rIns="91440" bIns="45720">
            <a:spAutoFit/>
          </a:bodyPr>
          <a:lstStyle/>
          <a:p>
            <a:pPr lvl="0" algn="ctr">
              <a:defRPr/>
            </a:pPr>
            <a:r>
              <a:rPr lang="vi-VN" sz="4800" b="1" dirty="0">
                <a:ln>
                  <a:solidFill>
                    <a:srgbClr val="FF53AD"/>
                  </a:solidFill>
                </a:ln>
                <a:solidFill>
                  <a:srgbClr val="FF0066"/>
                </a:solidFill>
                <a:latin typeface="Calibri" panose="020F0502020204030204" pitchFamily="34" charset="0"/>
                <a:cs typeface="Calibri" panose="020F0502020204030204" pitchFamily="34" charset="0"/>
              </a:rPr>
              <a:t>Theo em, vì sao phải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41055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1416198" y="513316"/>
            <a:ext cx="6515100" cy="4152900"/>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775638" y="1104321"/>
            <a:ext cx="5890436"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solidFill>
                    <a:srgbClr val="FF53AD"/>
                  </a:solidFill>
                </a:ln>
                <a:solidFill>
                  <a:srgbClr val="FF0066"/>
                </a:solidFill>
                <a:effectLst/>
                <a:uLnTx/>
                <a:uFillTx/>
                <a:latin typeface="Calibri" panose="020F0502020204030204" pitchFamily="34" charset="0"/>
                <a:ea typeface="+mn-ea"/>
                <a:cs typeface="Calibri" panose="020F0502020204030204" pitchFamily="34" charset="0"/>
              </a:rPr>
              <a:t>Em hãy nêu thêm ý nghĩa của việc thực hiện quyền và bổn phận của trẻ em.</a:t>
            </a:r>
            <a:endParaRPr kumimoji="0" lang="en-US" sz="4800" b="1" i="0" u="none" strike="noStrike" kern="1200" cap="none" spc="0" normalizeH="0" baseline="0" noProof="0" dirty="0">
              <a:ln w="0">
                <a:solidFill>
                  <a:srgbClr val="FF53AD"/>
                </a:solidFill>
              </a:ln>
              <a:solidFill>
                <a:srgbClr val="FF0066"/>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94962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3600" b="1" kern="0" dirty="0">
                <a:solidFill>
                  <a:srgbClr val="000000"/>
                </a:solidFill>
                <a:latin typeface="UTM Cookies" pitchFamily="18" charset="0"/>
                <a:sym typeface="Arial"/>
              </a:rPr>
              <a:t>ĂN KHẾ </a:t>
            </a:r>
          </a:p>
          <a:p>
            <a:pPr algn="ctr">
              <a:buClr>
                <a:srgbClr val="000000"/>
              </a:buClr>
              <a:defRPr/>
            </a:pPr>
            <a:r>
              <a:rPr lang="en-US" sz="3600" b="1" kern="0" dirty="0">
                <a:solidFill>
                  <a:srgbClr val="0000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17448" y="3774475"/>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24051"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001888" y="-15554"/>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00169" y="446261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09854" y="405360"/>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09124" y="-441069"/>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Cartoon gold stacked pile Royalty Free Vector Image"/>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217464" y="20976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53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52"/>
                                        </p:tgtEl>
                                        <p:attrNameLst>
                                          <p:attrName>style.visibility</p:attrName>
                                        </p:attrNameLst>
                                      </p:cBhvr>
                                      <p:to>
                                        <p:strVal val="visible"/>
                                      </p:to>
                                    </p:set>
                                    <p:animEffect transition="in" filter="fade">
                                      <p:cBhvr>
                                        <p:cTn id="11" dur="500"/>
                                        <p:tgtEl>
                                          <p:spTgt spid="1052"/>
                                        </p:tgtEl>
                                      </p:cBhvr>
                                    </p:animEffect>
                                  </p:childTnLst>
                                </p:cTn>
                              </p:par>
                              <p:par>
                                <p:cTn id="12" presetID="9" presetClass="exit" presetSubtype="0" fill="hold" nodeType="withEffect">
                                  <p:stCondLst>
                                    <p:cond delay="0"/>
                                  </p:stCondLst>
                                  <p:childTnLst>
                                    <p:animEffect transition="out" filter="dissolve">
                                      <p:cBhvr>
                                        <p:cTn id="13" dur="500"/>
                                        <p:tgtEl>
                                          <p:spTgt spid="1039"/>
                                        </p:tgtEl>
                                      </p:cBhvr>
                                    </p:animEffect>
                                    <p:set>
                                      <p:cBhvr>
                                        <p:cTn id="14" dur="1" fill="hold">
                                          <p:stCondLst>
                                            <p:cond delay="499"/>
                                          </p:stCondLst>
                                        </p:cTn>
                                        <p:tgtEl>
                                          <p:spTgt spid="1039"/>
                                        </p:tgtEl>
                                        <p:attrNameLst>
                                          <p:attrName>style.visibility</p:attrName>
                                        </p:attrNameLst>
                                      </p:cBhvr>
                                      <p:to>
                                        <p:strVal val="hidden"/>
                                      </p:to>
                                    </p:set>
                                  </p:childTnLst>
                                </p:cTn>
                              </p:par>
                            </p:childTnLst>
                          </p:cTn>
                        </p:par>
                        <p:par>
                          <p:cTn id="15" fill="hold">
                            <p:stCondLst>
                              <p:cond delay="500"/>
                            </p:stCondLst>
                            <p:childTnLst>
                              <p:par>
                                <p:cTn id="16"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17" dur="2000" fill="hold"/>
                                        <p:tgtEl>
                                          <p:spTgt spid="37"/>
                                        </p:tgtEl>
                                        <p:attrNameLst>
                                          <p:attrName>ppt_x</p:attrName>
                                          <p:attrName>ppt_y</p:attrName>
                                        </p:attrNameLst>
                                      </p:cBhvr>
                                      <p:rCtr x="-10675" y="22917"/>
                                    </p:animMotion>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42"/>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042"/>
                                        </p:tgtEl>
                                      </p:cBhvr>
                                    </p:animEffect>
                                    <p:set>
                                      <p:cBhvr>
                                        <p:cTn id="27" dur="1" fill="hold">
                                          <p:stCondLst>
                                            <p:cond delay="499"/>
                                          </p:stCondLst>
                                        </p:cTn>
                                        <p:tgtEl>
                                          <p:spTgt spid="1042"/>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48"/>
                                        </p:tgtEl>
                                        <p:attrNameLst>
                                          <p:attrName>style.visibility</p:attrName>
                                        </p:attrNameLst>
                                      </p:cBhvr>
                                      <p:to>
                                        <p:strVal val="visible"/>
                                      </p:to>
                                    </p:set>
                                    <p:animEffect transition="in" filter="fade">
                                      <p:cBhvr>
                                        <p:cTn id="31" dur="500"/>
                                        <p:tgtEl>
                                          <p:spTgt spid="1048"/>
                                        </p:tgtEl>
                                      </p:cBhvr>
                                    </p:animEffect>
                                  </p:childTnLst>
                                </p:cTn>
                              </p:par>
                            </p:childTnLst>
                          </p:cTn>
                        </p:par>
                        <p:par>
                          <p:cTn id="32" fill="hold">
                            <p:stCondLst>
                              <p:cond delay="1000"/>
                            </p:stCondLst>
                            <p:childTnLst>
                              <p:par>
                                <p:cTn id="33"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34"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5" restart="whenNotActive" fill="hold" evtFilter="cancelBubble" nodeType="interactiveSeq">
                <p:stCondLst>
                  <p:cond evt="onClick" delay="0">
                    <p:tgtEl>
                      <p:spTgt spid="104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045"/>
                                        </p:tgtEl>
                                      </p:cBhvr>
                                    </p:animEffect>
                                    <p:set>
                                      <p:cBhvr>
                                        <p:cTn id="40" dur="1" fill="hold">
                                          <p:stCondLst>
                                            <p:cond delay="499"/>
                                          </p:stCondLst>
                                        </p:cTn>
                                        <p:tgtEl>
                                          <p:spTgt spid="1045"/>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par>
                          <p:cTn id="45" fill="hold">
                            <p:stCondLst>
                              <p:cond delay="1000"/>
                            </p:stCondLst>
                            <p:childTnLst>
                              <p:par>
                                <p:cTn id="46"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7"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8" restart="whenNotActive" fill="hold" evtFilter="cancelBubble" nodeType="interactiveSeq">
                <p:stCondLst>
                  <p:cond evt="onClick" delay="0">
                    <p:tgtEl>
                      <p:spTgt spid="1043"/>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43"/>
                                        </p:tgtEl>
                                      </p:cBhvr>
                                    </p:animEffect>
                                    <p:set>
                                      <p:cBhvr>
                                        <p:cTn id="53" dur="1" fill="hold">
                                          <p:stCondLst>
                                            <p:cond delay="499"/>
                                          </p:stCondLst>
                                        </p:cTn>
                                        <p:tgtEl>
                                          <p:spTgt spid="1043"/>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9"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0" restart="whenNotActive" fill="hold" evtFilter="cancelBubble" nodeType="interactiveSeq">
                <p:stCondLst>
                  <p:cond evt="onClick" delay="0">
                    <p:tgtEl>
                      <p:spTgt spid="1046"/>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046"/>
                                        </p:tgtEl>
                                      </p:cBhvr>
                                    </p:animEffect>
                                    <p:set>
                                      <p:cBhvr>
                                        <p:cTn id="65" dur="1" fill="hold">
                                          <p:stCondLst>
                                            <p:cond delay="499"/>
                                          </p:stCondLst>
                                        </p:cTn>
                                        <p:tgtEl>
                                          <p:spTgt spid="1046"/>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par>
                          <p:cTn id="70" fill="hold">
                            <p:stCondLst>
                              <p:cond delay="1000"/>
                            </p:stCondLst>
                            <p:childTnLst>
                              <p:par>
                                <p:cTn id="7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72"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73" restart="whenNotActive" fill="hold" evtFilter="cancelBubble" nodeType="interactiveSeq">
                <p:stCondLst>
                  <p:cond evt="onClick" delay="0">
                    <p:tgtEl>
                      <p:spTgt spid="104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44"/>
                                        </p:tgtEl>
                                      </p:cBhvr>
                                    </p:animEffect>
                                    <p:set>
                                      <p:cBhvr>
                                        <p:cTn id="78" dur="1" fill="hold">
                                          <p:stCondLst>
                                            <p:cond delay="499"/>
                                          </p:stCondLst>
                                        </p:cTn>
                                        <p:tgtEl>
                                          <p:spTgt spid="104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par>
                          <p:cTn id="83" fill="hold">
                            <p:stCondLst>
                              <p:cond delay="1000"/>
                            </p:stCondLst>
                            <p:childTnLst>
                              <p:par>
                                <p:cTn id="84"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5"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audio>
              <p:cMediaNode vol="3774">
                <p:cTn id="86"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pic>
        <p:nvPicPr>
          <p:cNvPr id="1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649200" y="2765113"/>
            <a:ext cx="609600" cy="609600"/>
          </a:xfrm>
          <a:prstGeom prst="rect">
            <a:avLst/>
          </a:prstGeom>
        </p:spPr>
      </p:pic>
      <p:sp>
        <p:nvSpPr>
          <p:cNvPr id="5" name="Rectangle 4">
            <a:extLst>
              <a:ext uri="{FF2B5EF4-FFF2-40B4-BE49-F238E27FC236}">
                <a16:creationId xmlns:a16="http://schemas.microsoft.com/office/drawing/2014/main" id="{7F711850-9295-1E15-C86C-D9ADB8782B9C}"/>
              </a:ext>
            </a:extLst>
          </p:cNvPr>
          <p:cNvSpPr/>
          <p:nvPr/>
        </p:nvSpPr>
        <p:spPr>
          <a:xfrm>
            <a:off x="5137184" y="2070271"/>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6" name="Rectangle 5">
            <a:extLst>
              <a:ext uri="{FF2B5EF4-FFF2-40B4-BE49-F238E27FC236}">
                <a16:creationId xmlns:a16="http://schemas.microsoft.com/office/drawing/2014/main" id="{D990DA54-11D9-6500-93F5-3BD713E90F38}"/>
              </a:ext>
            </a:extLst>
          </p:cNvPr>
          <p:cNvSpPr/>
          <p:nvPr/>
        </p:nvSpPr>
        <p:spPr>
          <a:xfrm>
            <a:off x="5137184" y="352251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B.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sống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7" name="Picture 6">
            <a:extLst>
              <a:ext uri="{FF2B5EF4-FFF2-40B4-BE49-F238E27FC236}">
                <a16:creationId xmlns:a16="http://schemas.microsoft.com/office/drawing/2014/main" id="{E3BD7443-3E9F-171A-A339-5FC57EE381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97572" y="2301742"/>
            <a:ext cx="796700" cy="781372"/>
          </a:xfrm>
          <a:prstGeom prst="rect">
            <a:avLst/>
          </a:prstGeom>
          <a:noFill/>
        </p:spPr>
      </p:pic>
      <p:pic>
        <p:nvPicPr>
          <p:cNvPr id="8" name="Picture 7">
            <a:extLst>
              <a:ext uri="{FF2B5EF4-FFF2-40B4-BE49-F238E27FC236}">
                <a16:creationId xmlns:a16="http://schemas.microsoft.com/office/drawing/2014/main" id="{8E06B84C-857A-0BB5-2633-D399DE3BC3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3771840"/>
            <a:ext cx="806143" cy="776989"/>
          </a:xfrm>
          <a:prstGeom prst="rect">
            <a:avLst/>
          </a:prstGeom>
          <a:noFill/>
        </p:spPr>
      </p:pic>
      <p:sp>
        <p:nvSpPr>
          <p:cNvPr id="13" name="Rectangle 12">
            <a:extLst>
              <a:ext uri="{FF2B5EF4-FFF2-40B4-BE49-F238E27FC236}">
                <a16:creationId xmlns:a16="http://schemas.microsoft.com/office/drawing/2014/main" id="{B108A3C2-378A-4CB5-BCC6-18818B9106BF}"/>
              </a:ext>
            </a:extLst>
          </p:cNvPr>
          <p:cNvSpPr/>
          <p:nvPr/>
        </p:nvSpPr>
        <p:spPr>
          <a:xfrm>
            <a:off x="5137184" y="500607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giữ</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gìn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phát</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huy</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bản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sắc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09648B47-CDAB-EC62-66A3-F15D11F4B8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97573" y="5142879"/>
            <a:ext cx="806143" cy="776989"/>
          </a:xfrm>
          <a:prstGeom prst="rect">
            <a:avLst/>
          </a:prstGeom>
          <a:noFill/>
        </p:spPr>
      </p:pic>
      <p:sp>
        <p:nvSpPr>
          <p:cNvPr id="15" name="Rectangle: Rounded Corners 14">
            <a:extLst>
              <a:ext uri="{FF2B5EF4-FFF2-40B4-BE49-F238E27FC236}">
                <a16:creationId xmlns:a16="http://schemas.microsoft.com/office/drawing/2014/main" id="{63E740F1-9044-86D9-1261-B34A66A5CE3D}"/>
              </a:ext>
            </a:extLst>
          </p:cNvPr>
          <p:cNvSpPr/>
          <p:nvPr/>
        </p:nvSpPr>
        <p:spPr>
          <a:xfrm>
            <a:off x="1125805" y="198025"/>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9" name="Picture 8">
            <a:extLst>
              <a:ext uri="{FF2B5EF4-FFF2-40B4-BE49-F238E27FC236}">
                <a16:creationId xmlns:a16="http://schemas.microsoft.com/office/drawing/2014/main" id="{B253D716-EF8E-70AF-46AD-E50F97067C0F}"/>
              </a:ext>
            </a:extLst>
          </p:cNvPr>
          <p:cNvPicPr>
            <a:picLocks noChangeAspect="1"/>
          </p:cNvPicPr>
          <p:nvPr/>
        </p:nvPicPr>
        <p:blipFill>
          <a:blip r:embed="rId13"/>
          <a:stretch>
            <a:fillRect/>
          </a:stretch>
        </p:blipFill>
        <p:spPr>
          <a:xfrm>
            <a:off x="180974" y="2257425"/>
            <a:ext cx="4871417" cy="3519487"/>
          </a:xfrm>
          <a:prstGeom prst="rect">
            <a:avLst/>
          </a:prstGeom>
        </p:spPr>
      </p:pic>
    </p:spTree>
    <p:extLst>
      <p:ext uri="{BB962C8B-B14F-4D97-AF65-F5344CB8AC3E}">
        <p14:creationId xmlns:p14="http://schemas.microsoft.com/office/powerpoint/2010/main" val="10352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2"/>
                                        </p:tgtEl>
                                      </p:cBhvr>
                                    </p:cmd>
                                  </p:childTnLst>
                                </p:cTn>
                              </p:par>
                              <p:par>
                                <p:cTn id="7" presetID="16" presetClass="entr" presetSubtype="21"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arn(inVertical)">
                                      <p:cBhvr>
                                        <p:cTn id="9" dur="500"/>
                                        <p:tgtEl>
                                          <p:spTgt spid="1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2"/>
                </p:tgtEl>
              </p:cMediaNode>
            </p:audi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5"/>
                                        </p:tgtEl>
                                        <p:attrNameLst>
                                          <p:attrName>fillcolor</p:attrName>
                                        </p:attrNameLst>
                                      </p:cBhvr>
                                      <p:to>
                                        <a:schemeClr val="bg2"/>
                                      </p:to>
                                    </p:animClr>
                                    <p:set>
                                      <p:cBhvr>
                                        <p:cTn id="31" dur="250" fill="hold"/>
                                        <p:tgtEl>
                                          <p:spTgt spid="5"/>
                                        </p:tgtEl>
                                        <p:attrNameLst>
                                          <p:attrName>fill.type</p:attrName>
                                        </p:attrNameLst>
                                      </p:cBhvr>
                                      <p:to>
                                        <p:strVal val="solid"/>
                                      </p:to>
                                    </p:set>
                                    <p:set>
                                      <p:cBhvr>
                                        <p:cTn id="32" dur="250" fill="hold"/>
                                        <p:tgtEl>
                                          <p:spTgt spid="5"/>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5"/>
                                        </p:tgtEl>
                                        <p:attrNameLst>
                                          <p:attrName>fillcolor</p:attrName>
                                        </p:attrNameLst>
                                      </p:cBhvr>
                                      <p:to>
                                        <a:srgbClr val="FFFF00"/>
                                      </p:to>
                                    </p:animClr>
                                    <p:set>
                                      <p:cBhvr>
                                        <p:cTn id="35" dur="250" fill="hold"/>
                                        <p:tgtEl>
                                          <p:spTgt spid="5"/>
                                        </p:tgtEl>
                                        <p:attrNameLst>
                                          <p:attrName>fill.type</p:attrName>
                                        </p:attrNameLst>
                                      </p:cBhvr>
                                      <p:to>
                                        <p:strVal val="solid"/>
                                      </p:to>
                                    </p:set>
                                    <p:set>
                                      <p:cBhvr>
                                        <p:cTn id="36" dur="250" fill="hold"/>
                                        <p:tgtEl>
                                          <p:spTgt spid="5"/>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6"/>
                                        </p:tgtEl>
                                        <p:attrNameLst>
                                          <p:attrName>fillcolor</p:attrName>
                                        </p:attrNameLst>
                                      </p:cBhvr>
                                      <p:to>
                                        <a:schemeClr val="accent1"/>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6"/>
                                        </p:tgtEl>
                                        <p:attrNameLst>
                                          <p:attrName>fillcolor</p:attrName>
                                        </p:attrNameLst>
                                      </p:cBhvr>
                                      <p:to>
                                        <a:schemeClr val="accent1"/>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8"/>
                                        </p:tgtEl>
                                        <p:attrNameLst>
                                          <p:attrName>style.visibility</p:attrName>
                                        </p:attrNameLst>
                                      </p:cBhvr>
                                      <p:to>
                                        <p:strVal val="visible"/>
                                      </p:to>
                                    </p:set>
                                    <p:anim calcmode="lin" valueType="num">
                                      <p:cBhvr>
                                        <p:cTn id="54" dur="250" fill="hold"/>
                                        <p:tgtEl>
                                          <p:spTgt spid="8"/>
                                        </p:tgtEl>
                                        <p:attrNameLst>
                                          <p:attrName>ppt_w</p:attrName>
                                        </p:attrNameLst>
                                      </p:cBhvr>
                                      <p:tavLst>
                                        <p:tav tm="0">
                                          <p:val>
                                            <p:strVal val="4*#ppt_w"/>
                                          </p:val>
                                        </p:tav>
                                        <p:tav tm="100000">
                                          <p:val>
                                            <p:strVal val="#ppt_w"/>
                                          </p:val>
                                        </p:tav>
                                      </p:tavLst>
                                    </p:anim>
                                    <p:anim calcmode="lin" valueType="num">
                                      <p:cBhvr>
                                        <p:cTn id="55"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3"/>
                                        </p:tgtEl>
                                        <p:attrNameLst>
                                          <p:attrName>fillcolor</p:attrName>
                                        </p:attrNameLst>
                                      </p:cBhvr>
                                      <p:to>
                                        <a:schemeClr val="accent1"/>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3"/>
                                        </p:tgtEl>
                                        <p:attrNameLst>
                                          <p:attrName>fillcolor</p:attrName>
                                        </p:attrNameLst>
                                      </p:cBhvr>
                                      <p:to>
                                        <a:schemeClr val="accent1"/>
                                      </p:to>
                                    </p:animClr>
                                    <p:set>
                                      <p:cBhvr>
                                        <p:cTn id="65" dur="250" fill="hold"/>
                                        <p:tgtEl>
                                          <p:spTgt spid="13"/>
                                        </p:tgtEl>
                                        <p:attrNameLst>
                                          <p:attrName>fill.type</p:attrName>
                                        </p:attrNameLst>
                                      </p:cBhvr>
                                      <p:to>
                                        <p:strVal val="solid"/>
                                      </p:to>
                                    </p:set>
                                    <p:set>
                                      <p:cBhvr>
                                        <p:cTn id="66" dur="250" fill="hold"/>
                                        <p:tgtEl>
                                          <p:spTgt spid="13"/>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3"/>
                  </p:tgtEl>
                </p:cond>
              </p:nextCondLst>
            </p:seq>
          </p:childTnLst>
        </p:cTn>
      </p:par>
    </p:tnLst>
    <p:bldLst>
      <p:bldP spid="5" grpId="0" animBg="1"/>
      <p:bldP spid="6" grpId="0" animBg="1"/>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0AFE4DD3-7DE1-063B-F639-D3368F38264E}"/>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78281E9-ACBD-FA11-7AB0-CE5A7A632AA4}"/>
              </a:ext>
            </a:extLst>
          </p:cNvPr>
          <p:cNvSpPr/>
          <p:nvPr/>
        </p:nvSpPr>
        <p:spPr>
          <a:xfrm>
            <a:off x="5525468" y="2327446"/>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khai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sinh</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và</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có</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quốc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tịch</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9770294D-6D98-CA6D-64CE-11E17CD4C492}"/>
              </a:ext>
            </a:extLst>
          </p:cNvPr>
          <p:cNvSpPr/>
          <p:nvPr/>
        </p:nvSpPr>
        <p:spPr>
          <a:xfrm>
            <a:off x="5525468" y="377969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giáo dục, học tập</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53CC21D0-3597-A123-0A42-542FC1A667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85856" y="2558917"/>
            <a:ext cx="796700" cy="781372"/>
          </a:xfrm>
          <a:prstGeom prst="rect">
            <a:avLst/>
          </a:prstGeom>
          <a:noFill/>
        </p:spPr>
      </p:pic>
      <p:pic>
        <p:nvPicPr>
          <p:cNvPr id="21" name="Picture 20">
            <a:extLst>
              <a:ext uri="{FF2B5EF4-FFF2-40B4-BE49-F238E27FC236}">
                <a16:creationId xmlns:a16="http://schemas.microsoft.com/office/drawing/2014/main" id="{A1C26274-2C93-C78F-0A3E-26FEE3B285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4029015"/>
            <a:ext cx="806143" cy="776989"/>
          </a:xfrm>
          <a:prstGeom prst="rect">
            <a:avLst/>
          </a:prstGeom>
          <a:noFill/>
        </p:spPr>
      </p:pic>
      <p:sp>
        <p:nvSpPr>
          <p:cNvPr id="22" name="Rectangle 21">
            <a:extLst>
              <a:ext uri="{FF2B5EF4-FFF2-40B4-BE49-F238E27FC236}">
                <a16:creationId xmlns:a16="http://schemas.microsoft.com/office/drawing/2014/main" id="{92D6A417-FDCF-F9E7-D545-B8D05525E0C7}"/>
              </a:ext>
            </a:extLst>
          </p:cNvPr>
          <p:cNvSpPr/>
          <p:nvPr/>
        </p:nvSpPr>
        <p:spPr>
          <a:xfrm>
            <a:off x="5525468" y="526325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5B71409C-91C0-2081-D701-5D2D04D975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5857" y="5400054"/>
            <a:ext cx="806143" cy="776989"/>
          </a:xfrm>
          <a:prstGeom prst="rect">
            <a:avLst/>
          </a:prstGeom>
          <a:noFill/>
        </p:spPr>
      </p:pic>
      <p:sp>
        <p:nvSpPr>
          <p:cNvPr id="24" name="Rectangle: Rounded Corners 23">
            <a:extLst>
              <a:ext uri="{FF2B5EF4-FFF2-40B4-BE49-F238E27FC236}">
                <a16:creationId xmlns:a16="http://schemas.microsoft.com/office/drawing/2014/main" id="{530FB632-B8CE-4873-E40B-7E62AC58A454}"/>
              </a:ext>
            </a:extLst>
          </p:cNvPr>
          <p:cNvSpPr/>
          <p:nvPr/>
        </p:nvSpPr>
        <p:spPr>
          <a:xfrm>
            <a:off x="1173430" y="484860"/>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4" name="Picture 3">
            <a:extLst>
              <a:ext uri="{FF2B5EF4-FFF2-40B4-BE49-F238E27FC236}">
                <a16:creationId xmlns:a16="http://schemas.microsoft.com/office/drawing/2014/main" id="{6367C415-74EE-DB98-5F08-61BD3AF2D36B}"/>
              </a:ext>
            </a:extLst>
          </p:cNvPr>
          <p:cNvPicPr>
            <a:picLocks noChangeAspect="1"/>
          </p:cNvPicPr>
          <p:nvPr/>
        </p:nvPicPr>
        <p:blipFill>
          <a:blip r:embed="rId13"/>
          <a:stretch>
            <a:fillRect/>
          </a:stretch>
        </p:blipFill>
        <p:spPr>
          <a:xfrm>
            <a:off x="147637" y="2628900"/>
            <a:ext cx="4757100" cy="3371850"/>
          </a:xfrm>
          <a:prstGeom prst="rect">
            <a:avLst/>
          </a:prstGeom>
        </p:spPr>
      </p:pic>
    </p:spTree>
    <p:extLst>
      <p:ext uri="{BB962C8B-B14F-4D97-AF65-F5344CB8AC3E}">
        <p14:creationId xmlns:p14="http://schemas.microsoft.com/office/powerpoint/2010/main" val="35626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5" name="Picture 12" descr="Bird GIFs - Get the best GIF on GIPHY">
            <a:hlinkClick r:id="rId9" action="ppaction://hlinksldjump"/>
            <a:extLst>
              <a:ext uri="{FF2B5EF4-FFF2-40B4-BE49-F238E27FC236}">
                <a16:creationId xmlns:a16="http://schemas.microsoft.com/office/drawing/2014/main" id="{50F6164E-4A67-771D-C7C2-AD8B1F71ECE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64CC31-DAB4-49E8-981A-55BA525AC0CF}"/>
              </a:ext>
            </a:extLst>
          </p:cNvPr>
          <p:cNvSpPr/>
          <p:nvPr/>
        </p:nvSpPr>
        <p:spPr>
          <a:xfrm>
            <a:off x="5276849" y="5060390"/>
            <a:ext cx="6649925"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C.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được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học</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tập</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giáo</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dục</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42185914-BE39-71C1-C462-A29BEAD5705C}"/>
              </a:ext>
            </a:extLst>
          </p:cNvPr>
          <p:cNvSpPr/>
          <p:nvPr/>
        </p:nvSpPr>
        <p:spPr>
          <a:xfrm>
            <a:off x="5381625" y="3613822"/>
            <a:ext cx="654515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Quyền được chăm sóc, nuôi dưỡng</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3" name="Picture 12">
            <a:extLst>
              <a:ext uri="{FF2B5EF4-FFF2-40B4-BE49-F238E27FC236}">
                <a16:creationId xmlns:a16="http://schemas.microsoft.com/office/drawing/2014/main" id="{C31A777C-EC2A-E4A4-58BF-DEA313AE3E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78547" y="5219606"/>
            <a:ext cx="796700" cy="781372"/>
          </a:xfrm>
          <a:prstGeom prst="rect">
            <a:avLst/>
          </a:prstGeom>
          <a:noFill/>
        </p:spPr>
      </p:pic>
      <p:pic>
        <p:nvPicPr>
          <p:cNvPr id="14" name="Picture 13">
            <a:extLst>
              <a:ext uri="{FF2B5EF4-FFF2-40B4-BE49-F238E27FC236}">
                <a16:creationId xmlns:a16="http://schemas.microsoft.com/office/drawing/2014/main" id="{56EC0B4E-3FF2-3CD2-25D1-594CF6A106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3790890"/>
            <a:ext cx="806143" cy="776989"/>
          </a:xfrm>
          <a:prstGeom prst="rect">
            <a:avLst/>
          </a:prstGeom>
          <a:noFill/>
        </p:spPr>
      </p:pic>
      <p:sp>
        <p:nvSpPr>
          <p:cNvPr id="15" name="Rectangle 14">
            <a:extLst>
              <a:ext uri="{FF2B5EF4-FFF2-40B4-BE49-F238E27FC236}">
                <a16:creationId xmlns:a16="http://schemas.microsoft.com/office/drawing/2014/main" id="{19CC3840-0C0A-2518-64F1-E264B483B69F}"/>
              </a:ext>
            </a:extLst>
          </p:cNvPr>
          <p:cNvSpPr/>
          <p:nvPr/>
        </p:nvSpPr>
        <p:spPr>
          <a:xfrm>
            <a:off x="5305425" y="2202466"/>
            <a:ext cx="662135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A.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Quyền</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tài</a:t>
            </a:r>
            <a:r>
              <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pitchFamily="34" charset="0"/>
                <a:cs typeface="Arial" panose="020B0604020202020204" pitchFamily="34" charset="0"/>
                <a:sym typeface="Arial"/>
              </a:rPr>
              <a:t>sản</a:t>
            </a:r>
            <a:endParaRPr lang="vi-VN" sz="4000" kern="0" dirty="0">
              <a:solidFill>
                <a:srgbClr val="000000"/>
              </a:solidFill>
              <a:ea typeface="Arial-Rounded"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E1D023BB-3C0A-9F43-D2DE-FCA90207E7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78548" y="2267011"/>
            <a:ext cx="806143" cy="776989"/>
          </a:xfrm>
          <a:prstGeom prst="rect">
            <a:avLst/>
          </a:prstGeom>
          <a:noFill/>
        </p:spPr>
      </p:pic>
      <p:sp>
        <p:nvSpPr>
          <p:cNvPr id="17" name="Rectangle: Rounded Corners 16">
            <a:extLst>
              <a:ext uri="{FF2B5EF4-FFF2-40B4-BE49-F238E27FC236}">
                <a16:creationId xmlns:a16="http://schemas.microsoft.com/office/drawing/2014/main" id="{D526E391-3172-A47A-57BE-981482F9E8F7}"/>
              </a:ext>
            </a:extLst>
          </p:cNvPr>
          <p:cNvSpPr/>
          <p:nvPr/>
        </p:nvSpPr>
        <p:spPr>
          <a:xfrm>
            <a:off x="1100858" y="508876"/>
            <a:ext cx="9940390" cy="791543"/>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quyền</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05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05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EF918A28-8B3E-81FD-4294-F30842E1529D}"/>
              </a:ext>
            </a:extLst>
          </p:cNvPr>
          <p:cNvPicPr>
            <a:picLocks noChangeAspect="1"/>
          </p:cNvPicPr>
          <p:nvPr/>
        </p:nvPicPr>
        <p:blipFill>
          <a:blip r:embed="rId13"/>
          <a:stretch>
            <a:fillRect/>
          </a:stretch>
        </p:blipFill>
        <p:spPr>
          <a:xfrm>
            <a:off x="0" y="2505075"/>
            <a:ext cx="5143500" cy="3028950"/>
          </a:xfrm>
          <a:prstGeom prst="rect">
            <a:avLst/>
          </a:prstGeom>
        </p:spPr>
      </p:pic>
    </p:spTree>
    <p:extLst>
      <p:ext uri="{BB962C8B-B14F-4D97-AF65-F5344CB8AC3E}">
        <p14:creationId xmlns:p14="http://schemas.microsoft.com/office/powerpoint/2010/main" val="63341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inVertical)">
                                      <p:cBhvr>
                                        <p:cTn id="9" dur="500"/>
                                        <p:tgtEl>
                                          <p:spTgt spid="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1"/>
                                        </p:tgtEl>
                                        <p:attrNameLst>
                                          <p:attrName>fillcolor</p:attrName>
                                        </p:attrNameLst>
                                      </p:cBhvr>
                                      <p:to>
                                        <a:schemeClr val="bg2"/>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1"/>
                                        </p:tgtEl>
                                        <p:attrNameLst>
                                          <p:attrName>fillcolor</p:attrName>
                                        </p:attrNameLst>
                                      </p:cBhvr>
                                      <p:to>
                                        <a:srgbClr val="FFFF00"/>
                                      </p:to>
                                    </p:animClr>
                                    <p:set>
                                      <p:cBhvr>
                                        <p:cTn id="35" dur="250" fill="hold"/>
                                        <p:tgtEl>
                                          <p:spTgt spid="11"/>
                                        </p:tgtEl>
                                        <p:attrNameLst>
                                          <p:attrName>fill.type</p:attrName>
                                        </p:attrNameLst>
                                      </p:cBhvr>
                                      <p:to>
                                        <p:strVal val="solid"/>
                                      </p:to>
                                    </p:set>
                                    <p:set>
                                      <p:cBhvr>
                                        <p:cTn id="36" dur="250" fill="hold"/>
                                        <p:tgtEl>
                                          <p:spTgt spid="11"/>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strVal val="4*#ppt_w"/>
                                          </p:val>
                                        </p:tav>
                                        <p:tav tm="100000">
                                          <p:val>
                                            <p:strVal val="#ppt_w"/>
                                          </p:val>
                                        </p:tav>
                                      </p:tavLst>
                                    </p:anim>
                                    <p:anim calcmode="lin" valueType="num">
                                      <p:cBhvr>
                                        <p:cTn id="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chemeClr val="accent1"/>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2"/>
                                        </p:tgtEl>
                                        <p:attrNameLst>
                                          <p:attrName>fillcolor</p:attrName>
                                        </p:attrNameLst>
                                      </p:cBhvr>
                                      <p:to>
                                        <a:schemeClr val="accent1"/>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5"/>
                                        </p:tgtEl>
                                        <p:attrNameLst>
                                          <p:attrName>fillcolor</p:attrName>
                                        </p:attrNameLst>
                                      </p:cBhvr>
                                      <p:to>
                                        <a:schemeClr val="accent1"/>
                                      </p:to>
                                    </p:animClr>
                                    <p:set>
                                      <p:cBhvr>
                                        <p:cTn id="61" dur="250" fill="hold"/>
                                        <p:tgtEl>
                                          <p:spTgt spid="15"/>
                                        </p:tgtEl>
                                        <p:attrNameLst>
                                          <p:attrName>fill.type</p:attrName>
                                        </p:attrNameLst>
                                      </p:cBhvr>
                                      <p:to>
                                        <p:strVal val="solid"/>
                                      </p:to>
                                    </p:set>
                                    <p:set>
                                      <p:cBhvr>
                                        <p:cTn id="62" dur="250" fill="hold"/>
                                        <p:tgtEl>
                                          <p:spTgt spid="1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15"/>
                                        </p:tgtEl>
                                        <p:attrNameLst>
                                          <p:attrName>fillcolor</p:attrName>
                                        </p:attrNameLst>
                                      </p:cBhvr>
                                      <p:to>
                                        <a:schemeClr val="accent1"/>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17" name="Picture 12" descr="Bird GIFs - Get the best GIF on GIPHY">
            <a:hlinkClick r:id="rId9" action="ppaction://hlinksldjump"/>
            <a:extLst>
              <a:ext uri="{FF2B5EF4-FFF2-40B4-BE49-F238E27FC236}">
                <a16:creationId xmlns:a16="http://schemas.microsoft.com/office/drawing/2014/main" id="{D4E11E2B-6309-42F6-71DE-F1A520170FD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34536AC-579D-D754-2B15-EE48648D1B1B}"/>
              </a:ext>
            </a:extLst>
          </p:cNvPr>
          <p:cNvSpPr/>
          <p:nvPr/>
        </p:nvSpPr>
        <p:spPr>
          <a:xfrm>
            <a:off x="5020769" y="5146115"/>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defRP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Giúp đỡ người khó khăn.</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E5510B5C-5BF8-C5BB-CE6C-93BE61185E7A}"/>
              </a:ext>
            </a:extLst>
          </p:cNvPr>
          <p:cNvSpPr/>
          <p:nvPr/>
        </p:nvSpPr>
        <p:spPr>
          <a:xfrm>
            <a:off x="5020769" y="3699547"/>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223EE5ED-077C-71F5-777E-9D9B8234E4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92822" y="5305331"/>
            <a:ext cx="796700" cy="781372"/>
          </a:xfrm>
          <a:prstGeom prst="rect">
            <a:avLst/>
          </a:prstGeom>
          <a:noFill/>
        </p:spPr>
      </p:pic>
      <p:pic>
        <p:nvPicPr>
          <p:cNvPr id="21" name="Picture 20">
            <a:extLst>
              <a:ext uri="{FF2B5EF4-FFF2-40B4-BE49-F238E27FC236}">
                <a16:creationId xmlns:a16="http://schemas.microsoft.com/office/drawing/2014/main" id="{CCFC7C65-E8B2-E7D9-2A46-09788C2883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3876615"/>
            <a:ext cx="806143" cy="776989"/>
          </a:xfrm>
          <a:prstGeom prst="rect">
            <a:avLst/>
          </a:prstGeom>
          <a:noFill/>
        </p:spPr>
      </p:pic>
      <p:sp>
        <p:nvSpPr>
          <p:cNvPr id="22" name="Rectangle 21">
            <a:extLst>
              <a:ext uri="{FF2B5EF4-FFF2-40B4-BE49-F238E27FC236}">
                <a16:creationId xmlns:a16="http://schemas.microsoft.com/office/drawing/2014/main" id="{FD1F8D3E-5A7C-7BAF-5AF8-30C15CAFCD39}"/>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23" name="Picture 22">
            <a:extLst>
              <a:ext uri="{FF2B5EF4-FFF2-40B4-BE49-F238E27FC236}">
                <a16:creationId xmlns:a16="http://schemas.microsoft.com/office/drawing/2014/main" id="{92DB4A49-E71F-E761-6EA2-DA8BEA0F36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24" name="Rectangle: Rounded Corners 23">
            <a:extLst>
              <a:ext uri="{FF2B5EF4-FFF2-40B4-BE49-F238E27FC236}">
                <a16:creationId xmlns:a16="http://schemas.microsoft.com/office/drawing/2014/main" id="{7FCC431B-A707-EB60-41F2-28D66A01199B}"/>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6" name="Picture 5">
            <a:extLst>
              <a:ext uri="{FF2B5EF4-FFF2-40B4-BE49-F238E27FC236}">
                <a16:creationId xmlns:a16="http://schemas.microsoft.com/office/drawing/2014/main" id="{A3FB1BFA-9CB2-826C-E510-2E8B135CF6AC}"/>
              </a:ext>
            </a:extLst>
          </p:cNvPr>
          <p:cNvPicPr>
            <a:picLocks noChangeAspect="1"/>
          </p:cNvPicPr>
          <p:nvPr/>
        </p:nvPicPr>
        <p:blipFill>
          <a:blip r:embed="rId13"/>
          <a:stretch>
            <a:fillRect/>
          </a:stretch>
        </p:blipFill>
        <p:spPr>
          <a:xfrm>
            <a:off x="400050" y="2443162"/>
            <a:ext cx="4267200" cy="3629025"/>
          </a:xfrm>
          <a:prstGeom prst="rect">
            <a:avLst/>
          </a:prstGeom>
        </p:spPr>
      </p:pic>
    </p:spTree>
    <p:extLst>
      <p:ext uri="{BB962C8B-B14F-4D97-AF65-F5344CB8AC3E}">
        <p14:creationId xmlns:p14="http://schemas.microsoft.com/office/powerpoint/2010/main" val="50315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10"/>
                                        </p:tgtEl>
                                      </p:cBhvr>
                                    </p:cmd>
                                  </p:childTnLst>
                                </p:cTn>
                              </p:par>
                              <p:par>
                                <p:cTn id="7" presetID="16" presetClass="entr" presetSubtype="21"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barn(inVertical)">
                                      <p:cBhvr>
                                        <p:cTn id="9" dur="500"/>
                                        <p:tgtEl>
                                          <p:spTgt spid="2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0.70"/>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74">
                <p:cTn id="25" repeatCount="indefinite" fill="hold" display="0">
                  <p:stCondLst>
                    <p:cond delay="indefinite"/>
                  </p:stCondLst>
                  <p:endCondLst>
                    <p:cond evt="onStopAudio" delay="0">
                      <p:tgtEl>
                        <p:sldTgt/>
                      </p:tgtEl>
                    </p:cond>
                  </p:endCondLst>
                </p:cTn>
                <p:tgtEl>
                  <p:spTgt spid="10"/>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8"/>
                                        </p:tgtEl>
                                        <p:attrNameLst>
                                          <p:attrName>fillcolor</p:attrName>
                                        </p:attrNameLst>
                                      </p:cBhvr>
                                      <p:to>
                                        <a:schemeClr val="bg2"/>
                                      </p:to>
                                    </p:animClr>
                                    <p:set>
                                      <p:cBhvr>
                                        <p:cTn id="31" dur="250" fill="hold"/>
                                        <p:tgtEl>
                                          <p:spTgt spid="18"/>
                                        </p:tgtEl>
                                        <p:attrNameLst>
                                          <p:attrName>fill.type</p:attrName>
                                        </p:attrNameLst>
                                      </p:cBhvr>
                                      <p:to>
                                        <p:strVal val="solid"/>
                                      </p:to>
                                    </p:set>
                                    <p:set>
                                      <p:cBhvr>
                                        <p:cTn id="32" dur="250" fill="hold"/>
                                        <p:tgtEl>
                                          <p:spTgt spid="18"/>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3" presetID="1" presetClass="emph" presetSubtype="2" fill="hold" nodeType="withEffect">
                                  <p:stCondLst>
                                    <p:cond delay="500"/>
                                  </p:stCondLst>
                                  <p:childTnLst>
                                    <p:animClr clrSpc="rgb" dir="cw">
                                      <p:cBhvr>
                                        <p:cTn id="34" dur="250" fill="hold"/>
                                        <p:tgtEl>
                                          <p:spTgt spid="18"/>
                                        </p:tgtEl>
                                        <p:attrNameLst>
                                          <p:attrName>fillcolor</p:attrName>
                                        </p:attrNameLst>
                                      </p:cBhvr>
                                      <p:to>
                                        <a:srgbClr val="FFFF00"/>
                                      </p:to>
                                    </p:animClr>
                                    <p:set>
                                      <p:cBhvr>
                                        <p:cTn id="35" dur="250" fill="hold"/>
                                        <p:tgtEl>
                                          <p:spTgt spid="18"/>
                                        </p:tgtEl>
                                        <p:attrNameLst>
                                          <p:attrName>fill.type</p:attrName>
                                        </p:attrNameLst>
                                      </p:cBhvr>
                                      <p:to>
                                        <p:strVal val="solid"/>
                                      </p:to>
                                    </p:set>
                                    <p:set>
                                      <p:cBhvr>
                                        <p:cTn id="36" dur="250" fill="hold"/>
                                        <p:tgtEl>
                                          <p:spTgt spid="18"/>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9"/>
                                        </p:tgtEl>
                                        <p:attrNameLst>
                                          <p:attrName>fillcolor</p:attrName>
                                        </p:attrNameLst>
                                      </p:cBhvr>
                                      <p:to>
                                        <a:schemeClr val="accent1"/>
                                      </p:to>
                                    </p:animClr>
                                    <p:set>
                                      <p:cBhvr>
                                        <p:cTn id="46" dur="250" fill="hold"/>
                                        <p:tgtEl>
                                          <p:spTgt spid="19"/>
                                        </p:tgtEl>
                                        <p:attrNameLst>
                                          <p:attrName>fill.type</p:attrName>
                                        </p:attrNameLst>
                                      </p:cBhvr>
                                      <p:to>
                                        <p:strVal val="solid"/>
                                      </p:to>
                                    </p:set>
                                    <p:set>
                                      <p:cBhvr>
                                        <p:cTn id="47" dur="250" fill="hold"/>
                                        <p:tgtEl>
                                          <p:spTgt spid="19"/>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1" presetClass="emph" presetSubtype="2" fill="hold" nodeType="withEffect">
                                  <p:stCondLst>
                                    <p:cond delay="500"/>
                                  </p:stCondLst>
                                  <p:childTnLst>
                                    <p:animClr clrSpc="rgb" dir="cw">
                                      <p:cBhvr>
                                        <p:cTn id="49" dur="250" fill="hold"/>
                                        <p:tgtEl>
                                          <p:spTgt spid="19"/>
                                        </p:tgtEl>
                                        <p:attrNameLst>
                                          <p:attrName>fillcolor</p:attrName>
                                        </p:attrNameLst>
                                      </p:cBhvr>
                                      <p:to>
                                        <a:schemeClr val="accent1"/>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1"/>
                                        </p:tgtEl>
                                        <p:attrNameLst>
                                          <p:attrName>style.visibility</p:attrName>
                                        </p:attrNameLst>
                                      </p:cBhvr>
                                      <p:to>
                                        <p:strVal val="visible"/>
                                      </p:to>
                                    </p:set>
                                    <p:anim calcmode="lin" valueType="num">
                                      <p:cBhvr>
                                        <p:cTn id="54" dur="250" fill="hold"/>
                                        <p:tgtEl>
                                          <p:spTgt spid="21"/>
                                        </p:tgtEl>
                                        <p:attrNameLst>
                                          <p:attrName>ppt_w</p:attrName>
                                        </p:attrNameLst>
                                      </p:cBhvr>
                                      <p:tavLst>
                                        <p:tav tm="0">
                                          <p:val>
                                            <p:strVal val="4*#ppt_w"/>
                                          </p:val>
                                        </p:tav>
                                        <p:tav tm="100000">
                                          <p:val>
                                            <p:strVal val="#ppt_w"/>
                                          </p:val>
                                        </p:tav>
                                      </p:tavLst>
                                    </p:anim>
                                    <p:anim calcmode="lin" valueType="num">
                                      <p:cBhvr>
                                        <p:cTn id="5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2"/>
                                        </p:tgtEl>
                                        <p:attrNameLst>
                                          <p:attrName>fillcolor</p:attrName>
                                        </p:attrNameLst>
                                      </p:cBhvr>
                                      <p:to>
                                        <a:schemeClr val="accent1"/>
                                      </p:to>
                                    </p:animClr>
                                    <p:set>
                                      <p:cBhvr>
                                        <p:cTn id="61" dur="250" fill="hold"/>
                                        <p:tgtEl>
                                          <p:spTgt spid="22"/>
                                        </p:tgtEl>
                                        <p:attrNameLst>
                                          <p:attrName>fill.type</p:attrName>
                                        </p:attrNameLst>
                                      </p:cBhvr>
                                      <p:to>
                                        <p:strVal val="solid"/>
                                      </p:to>
                                    </p:set>
                                    <p:set>
                                      <p:cBhvr>
                                        <p:cTn id="62" dur="250" fill="hold"/>
                                        <p:tgtEl>
                                          <p:spTgt spid="2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1" presetClass="emph" presetSubtype="2" fill="hold" nodeType="withEffect">
                                  <p:stCondLst>
                                    <p:cond delay="500"/>
                                  </p:stCondLst>
                                  <p:childTnLst>
                                    <p:animClr clrSpc="rgb" dir="cw">
                                      <p:cBhvr>
                                        <p:cTn id="64" dur="250" fill="hold"/>
                                        <p:tgtEl>
                                          <p:spTgt spid="22"/>
                                        </p:tgtEl>
                                        <p:attrNameLst>
                                          <p:attrName>fillcolor</p:attrName>
                                        </p:attrNameLst>
                                      </p:cBhvr>
                                      <p:to>
                                        <a:schemeClr val="accent1"/>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3"/>
                                        </p:tgtEl>
                                        <p:attrNameLst>
                                          <p:attrName>style.visibility</p:attrName>
                                        </p:attrNameLst>
                                      </p:cBhvr>
                                      <p:to>
                                        <p:strVal val="visible"/>
                                      </p:to>
                                    </p:set>
                                    <p:anim calcmode="lin" valueType="num">
                                      <p:cBhvr>
                                        <p:cTn id="69" dur="250" fill="hold"/>
                                        <p:tgtEl>
                                          <p:spTgt spid="23"/>
                                        </p:tgtEl>
                                        <p:attrNameLst>
                                          <p:attrName>ppt_w</p:attrName>
                                        </p:attrNameLst>
                                      </p:cBhvr>
                                      <p:tavLst>
                                        <p:tav tm="0">
                                          <p:val>
                                            <p:strVal val="4*#ppt_w"/>
                                          </p:val>
                                        </p:tav>
                                        <p:tav tm="100000">
                                          <p:val>
                                            <p:strVal val="#ppt_w"/>
                                          </p:val>
                                        </p:tav>
                                      </p:tavLst>
                                    </p:anim>
                                    <p:anim calcmode="lin" valueType="num">
                                      <p:cBhvr>
                                        <p:cTn id="7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22"/>
                  </p:tgtEl>
                </p:cond>
              </p:nextCondLst>
            </p:seq>
          </p:childTnLst>
        </p:cTn>
      </p:par>
    </p:tnLst>
    <p:bldLst>
      <p:bldP spid="18" grpId="0" animBg="1"/>
      <p:bldP spid="19"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DF21E-D0FB-A296-EAAE-E25A24622804}"/>
              </a:ext>
            </a:extLst>
          </p:cNvPr>
          <p:cNvPicPr>
            <a:picLocks noChangeAspect="1"/>
          </p:cNvPicPr>
          <p:nvPr/>
        </p:nvPicPr>
        <p:blipFill rotWithShape="1">
          <a:blip r:embed="rId7">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6" name="Nhac-chuong-bao-thuc-nhe-nhang-www_nhacchuongvui_com.mp3">
            <a:hlinkClick r:id="" action="ppaction://media"/>
            <a:extLst>
              <a:ext uri="{FF2B5EF4-FFF2-40B4-BE49-F238E27FC236}">
                <a16:creationId xmlns:a16="http://schemas.microsoft.com/office/drawing/2014/main" id="{A5D36BE8-B3AB-6DD3-8E0C-FCD4F96E6B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49200" y="2765113"/>
            <a:ext cx="609600" cy="609600"/>
          </a:xfrm>
          <a:prstGeom prst="rect">
            <a:avLst/>
          </a:prstGeom>
        </p:spPr>
      </p:pic>
      <p:pic>
        <p:nvPicPr>
          <p:cNvPr id="7" name="Picture 12" descr="Bird GIFs - Get the best GIF on GIPHY">
            <a:hlinkClick r:id="rId9" action="ppaction://hlinksldjump"/>
            <a:extLst>
              <a:ext uri="{FF2B5EF4-FFF2-40B4-BE49-F238E27FC236}">
                <a16:creationId xmlns:a16="http://schemas.microsoft.com/office/drawing/2014/main" id="{907BA47B-FD14-F519-752A-2D8F7F10FAF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803458" y="184231"/>
            <a:ext cx="1602061" cy="11648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E87AFF9-3BFA-4FE0-BAB8-07F50CD8E855}"/>
              </a:ext>
            </a:extLst>
          </p:cNvPr>
          <p:cNvSpPr/>
          <p:nvPr/>
        </p:nvSpPr>
        <p:spPr>
          <a:xfrm>
            <a:off x="5087444" y="3764990"/>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defRPr/>
            </a:pPr>
            <a:r>
              <a:rPr lang="en-US" sz="4000" kern="0" dirty="0">
                <a:solidFill>
                  <a:srgbClr val="000000"/>
                </a:solidFill>
                <a:ea typeface="Arial-Rounded" pitchFamily="34" charset="0"/>
                <a:cs typeface="Arial" panose="020B0604020202020204" pitchFamily="34" charset="0"/>
                <a:sym typeface="Arial"/>
              </a:rPr>
              <a:t>B. </a:t>
            </a:r>
            <a:r>
              <a:rPr lang="vi-VN" sz="4000" kern="0" dirty="0">
                <a:solidFill>
                  <a:srgbClr val="000000"/>
                </a:solidFill>
                <a:ea typeface="Arial-Rounded" pitchFamily="34" charset="0"/>
                <a:cs typeface="Arial" panose="020B0604020202020204" pitchFamily="34" charset="0"/>
                <a:sym typeface="Arial"/>
              </a:rPr>
              <a:t>Chấp hành quy định về an toàn giao</a:t>
            </a:r>
            <a:r>
              <a:rPr lang="en-US" sz="4000" kern="0" dirty="0">
                <a:solidFill>
                  <a:srgbClr val="000000"/>
                </a:solidFill>
                <a:ea typeface="Arial-Rounded" pitchFamily="34" charset="0"/>
                <a:cs typeface="Arial" panose="020B0604020202020204" pitchFamily="34" charset="0"/>
                <a:sym typeface="Arial"/>
              </a:rPr>
              <a:t> </a:t>
            </a:r>
            <a:r>
              <a:rPr lang="en-US" sz="4000" kern="0" dirty="0" err="1">
                <a:solidFill>
                  <a:srgbClr val="000000"/>
                </a:solidFill>
                <a:ea typeface="Arial-Rounded" pitchFamily="34" charset="0"/>
                <a:cs typeface="Arial" panose="020B0604020202020204" pitchFamily="34" charset="0"/>
                <a:sym typeface="Arial"/>
              </a:rPr>
              <a:t>thông</a:t>
            </a:r>
            <a:r>
              <a:rPr lang="en-US" sz="4000" kern="0" dirty="0">
                <a:solidFill>
                  <a:srgbClr val="000000"/>
                </a:solidFill>
                <a:ea typeface="Arial-Rounded" pitchFamily="34" charset="0"/>
                <a:cs typeface="Arial" panose="020B0604020202020204" pitchFamily="34" charset="0"/>
                <a:sym typeface="Arial"/>
              </a:rPr>
              <a:t>.</a:t>
            </a:r>
            <a:endParaRPr lang="vi-VN"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sp>
        <p:nvSpPr>
          <p:cNvPr id="9" name="Rectangle 8">
            <a:extLst>
              <a:ext uri="{FF2B5EF4-FFF2-40B4-BE49-F238E27FC236}">
                <a16:creationId xmlns:a16="http://schemas.microsoft.com/office/drawing/2014/main" id="{5C2B5AD7-A0A5-37C4-5479-0D77C3931E19}"/>
              </a:ext>
            </a:extLst>
          </p:cNvPr>
          <p:cNvSpPr/>
          <p:nvPr/>
        </p:nvSpPr>
        <p:spPr>
          <a:xfrm>
            <a:off x="5087444" y="5214022"/>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algn="just">
              <a:buClr>
                <a:srgbClr val="000000"/>
              </a:buClr>
            </a:pPr>
            <a:r>
              <a:rPr lang="en-US" sz="4000" kern="0" dirty="0">
                <a:solidFill>
                  <a:srgbClr val="000000"/>
                </a:solidFill>
                <a:ea typeface="Arial-Rounded" pitchFamily="34" charset="0"/>
                <a:cs typeface="Arial" panose="020B0604020202020204" pitchFamily="34" charset="0"/>
                <a:sym typeface="Arial"/>
              </a:rPr>
              <a:t>C. </a:t>
            </a:r>
            <a:r>
              <a:rPr lang="vi-VN" sz="4000" kern="0" dirty="0">
                <a:solidFill>
                  <a:srgbClr val="000000"/>
                </a:solidFill>
                <a:ea typeface="Arial-Rounded" pitchFamily="34" charset="0"/>
                <a:cs typeface="Arial" panose="020B0604020202020204" pitchFamily="34" charset="0"/>
                <a:sym typeface="Arial"/>
              </a:rPr>
              <a:t>Yêu quê hương, đất nước.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1" name="Picture 10">
            <a:extLst>
              <a:ext uri="{FF2B5EF4-FFF2-40B4-BE49-F238E27FC236}">
                <a16:creationId xmlns:a16="http://schemas.microsoft.com/office/drawing/2014/main" id="{056CCE9F-543C-CBF5-018C-A10F2885E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9497" y="3924206"/>
            <a:ext cx="796700" cy="781372"/>
          </a:xfrm>
          <a:prstGeom prst="rect">
            <a:avLst/>
          </a:prstGeom>
          <a:noFill/>
        </p:spPr>
      </p:pic>
      <p:pic>
        <p:nvPicPr>
          <p:cNvPr id="13" name="Picture 12">
            <a:extLst>
              <a:ext uri="{FF2B5EF4-FFF2-40B4-BE49-F238E27FC236}">
                <a16:creationId xmlns:a16="http://schemas.microsoft.com/office/drawing/2014/main" id="{07494BE7-C24E-20F3-A9BA-1FE376D867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59498" y="5391090"/>
            <a:ext cx="806143" cy="776989"/>
          </a:xfrm>
          <a:prstGeom prst="rect">
            <a:avLst/>
          </a:prstGeom>
          <a:noFill/>
        </p:spPr>
      </p:pic>
      <p:sp>
        <p:nvSpPr>
          <p:cNvPr id="17" name="Rectangle 16">
            <a:extLst>
              <a:ext uri="{FF2B5EF4-FFF2-40B4-BE49-F238E27FC236}">
                <a16:creationId xmlns:a16="http://schemas.microsoft.com/office/drawing/2014/main" id="{B987132E-01CC-E993-BD19-D0287A7096BE}"/>
              </a:ext>
            </a:extLst>
          </p:cNvPr>
          <p:cNvSpPr/>
          <p:nvPr/>
        </p:nvSpPr>
        <p:spPr>
          <a:xfrm>
            <a:off x="5020769" y="2288191"/>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a:buClr>
                <a:srgbClr val="000000"/>
              </a:buClr>
            </a:pPr>
            <a:r>
              <a:rPr lang="en-US" sz="4000" kern="0" dirty="0">
                <a:solidFill>
                  <a:srgbClr val="000000"/>
                </a:solidFill>
                <a:ea typeface="Arial-Rounded" pitchFamily="34" charset="0"/>
                <a:cs typeface="Arial" panose="020B0604020202020204" pitchFamily="34" charset="0"/>
                <a:sym typeface="Arial"/>
              </a:rPr>
              <a:t>A. </a:t>
            </a:r>
            <a:r>
              <a:rPr lang="vi-VN" sz="4000" kern="0" dirty="0">
                <a:solidFill>
                  <a:srgbClr val="000000"/>
                </a:solidFill>
                <a:ea typeface="Arial-Rounded" pitchFamily="34" charset="0"/>
                <a:cs typeface="Arial" panose="020B0604020202020204" pitchFamily="34" charset="0"/>
                <a:sym typeface="Arial"/>
              </a:rPr>
              <a:t>Tôn trọng đồ vật, quyền riêng tư của người khác.</a:t>
            </a:r>
            <a:endParaRPr lang="en-US" sz="4000" kern="0" dirty="0">
              <a:solidFill>
                <a:srgbClr val="000000"/>
              </a:solidFill>
              <a:latin typeface="Arial" panose="020B0604020202020204" pitchFamily="34" charset="0"/>
              <a:ea typeface="Arial-Rounded" pitchFamily="34" charset="0"/>
              <a:cs typeface="Arial" panose="020B0604020202020204" pitchFamily="34" charset="0"/>
              <a:sym typeface="Arial"/>
            </a:endParaRPr>
          </a:p>
        </p:txBody>
      </p:sp>
      <p:pic>
        <p:nvPicPr>
          <p:cNvPr id="18" name="Picture 17">
            <a:extLst>
              <a:ext uri="{FF2B5EF4-FFF2-40B4-BE49-F238E27FC236}">
                <a16:creationId xmlns:a16="http://schemas.microsoft.com/office/drawing/2014/main" id="{7C968D20-C6C9-5996-3885-7969827898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92823" y="2352736"/>
            <a:ext cx="806143" cy="776989"/>
          </a:xfrm>
          <a:prstGeom prst="rect">
            <a:avLst/>
          </a:prstGeom>
          <a:noFill/>
        </p:spPr>
      </p:pic>
      <p:sp>
        <p:nvSpPr>
          <p:cNvPr id="19" name="Rectangle: Rounded Corners 18">
            <a:extLst>
              <a:ext uri="{FF2B5EF4-FFF2-40B4-BE49-F238E27FC236}">
                <a16:creationId xmlns:a16="http://schemas.microsoft.com/office/drawing/2014/main" id="{C01B2167-81DB-BD18-F4D6-F68691A334F6}"/>
              </a:ext>
            </a:extLst>
          </p:cNvPr>
          <p:cNvSpPr/>
          <p:nvPr/>
        </p:nvSpPr>
        <p:spPr>
          <a:xfrm>
            <a:off x="1125805" y="198025"/>
            <a:ext cx="9940390" cy="919238"/>
          </a:xfrm>
          <a:prstGeom prst="round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Đây</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là</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bổn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phận</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nào</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của</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trẻ</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 </a:t>
            </a:r>
            <a:r>
              <a:rPr lang="en-US" sz="4800" b="1" kern="0" dirty="0" err="1">
                <a:solidFill>
                  <a:srgbClr val="422C46"/>
                </a:solidFill>
                <a:latin typeface="Arial" panose="020B0604020202020204" pitchFamily="34" charset="0"/>
                <a:ea typeface="Arial-Rounded" pitchFamily="34" charset="0"/>
                <a:cs typeface="Arial" panose="020B0604020202020204" pitchFamily="34" charset="0"/>
                <a:sym typeface="Arial"/>
              </a:rPr>
              <a:t>em</a:t>
            </a:r>
            <a:r>
              <a:rPr lang="en-US" sz="4800" b="1" kern="0" dirty="0">
                <a:solidFill>
                  <a:srgbClr val="422C46"/>
                </a:solidFill>
                <a:latin typeface="Arial" panose="020B0604020202020204" pitchFamily="34" charset="0"/>
                <a:ea typeface="Arial-Rounded" pitchFamily="34" charset="0"/>
                <a:cs typeface="Arial" panose="020B0604020202020204" pitchFamily="34" charset="0"/>
                <a:sym typeface="Arial"/>
              </a:rPr>
              <a:t>?</a:t>
            </a:r>
          </a:p>
        </p:txBody>
      </p:sp>
      <p:pic>
        <p:nvPicPr>
          <p:cNvPr id="22" name="Picture 21">
            <a:extLst>
              <a:ext uri="{FF2B5EF4-FFF2-40B4-BE49-F238E27FC236}">
                <a16:creationId xmlns:a16="http://schemas.microsoft.com/office/drawing/2014/main" id="{511789EA-C6E5-056E-68F1-AA7CC233874A}"/>
              </a:ext>
            </a:extLst>
          </p:cNvPr>
          <p:cNvPicPr>
            <a:picLocks noChangeAspect="1"/>
          </p:cNvPicPr>
          <p:nvPr/>
        </p:nvPicPr>
        <p:blipFill>
          <a:blip r:embed="rId13"/>
          <a:stretch>
            <a:fillRect/>
          </a:stretch>
        </p:blipFill>
        <p:spPr>
          <a:xfrm>
            <a:off x="119062" y="1943100"/>
            <a:ext cx="4676775" cy="4248150"/>
          </a:xfrm>
          <a:prstGeom prst="rect">
            <a:avLst/>
          </a:prstGeom>
        </p:spPr>
      </p:pic>
    </p:spTree>
    <p:extLst>
      <p:ext uri="{BB962C8B-B14F-4D97-AF65-F5344CB8AC3E}">
        <p14:creationId xmlns:p14="http://schemas.microsoft.com/office/powerpoint/2010/main" val="10210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26" fill="hold"/>
                                        <p:tgtEl>
                                          <p:spTgt spid="6"/>
                                        </p:tgtEl>
                                      </p:cBhvr>
                                    </p:cmd>
                                  </p:childTnLst>
                                </p:cTn>
                              </p:par>
                              <p:par>
                                <p:cTn id="7" presetID="16" presetClass="entr" presetSubtype="21"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barn(inVertical)">
                                      <p:cBhvr>
                                        <p:cTn id="9" dur="500"/>
                                        <p:tgtEl>
                                          <p:spTgt spid="1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8"/>
                                        </p:tgtEl>
                                        <p:attrNameLst>
                                          <p:attrName>fillcolor</p:attrName>
                                        </p:attrNameLst>
                                      </p:cBhvr>
                                      <p:to>
                                        <a:schemeClr val="bg2"/>
                                      </p:to>
                                    </p:animClr>
                                    <p:set>
                                      <p:cBhvr>
                                        <p:cTn id="30" dur="250" fill="hold"/>
                                        <p:tgtEl>
                                          <p:spTgt spid="8"/>
                                        </p:tgtEl>
                                        <p:attrNameLst>
                                          <p:attrName>fill.type</p:attrName>
                                        </p:attrNameLst>
                                      </p:cBhvr>
                                      <p:to>
                                        <p:strVal val="solid"/>
                                      </p:to>
                                    </p:set>
                                    <p:set>
                                      <p:cBhvr>
                                        <p:cTn id="31" dur="250" fill="hold"/>
                                        <p:tgtEl>
                                          <p:spTgt spid="8"/>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1" presetClass="emph" presetSubtype="2" fill="hold" nodeType="withEffect">
                                  <p:stCondLst>
                                    <p:cond delay="500"/>
                                  </p:stCondLst>
                                  <p:childTnLst>
                                    <p:animClr clrSpc="rgb" dir="cw">
                                      <p:cBhvr>
                                        <p:cTn id="33" dur="250" fill="hold"/>
                                        <p:tgtEl>
                                          <p:spTgt spid="8"/>
                                        </p:tgtEl>
                                        <p:attrNameLst>
                                          <p:attrName>fillcolor</p:attrName>
                                        </p:attrNameLst>
                                      </p:cBhvr>
                                      <p:to>
                                        <a:srgbClr val="FFFF00"/>
                                      </p:to>
                                    </p:animClr>
                                    <p:set>
                                      <p:cBhvr>
                                        <p:cTn id="34" dur="250" fill="hold"/>
                                        <p:tgtEl>
                                          <p:spTgt spid="8"/>
                                        </p:tgtEl>
                                        <p:attrNameLst>
                                          <p:attrName>fill.type</p:attrName>
                                        </p:attrNameLst>
                                      </p:cBhvr>
                                      <p:to>
                                        <p:strVal val="solid"/>
                                      </p:to>
                                    </p:set>
                                    <p:set>
                                      <p:cBhvr>
                                        <p:cTn id="35" dur="250" fill="hold"/>
                                        <p:tgtEl>
                                          <p:spTgt spid="8"/>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strVal val="4*#ppt_w"/>
                                          </p:val>
                                        </p:tav>
                                        <p:tav tm="100000">
                                          <p:val>
                                            <p:strVal val="#ppt_w"/>
                                          </p:val>
                                        </p:tav>
                                      </p:tavLst>
                                    </p:anim>
                                    <p:anim calcmode="lin" valueType="num">
                                      <p:cBhvr>
                                        <p:cTn id="3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9"/>
                                        </p:tgtEl>
                                        <p:attrNameLst>
                                          <p:attrName>fillcolor</p:attrName>
                                        </p:attrNameLst>
                                      </p:cBhvr>
                                      <p:to>
                                        <a:schemeClr val="accent1"/>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1" presetClass="emph" presetSubtype="2" fill="hold" nodeType="withEffect">
                                  <p:stCondLst>
                                    <p:cond delay="500"/>
                                  </p:stCondLst>
                                  <p:childTnLst>
                                    <p:animClr clrSpc="rgb" dir="cw">
                                      <p:cBhvr>
                                        <p:cTn id="48" dur="250" fill="hold"/>
                                        <p:tgtEl>
                                          <p:spTgt spid="9"/>
                                        </p:tgtEl>
                                        <p:attrNameLst>
                                          <p:attrName>fillcolor</p:attrName>
                                        </p:attrNameLst>
                                      </p:cBhvr>
                                      <p:to>
                                        <a:schemeClr val="accent1"/>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250" fill="hold"/>
                                        <p:tgtEl>
                                          <p:spTgt spid="13"/>
                                        </p:tgtEl>
                                        <p:attrNameLst>
                                          <p:attrName>ppt_w</p:attrName>
                                        </p:attrNameLst>
                                      </p:cBhvr>
                                      <p:tavLst>
                                        <p:tav tm="0">
                                          <p:val>
                                            <p:strVal val="4*#ppt_w"/>
                                          </p:val>
                                        </p:tav>
                                        <p:tav tm="100000">
                                          <p:val>
                                            <p:strVal val="#ppt_w"/>
                                          </p:val>
                                        </p:tav>
                                      </p:tavLst>
                                    </p:anim>
                                    <p:anim calcmode="lin" valueType="num">
                                      <p:cBhvr>
                                        <p:cTn id="5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17"/>
                  </p:tgtEl>
                </p:cond>
              </p:nextCondLst>
            </p:seq>
            <p:audio>
              <p:cMediaNode vol="3774">
                <p:cTn id="70" repeatCount="indefinite" fill="hold" display="0">
                  <p:stCondLst>
                    <p:cond delay="indefinite"/>
                  </p:stCondLst>
                  <p:endCondLst>
                    <p:cond evt="onStopAudio" delay="0">
                      <p:tgtEl>
                        <p:sldTgt/>
                      </p:tgtEl>
                    </p:cond>
                  </p:endCondLst>
                </p:cTn>
                <p:tgtEl>
                  <p:spTgt spid="6"/>
                </p:tgtEl>
              </p:cMediaNode>
            </p:audio>
          </p:childTnLst>
        </p:cTn>
      </p:par>
    </p:tnLst>
    <p:bldLst>
      <p:bldP spid="8" grpId="0" animBg="1"/>
      <p:bldP spid="9"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sp>
        <p:nvSpPr>
          <p:cNvPr id="7" name="TextBox 7">
            <a:extLst>
              <a:ext uri="{FF2B5EF4-FFF2-40B4-BE49-F238E27FC236}">
                <a16:creationId xmlns:a16="http://schemas.microsoft.com/office/drawing/2014/main" id="{75BDF79F-BF16-9F40-16F7-A0F225C69047}"/>
              </a:ext>
            </a:extLst>
          </p:cNvPr>
          <p:cNvSpPr txBox="1"/>
          <p:nvPr/>
        </p:nvSpPr>
        <p:spPr>
          <a:xfrm>
            <a:off x="1140339" y="541625"/>
            <a:ext cx="9868888" cy="92519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H</a:t>
            </a:r>
            <a:r>
              <a:rPr kumimoji="0" lang="en-US" sz="6600" b="1" i="0" u="none" strike="noStrike" kern="1200" cap="none" spc="0" normalizeH="0" baseline="0" noProof="0" dirty="0">
                <a:ln w="28575">
                  <a:solidFill>
                    <a:prstClr val="black"/>
                  </a:solidFill>
                  <a:prstDash val="solid"/>
                </a:ln>
                <a:solidFill>
                  <a:srgbClr val="FF9999"/>
                </a:solidFill>
                <a:effectLst>
                  <a:outerShdw blurRad="12700" dist="38100" dir="2700000" algn="tl" rotWithShape="0">
                    <a:srgbClr val="FF33CC"/>
                  </a:outerShdw>
                </a:effectLst>
                <a:uLnTx/>
                <a:uFillTx/>
                <a:ea typeface="+mn-ea"/>
                <a:cs typeface="+mn-cs"/>
              </a:rPr>
              <a:t>O</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Ạ</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T </a:t>
            </a:r>
            <a:r>
              <a:rPr kumimoji="0" lang="en-US" sz="6600" b="1" i="0" u="none" strike="noStrike" kern="1200" cap="none" spc="0" normalizeH="0" baseline="0" noProof="0" dirty="0">
                <a:ln w="28575">
                  <a:solidFill>
                    <a:prstClr val="black"/>
                  </a:solidFill>
                  <a:prstDash val="solid"/>
                </a:ln>
                <a:solidFill>
                  <a:srgbClr val="99FF99"/>
                </a:solidFill>
                <a:effectLst>
                  <a:outerShdw blurRad="12700" dist="38100" dir="2700000" algn="tl" rotWithShape="0">
                    <a:srgbClr val="FF33CC"/>
                  </a:outerShdw>
                </a:effectLst>
                <a:uLnTx/>
                <a:uFillTx/>
                <a:ea typeface="+mn-ea"/>
                <a:cs typeface="+mn-cs"/>
              </a:rPr>
              <a:t>Đ</a:t>
            </a:r>
            <a:r>
              <a:rPr kumimoji="0" lang="en-US" sz="6600" b="1" i="0" u="none" strike="noStrike" kern="1200" cap="none" spc="0" normalizeH="0" baseline="0" noProof="0" dirty="0">
                <a:ln w="28575">
                  <a:solidFill>
                    <a:prstClr val="black"/>
                  </a:solidFill>
                  <a:prstDash val="solid"/>
                </a:ln>
                <a:solidFill>
                  <a:srgbClr val="FFFF99"/>
                </a:solidFill>
                <a:effectLst>
                  <a:outerShdw blurRad="12700" dist="38100" dir="2700000" algn="tl" rotWithShape="0">
                    <a:srgbClr val="FF33CC"/>
                  </a:outerShdw>
                </a:effectLst>
                <a:uLnTx/>
                <a:uFillTx/>
                <a:ea typeface="+mn-ea"/>
                <a:cs typeface="+mn-cs"/>
              </a:rPr>
              <a:t>Ộ</a:t>
            </a:r>
            <a:r>
              <a:rPr kumimoji="0" lang="en-US" sz="6600" b="1" i="0" u="none" strike="noStrike" kern="1200" cap="none" spc="0" normalizeH="0" baseline="0" noProof="0" dirty="0">
                <a:ln w="28575">
                  <a:solidFill>
                    <a:prstClr val="black"/>
                  </a:solidFill>
                  <a:prstDash val="solid"/>
                </a:ln>
                <a:solidFill>
                  <a:srgbClr val="66FFFF"/>
                </a:solidFill>
                <a:effectLst>
                  <a:outerShdw blurRad="12700" dist="38100" dir="2700000" algn="tl" rotWithShape="0">
                    <a:srgbClr val="FF33CC"/>
                  </a:outerShdw>
                </a:effectLst>
                <a:uLnTx/>
                <a:uFillTx/>
                <a:ea typeface="+mn-ea"/>
                <a:cs typeface="+mn-cs"/>
              </a:rPr>
              <a:t>N</a:t>
            </a:r>
            <a:r>
              <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rPr>
              <a:t>G </a:t>
            </a:r>
            <a:r>
              <a:rPr kumimoji="0" lang="en-US" sz="6600" b="1" i="0" u="none" strike="noStrike" kern="1200" cap="none" spc="0" normalizeH="0" baseline="0" noProof="0" dirty="0">
                <a:ln w="28575">
                  <a:solidFill>
                    <a:prstClr val="black"/>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600" b="1" i="0" u="none" strike="noStrike" kern="1200" cap="none" spc="0" normalizeH="0" baseline="0" noProof="0" dirty="0">
              <a:ln w="28575">
                <a:solidFill>
                  <a:prstClr val="black"/>
                </a:solidFill>
                <a:prstDash val="solid"/>
              </a:ln>
              <a:solidFill>
                <a:srgbClr val="FFCC66"/>
              </a:solidFill>
              <a:effectLst>
                <a:outerShdw blurRad="12700" dist="38100" dir="2700000" algn="tl" rotWithShape="0">
                  <a:srgbClr val="FF33CC"/>
                </a:outerShdw>
              </a:effectLst>
              <a:uLnTx/>
              <a:uFillTx/>
              <a:ea typeface="+mn-ea"/>
              <a:cs typeface="+mn-cs"/>
            </a:endParaRPr>
          </a:p>
        </p:txBody>
      </p:sp>
      <p:sp>
        <p:nvSpPr>
          <p:cNvPr id="10" name="Hộp Văn bản 9">
            <a:extLst>
              <a:ext uri="{FF2B5EF4-FFF2-40B4-BE49-F238E27FC236}">
                <a16:creationId xmlns:a16="http://schemas.microsoft.com/office/drawing/2014/main" id="{AB191E2A-423C-AD56-E853-038C0EC8581A}"/>
              </a:ext>
            </a:extLst>
          </p:cNvPr>
          <p:cNvSpPr txBox="1"/>
          <p:nvPr/>
        </p:nvSpPr>
        <p:spPr>
          <a:xfrm>
            <a:off x="2454324" y="1631146"/>
            <a:ext cx="7303980" cy="2585323"/>
          </a:xfrm>
          <a:prstGeom prst="rect">
            <a:avLst/>
          </a:prstGeom>
          <a:noFill/>
        </p:spPr>
        <p:txBody>
          <a:bodyPr wrap="square" rtlCol="0">
            <a:spAutoFit/>
          </a:bodyPr>
          <a:lstStyle/>
          <a:p>
            <a:pPr lvl="0" algn="ctr">
              <a:defRPr/>
            </a:pPr>
            <a:r>
              <a:rPr lang="en-US" sz="5400" b="1" dirty="0" err="1">
                <a:ln w="12700">
                  <a:solidFill>
                    <a:prstClr val="black"/>
                  </a:solidFill>
                </a:ln>
                <a:solidFill>
                  <a:srgbClr val="0070C0"/>
                </a:solidFill>
              </a:rPr>
              <a:t>Khám</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phá</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vì</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sao</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phải</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thực</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hiện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quyền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và</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bổn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phận</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trẻ</a:t>
            </a:r>
            <a:r>
              <a:rPr lang="en-US" sz="5400" b="1" dirty="0">
                <a:ln w="12700">
                  <a:solidFill>
                    <a:prstClr val="black"/>
                  </a:solidFill>
                </a:ln>
                <a:solidFill>
                  <a:srgbClr val="0070C0"/>
                </a:solidFill>
              </a:rPr>
              <a:t> </a:t>
            </a:r>
            <a:r>
              <a:rPr lang="en-US" sz="5400" b="1" dirty="0" err="1">
                <a:ln w="12700">
                  <a:solidFill>
                    <a:prstClr val="black"/>
                  </a:solidFill>
                </a:ln>
                <a:solidFill>
                  <a:srgbClr val="0070C0"/>
                </a:solidFill>
              </a:rPr>
              <a:t>em</a:t>
            </a:r>
            <a:r>
              <a:rPr lang="en-US" sz="5400" b="1" dirty="0">
                <a:ln w="12700">
                  <a:solidFill>
                    <a:prstClr val="black"/>
                  </a:solidFill>
                </a:ln>
                <a:solidFill>
                  <a:srgbClr val="0070C0"/>
                </a:solidFill>
              </a:rPr>
              <a:t> </a:t>
            </a:r>
            <a:endParaRPr kumimoji="0" lang="en-US" sz="5400" b="1" i="0" u="none" strike="noStrike" kern="1200" cap="none" spc="0" normalizeH="0" baseline="0" noProof="0" dirty="0">
              <a:ln w="12700">
                <a:solidFill>
                  <a:prstClr val="black"/>
                </a:solidFill>
              </a:ln>
              <a:solidFill>
                <a:srgbClr val="0070C0"/>
              </a:solidFill>
              <a:effectLst/>
              <a:uLnTx/>
              <a:uFillTx/>
            </a:endParaRPr>
          </a:p>
        </p:txBody>
      </p:sp>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5" name="椭圆 31">
            <a:extLst>
              <a:ext uri="{FF2B5EF4-FFF2-40B4-BE49-F238E27FC236}">
                <a16:creationId xmlns:a16="http://schemas.microsoft.com/office/drawing/2014/main" id="{071A7399-86A3-7AF8-F900-CC8E4329CAF9}"/>
              </a:ext>
            </a:extLst>
          </p:cNvPr>
          <p:cNvSpPr/>
          <p:nvPr/>
        </p:nvSpPr>
        <p:spPr>
          <a:xfrm rot="10800000" flipH="1">
            <a:off x="220394" y="192024"/>
            <a:ext cx="10441510" cy="12161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4" name="Hộp Văn bản 23">
            <a:extLst>
              <a:ext uri="{FF2B5EF4-FFF2-40B4-BE49-F238E27FC236}">
                <a16:creationId xmlns:a16="http://schemas.microsoft.com/office/drawing/2014/main" id="{0221E497-F5FA-287F-C9FC-A3CE035650F1}"/>
              </a:ext>
            </a:extLst>
          </p:cNvPr>
          <p:cNvSpPr txBox="1"/>
          <p:nvPr/>
        </p:nvSpPr>
        <p:spPr>
          <a:xfrm>
            <a:off x="312872" y="297581"/>
            <a:ext cx="10138720"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Theo em, những em nhỏ bị bỏ rơi ngay từ khi mới chào đời đã bị tước đi những quyền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pic>
        <p:nvPicPr>
          <p:cNvPr id="23" name="Hình ảnh 22" descr="Ảnh có chứa mẫu họa&#10;&#10;Mô tả được tạo tự động">
            <a:extLst>
              <a:ext uri="{FF2B5EF4-FFF2-40B4-BE49-F238E27FC236}">
                <a16:creationId xmlns:a16="http://schemas.microsoft.com/office/drawing/2014/main" id="{D9F01B72-9C22-A465-5734-20F50366A9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sp>
        <p:nvSpPr>
          <p:cNvPr id="2" name="椭圆 31">
            <a:extLst>
              <a:ext uri="{FF2B5EF4-FFF2-40B4-BE49-F238E27FC236}">
                <a16:creationId xmlns:a16="http://schemas.microsoft.com/office/drawing/2014/main" id="{AC4F192C-3ECD-C173-5700-DA8B95E92BD0}"/>
              </a:ext>
            </a:extLst>
          </p:cNvPr>
          <p:cNvSpPr/>
          <p:nvPr/>
        </p:nvSpPr>
        <p:spPr>
          <a:xfrm rot="10800000" flipH="1">
            <a:off x="2167128" y="1773936"/>
            <a:ext cx="9144000" cy="111556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 name="Hộp Văn bản 23">
            <a:extLst>
              <a:ext uri="{FF2B5EF4-FFF2-40B4-BE49-F238E27FC236}">
                <a16:creationId xmlns:a16="http://schemas.microsoft.com/office/drawing/2014/main" id="{2D45BD04-7E92-D4DB-AD05-1190105ACD5E}"/>
              </a:ext>
            </a:extLst>
          </p:cNvPr>
          <p:cNvSpPr txBox="1"/>
          <p:nvPr/>
        </p:nvSpPr>
        <p:spPr>
          <a:xfrm>
            <a:off x="2130552" y="1751477"/>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Việc làm của cô Mai Anh có ý nghĩa gì đối với Thiện Nhân?</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
        <p:nvSpPr>
          <p:cNvPr id="4" name="椭圆 31">
            <a:extLst>
              <a:ext uri="{FF2B5EF4-FFF2-40B4-BE49-F238E27FC236}">
                <a16:creationId xmlns:a16="http://schemas.microsoft.com/office/drawing/2014/main" id="{18BC494C-7CD8-1D2F-B32E-F6AF25A78928}"/>
              </a:ext>
            </a:extLst>
          </p:cNvPr>
          <p:cNvSpPr/>
          <p:nvPr/>
        </p:nvSpPr>
        <p:spPr>
          <a:xfrm rot="10800000" flipH="1">
            <a:off x="2788920" y="3127248"/>
            <a:ext cx="9144000" cy="12344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 name="Hộp Văn bản 23">
            <a:extLst>
              <a:ext uri="{FF2B5EF4-FFF2-40B4-BE49-F238E27FC236}">
                <a16:creationId xmlns:a16="http://schemas.microsoft.com/office/drawing/2014/main" id="{8287CB78-D438-C5A6-4603-7D95BD65B742}"/>
              </a:ext>
            </a:extLst>
          </p:cNvPr>
          <p:cNvSpPr txBox="1"/>
          <p:nvPr/>
        </p:nvSpPr>
        <p:spPr>
          <a:xfrm>
            <a:off x="2752344" y="3232805"/>
            <a:ext cx="9171432" cy="1077218"/>
          </a:xfrm>
          <a:prstGeom prst="rect">
            <a:avLst/>
          </a:prstGeom>
          <a:noFill/>
        </p:spPr>
        <p:txBody>
          <a:bodyPr wrap="square" rtlCol="0">
            <a:spAutoFit/>
          </a:bodyPr>
          <a:lstStyle/>
          <a:p>
            <a:pPr lvl="0" indent="457200" algn="ctr">
              <a:defRPr/>
            </a:pPr>
            <a:r>
              <a:rPr lang="vi-VN" sz="3200" b="1" dirty="0">
                <a:ln w="0"/>
                <a:solidFill>
                  <a:prstClr val="black"/>
                </a:solidFill>
                <a:latin typeface="Calibri" panose="020F0502020204030204"/>
              </a:rPr>
              <a:t>Thiện Nhân đã thực hiện tốt những bổn phận gì của trẻ em?</a:t>
            </a:r>
            <a:endParaRPr kumimoji="0" lang="en-US" sz="3200" b="1" i="0" u="none" strike="noStrike" kern="1200" cap="none" spc="0" normalizeH="0" baseline="0" noProof="0" dirty="0">
              <a:ln w="0"/>
              <a:solidFill>
                <a:prstClr val="black"/>
              </a:solidFill>
              <a:effectLst/>
              <a:uLnTx/>
              <a:uFillTx/>
              <a:latin typeface="Calibri" panose="020F0502020204030204"/>
            </a:endParaRPr>
          </a:p>
        </p:txBody>
      </p:sp>
    </p:spTree>
    <p:extLst>
      <p:ext uri="{BB962C8B-B14F-4D97-AF65-F5344CB8AC3E}">
        <p14:creationId xmlns:p14="http://schemas.microsoft.com/office/powerpoint/2010/main" val="120059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3"/>
                                        </p:tgtEl>
                                        <p:attrNameLst>
                                          <p:attrName>r</p:attrName>
                                        </p:attrNameLst>
                                      </p:cBhvr>
                                    </p:animRot>
                                    <p:animRot by="-240000">
                                      <p:cBhvr>
                                        <p:cTn id="10" dur="200" fill="hold">
                                          <p:stCondLst>
                                            <p:cond delay="200"/>
                                          </p:stCondLst>
                                        </p:cTn>
                                        <p:tgtEl>
                                          <p:spTgt spid="23"/>
                                        </p:tgtEl>
                                        <p:attrNameLst>
                                          <p:attrName>r</p:attrName>
                                        </p:attrNameLst>
                                      </p:cBhvr>
                                    </p:animRot>
                                    <p:animRot by="240000">
                                      <p:cBhvr>
                                        <p:cTn id="11" dur="200" fill="hold">
                                          <p:stCondLst>
                                            <p:cond delay="400"/>
                                          </p:stCondLst>
                                        </p:cTn>
                                        <p:tgtEl>
                                          <p:spTgt spid="23"/>
                                        </p:tgtEl>
                                        <p:attrNameLst>
                                          <p:attrName>r</p:attrName>
                                        </p:attrNameLst>
                                      </p:cBhvr>
                                    </p:animRot>
                                    <p:animRot by="-240000">
                                      <p:cBhvr>
                                        <p:cTn id="12" dur="200" fill="hold">
                                          <p:stCondLst>
                                            <p:cond delay="600"/>
                                          </p:stCondLst>
                                        </p:cTn>
                                        <p:tgtEl>
                                          <p:spTgt spid="23"/>
                                        </p:tgtEl>
                                        <p:attrNameLst>
                                          <p:attrName>r</p:attrName>
                                        </p:attrNameLst>
                                      </p:cBhvr>
                                    </p:animRot>
                                    <p:animRot by="120000">
                                      <p:cBhvr>
                                        <p:cTn id="13" dur="200" fill="hold">
                                          <p:stCondLst>
                                            <p:cond delay="800"/>
                                          </p:stCondLst>
                                        </p:cTn>
                                        <p:tgtEl>
                                          <p:spTgt spid="2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P spid="3" grpId="0"/>
      <p:bldP spid="4" grpId="0" animBg="1"/>
      <p:bldP spid="5"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705</Words>
  <Application>Microsoft Office PowerPoint</Application>
  <PresentationFormat>Widescreen</PresentationFormat>
  <Paragraphs>51</Paragraphs>
  <Slides>18</Slides>
  <Notes>3</Notes>
  <HiddenSlides>0</HiddenSlides>
  <MMClips>6</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18</vt:i4>
      </vt:variant>
    </vt:vector>
  </HeadingPairs>
  <TitlesOfParts>
    <vt:vector size="35" baseType="lpstr">
      <vt:lpstr>等线</vt:lpstr>
      <vt:lpstr>Arial</vt:lpstr>
      <vt:lpstr>Arial-Rounded</vt:lpstr>
      <vt:lpstr>Black Han Sans</vt:lpstr>
      <vt:lpstr>Calibri</vt:lpstr>
      <vt:lpstr>Calibri Light</vt:lpstr>
      <vt:lpstr>Karla</vt:lpstr>
      <vt:lpstr>Karla Regular</vt:lpstr>
      <vt:lpstr>Luckiest Guy</vt:lpstr>
      <vt:lpstr>Times New Roman</vt:lpstr>
      <vt:lpstr>UTM Cookies</vt:lpstr>
      <vt:lpstr>UVN Banh Mi</vt:lpstr>
      <vt:lpstr>Chủ đề Office</vt:lpstr>
      <vt:lpstr>1_Chủ đề Office</vt:lpstr>
      <vt:lpstr>Building Siblings Relationships by Slidesgo</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2024-02-06T03:16:57Z</dcterms:created>
  <dcterms:modified xsi:type="dcterms:W3CDTF">2025-05-06T18:11:13Z</dcterms:modified>
</cp:coreProperties>
</file>