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20"/>
  </p:notesMasterIdLst>
  <p:sldIdLst>
    <p:sldId id="361" r:id="rId3"/>
    <p:sldId id="362" r:id="rId4"/>
    <p:sldId id="369" r:id="rId5"/>
    <p:sldId id="259" r:id="rId6"/>
    <p:sldId id="292" r:id="rId7"/>
    <p:sldId id="4414" r:id="rId8"/>
    <p:sldId id="713" r:id="rId9"/>
    <p:sldId id="4413" r:id="rId10"/>
    <p:sldId id="416" r:id="rId11"/>
    <p:sldId id="4415" r:id="rId12"/>
    <p:sldId id="4417" r:id="rId13"/>
    <p:sldId id="4416" r:id="rId14"/>
    <p:sldId id="4418" r:id="rId15"/>
    <p:sldId id="4419" r:id="rId16"/>
    <p:sldId id="385" r:id="rId17"/>
    <p:sldId id="395" r:id="rId18"/>
    <p:sldId id="42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AEA8A3-4B95-42BE-B372-13A34ABD895A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4275E4-BDC4-40C0-BD14-4F6C56B69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576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79C14-FC10-40CC-8384-BFFA976DB1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FD5968-97A4-45F0-A2D7-99D219122C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6C2AE-F115-4C08-B4BF-6E4160F6CE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CC475E-AB64-48D4-A260-9B07B6134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A0FCC5-13DE-41FA-90BA-0302EB29B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46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9400D-C7A8-48DF-857C-4EF967F2E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434A70-8E90-4849-A811-48D278E505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F72E8-4F55-40A0-A726-9907159585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0C5B46-B3EF-4291-874F-390D9D8AC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743DC-B03F-4048-A0C7-94FF68297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537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FD975E-EC43-4DAA-8D95-47EEE42F3B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1A3DC8-EC1E-4028-A5B0-24171AB670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4A301-FFF1-46ED-8746-A0D7F7CE81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25B77-1647-4502-B2B6-C8A2210B7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06968-29D2-40BB-A1FB-DE962F20E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8839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A040307-2DA6-3537-C994-14C242AB30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2500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1168D026-3A8E-4714-9A39-2120DEC1A4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27621" y="2007590"/>
            <a:ext cx="2784764" cy="2784764"/>
          </a:xfrm>
          <a:custGeom>
            <a:avLst/>
            <a:gdLst>
              <a:gd name="connsiteX0" fmla="*/ 1392382 w 2784764"/>
              <a:gd name="connsiteY0" fmla="*/ 0 h 2784764"/>
              <a:gd name="connsiteX1" fmla="*/ 2784764 w 2784764"/>
              <a:gd name="connsiteY1" fmla="*/ 1392382 h 2784764"/>
              <a:gd name="connsiteX2" fmla="*/ 1392382 w 2784764"/>
              <a:gd name="connsiteY2" fmla="*/ 2784764 h 2784764"/>
              <a:gd name="connsiteX3" fmla="*/ 0 w 2784764"/>
              <a:gd name="connsiteY3" fmla="*/ 1392382 h 278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4764" h="2784764">
                <a:moveTo>
                  <a:pt x="1392382" y="0"/>
                </a:moveTo>
                <a:lnTo>
                  <a:pt x="2784764" y="1392382"/>
                </a:lnTo>
                <a:lnTo>
                  <a:pt x="1392382" y="2784764"/>
                </a:lnTo>
                <a:lnTo>
                  <a:pt x="0" y="1392382"/>
                </a:lnTo>
                <a:close/>
              </a:path>
            </a:pathLst>
          </a:custGeom>
          <a:solidFill>
            <a:schemeClr val="bg1"/>
          </a:solidFill>
          <a:ln w="571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8100000" scaled="1"/>
              <a:tileRect/>
            </a:gradFill>
          </a:ln>
          <a:effectLst>
            <a:outerShdw blurRad="3810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58894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封面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" y="355312"/>
            <a:ext cx="2368985" cy="21595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571"/>
            <a:ext cx="12193625" cy="68591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23020" y="355312"/>
            <a:ext cx="2368980" cy="2159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7070" y="3900793"/>
            <a:ext cx="7917938" cy="2957207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6762" cy="692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652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 userDrawn="1"/>
        </p:nvSpPr>
        <p:spPr>
          <a:xfrm>
            <a:off x="337499" y="279729"/>
            <a:ext cx="11517001" cy="62985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6762" cy="692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946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6762" cy="692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094" y="544268"/>
            <a:ext cx="8065812" cy="539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1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 userDrawn="1"/>
        </p:nvSpPr>
        <p:spPr>
          <a:xfrm>
            <a:off x="337499" y="279729"/>
            <a:ext cx="11517001" cy="62985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9738" y="0"/>
            <a:ext cx="4742262" cy="685911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9766" y="647850"/>
            <a:ext cx="963338" cy="71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56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/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/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/>
          <a:p>
            <a:fld id="{D0A27C80-5FD3-4361-BB31-75FBA1966619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8649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 userDrawn="1"/>
        </p:nvSpPr>
        <p:spPr>
          <a:xfrm>
            <a:off x="337499" y="279729"/>
            <a:ext cx="11517001" cy="62985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9737" y="-1112"/>
            <a:ext cx="4742262" cy="685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93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05692-24E3-4479-BF32-5F161F8B4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5F9D7-0E85-4FCC-B3AD-1DDC82E76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360A1-70A5-4C30-B68F-13926318A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395D0-FB8F-464D-9D95-6A3C0C803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048967-3487-4A3B-BED0-D2550F9CB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8351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599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399"/>
            </a:lvl1pPr>
            <a:lvl2pPr>
              <a:defRPr sz="2899"/>
            </a:lvl2pPr>
            <a:lvl3pPr>
              <a:defRPr sz="239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1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399"/>
            </a:lvl1pPr>
            <a:lvl2pPr>
              <a:defRPr sz="2899"/>
            </a:lvl2pPr>
            <a:lvl3pPr>
              <a:defRPr sz="239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EA406FD-032E-4C58-95B5-1848DA22B9B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1648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99" b="1"/>
            </a:lvl1pPr>
            <a:lvl2pPr marL="544194" indent="0">
              <a:buNone/>
              <a:defRPr sz="2399" b="1"/>
            </a:lvl2pPr>
            <a:lvl3pPr marL="1088387" indent="0">
              <a:buNone/>
              <a:defRPr sz="2099" b="1"/>
            </a:lvl3pPr>
            <a:lvl4pPr marL="1632581" indent="0">
              <a:buNone/>
              <a:defRPr sz="1899" b="1"/>
            </a:lvl4pPr>
            <a:lvl5pPr marL="2176774" indent="0">
              <a:buNone/>
              <a:defRPr sz="1899" b="1"/>
            </a:lvl5pPr>
            <a:lvl6pPr marL="2720968" indent="0">
              <a:buNone/>
              <a:defRPr sz="1899" b="1"/>
            </a:lvl6pPr>
            <a:lvl7pPr marL="3265162" indent="0">
              <a:buNone/>
              <a:defRPr sz="1899" b="1"/>
            </a:lvl7pPr>
            <a:lvl8pPr marL="3809355" indent="0">
              <a:buNone/>
              <a:defRPr sz="1899" b="1"/>
            </a:lvl8pPr>
            <a:lvl9pPr marL="4353549" indent="0">
              <a:buNone/>
              <a:defRPr sz="18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899"/>
            </a:lvl1pPr>
            <a:lvl2pPr>
              <a:defRPr sz="2399"/>
            </a:lvl2pPr>
            <a:lvl3pPr>
              <a:defRPr sz="2099"/>
            </a:lvl3pPr>
            <a:lvl4pPr>
              <a:defRPr sz="1899"/>
            </a:lvl4pPr>
            <a:lvl5pPr>
              <a:defRPr sz="1899"/>
            </a:lvl5pPr>
            <a:lvl6pPr>
              <a:defRPr sz="1899"/>
            </a:lvl6pPr>
            <a:lvl7pPr>
              <a:defRPr sz="1899"/>
            </a:lvl7pPr>
            <a:lvl8pPr>
              <a:defRPr sz="1899"/>
            </a:lvl8pPr>
            <a:lvl9pPr>
              <a:defRPr sz="18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99" b="1"/>
            </a:lvl1pPr>
            <a:lvl2pPr marL="544194" indent="0">
              <a:buNone/>
              <a:defRPr sz="2399" b="1"/>
            </a:lvl2pPr>
            <a:lvl3pPr marL="1088387" indent="0">
              <a:buNone/>
              <a:defRPr sz="2099" b="1"/>
            </a:lvl3pPr>
            <a:lvl4pPr marL="1632581" indent="0">
              <a:buNone/>
              <a:defRPr sz="1899" b="1"/>
            </a:lvl4pPr>
            <a:lvl5pPr marL="2176774" indent="0">
              <a:buNone/>
              <a:defRPr sz="1899" b="1"/>
            </a:lvl5pPr>
            <a:lvl6pPr marL="2720968" indent="0">
              <a:buNone/>
              <a:defRPr sz="1899" b="1"/>
            </a:lvl6pPr>
            <a:lvl7pPr marL="3265162" indent="0">
              <a:buNone/>
              <a:defRPr sz="1899" b="1"/>
            </a:lvl7pPr>
            <a:lvl8pPr marL="3809355" indent="0">
              <a:buNone/>
              <a:defRPr sz="1899" b="1"/>
            </a:lvl8pPr>
            <a:lvl9pPr marL="4353549" indent="0">
              <a:buNone/>
              <a:defRPr sz="18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899"/>
            </a:lvl1pPr>
            <a:lvl2pPr>
              <a:defRPr sz="2399"/>
            </a:lvl2pPr>
            <a:lvl3pPr>
              <a:defRPr sz="2099"/>
            </a:lvl3pPr>
            <a:lvl4pPr>
              <a:defRPr sz="1899"/>
            </a:lvl4pPr>
            <a:lvl5pPr>
              <a:defRPr sz="1899"/>
            </a:lvl5pPr>
            <a:lvl6pPr>
              <a:defRPr sz="1899"/>
            </a:lvl6pPr>
            <a:lvl7pPr>
              <a:defRPr sz="1899"/>
            </a:lvl7pPr>
            <a:lvl8pPr>
              <a:defRPr sz="1899"/>
            </a:lvl8pPr>
            <a:lvl9pPr>
              <a:defRPr sz="18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3837FDC-5057-4295-9D29-1F1664A2B3DF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5628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C1A274E-B122-4DCB-ACB9-9C2AF45C2A3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798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3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399"/>
            </a:lvl2pPr>
            <a:lvl3pPr>
              <a:defRPr sz="2899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544194" indent="0">
              <a:buNone/>
              <a:defRPr sz="1400"/>
            </a:lvl2pPr>
            <a:lvl3pPr marL="1088387" indent="0">
              <a:buNone/>
              <a:defRPr sz="1200"/>
            </a:lvl3pPr>
            <a:lvl4pPr marL="1632581" indent="0">
              <a:buNone/>
              <a:defRPr sz="1100"/>
            </a:lvl4pPr>
            <a:lvl5pPr marL="2176774" indent="0">
              <a:buNone/>
              <a:defRPr sz="1100"/>
            </a:lvl5pPr>
            <a:lvl6pPr marL="2720968" indent="0">
              <a:buNone/>
              <a:defRPr sz="1100"/>
            </a:lvl6pPr>
            <a:lvl7pPr marL="3265162" indent="0">
              <a:buNone/>
              <a:defRPr sz="1100"/>
            </a:lvl7pPr>
            <a:lvl8pPr marL="3809355" indent="0">
              <a:buNone/>
              <a:defRPr sz="1100"/>
            </a:lvl8pPr>
            <a:lvl9pPr marL="435354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8BEC569-D044-472C-A2F2-BA37D28F2E8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0872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3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6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99"/>
            </a:lvl1pPr>
            <a:lvl2pPr marL="544194" indent="0">
              <a:buNone/>
              <a:defRPr sz="3399"/>
            </a:lvl2pPr>
            <a:lvl3pPr marL="1088387" indent="0">
              <a:buNone/>
              <a:defRPr sz="2899"/>
            </a:lvl3pPr>
            <a:lvl4pPr marL="1632581" indent="0">
              <a:buNone/>
              <a:defRPr sz="2399"/>
            </a:lvl4pPr>
            <a:lvl5pPr marL="2176774" indent="0">
              <a:buNone/>
              <a:defRPr sz="2399"/>
            </a:lvl5pPr>
            <a:lvl6pPr marL="2720968" indent="0">
              <a:buNone/>
              <a:defRPr sz="2399"/>
            </a:lvl6pPr>
            <a:lvl7pPr marL="3265162" indent="0">
              <a:buNone/>
              <a:defRPr sz="2399"/>
            </a:lvl7pPr>
            <a:lvl8pPr marL="3809355" indent="0">
              <a:buNone/>
              <a:defRPr sz="2399"/>
            </a:lvl8pPr>
            <a:lvl9pPr marL="4353549" indent="0">
              <a:buNone/>
              <a:defRPr sz="23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544194" indent="0">
              <a:buNone/>
              <a:defRPr sz="1400"/>
            </a:lvl2pPr>
            <a:lvl3pPr marL="1088387" indent="0">
              <a:buNone/>
              <a:defRPr sz="1200"/>
            </a:lvl3pPr>
            <a:lvl4pPr marL="1632581" indent="0">
              <a:buNone/>
              <a:defRPr sz="1100"/>
            </a:lvl4pPr>
            <a:lvl5pPr marL="2176774" indent="0">
              <a:buNone/>
              <a:defRPr sz="1100"/>
            </a:lvl5pPr>
            <a:lvl6pPr marL="2720968" indent="0">
              <a:buNone/>
              <a:defRPr sz="1100"/>
            </a:lvl6pPr>
            <a:lvl7pPr marL="3265162" indent="0">
              <a:buNone/>
              <a:defRPr sz="1100"/>
            </a:lvl7pPr>
            <a:lvl8pPr marL="3809355" indent="0">
              <a:buNone/>
              <a:defRPr sz="1100"/>
            </a:lvl8pPr>
            <a:lvl9pPr marL="435354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53AE886-EFA1-4CF3-9226-1AC44F41EA8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1481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1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713DEBC-6A62-4123-98C2-AEEE7EE20F0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7568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941277D-9524-42B7-AE1B-6471F281CBE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7572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07/05/2025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06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6A3E6-874A-42BC-8072-9334E452C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BB21C-8AFB-4231-B394-336EB1E8D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97CE5-5422-445C-9F60-4955C79D75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11D1E-F9AB-4591-B936-0BB139030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C0FCD1-CB5F-4022-9899-A766D76B9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622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9DDED-45AA-48B1-9732-427239FE8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A4FF5-BF82-4FD6-A40F-D1CB5470EC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45D604-D79C-46FC-9FEE-1153588DB5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7F1679-FABA-4ED1-91E8-C2B2D1D33A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CA18E-A9E9-4553-9083-73D3B605E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B9157-9A1D-45AD-A292-EDD41AA6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74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C41A5-21D8-42B4-8057-0724995C1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370CB1-38A5-436A-BE35-E454499FA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FEEC23-FBAA-4305-9F26-C6787F7C29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321407-8DAF-4380-8718-E08ED6A028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75FE0D-7025-4114-AAE1-8ACC8C69F8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B61070-DEFA-4EBA-B21D-0BDF6AAD12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53ABF6-4720-4448-8A59-3FB9E2487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559313-308C-408E-BE25-354627DC1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002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508FB-470F-4223-AC2D-0484DC8A1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5BD61F-745F-4E8D-9BB1-AA6CB32A55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33928F-7948-4C92-8FA8-BF748A1CD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4C2F29-12BD-4126-8B28-65308EE51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214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819CEF-4BE5-4452-9AAD-D923CE2625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F39FEF-7F12-480E-A74E-8A1405C4B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4FBF6B-D539-4340-A00D-89ACD94DA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428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73CE0-9EBE-49A1-8389-6D3761E8C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A6F53-84B7-400E-9093-B57EEC88F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11471B-5872-46C2-AE2C-430731975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ED0C3-01DF-4288-B926-C0C082208D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1B3D40-DBA2-45BA-A391-6C66F36FE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96DB40-B44D-4EE8-B465-EB7BF7B8B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36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8C8CF-DEA5-43A9-B755-72AFF3621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664B7B-F507-47F1-B050-6256A83B98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A724E-C965-42EC-B3FC-DBD38BD842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CF2FDE-1E38-4BD9-B404-9357C44B5D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B9B901-86F0-4896-884A-96AD6115F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901C11-8C0B-4D49-AC13-EBEE7D0E0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838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4297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85182457-614A-470A-BC58-4787A06BC89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  <a:latin typeface="+mn-ea"/>
                <a:ea typeface="+mn-ea"/>
              </a:rPr>
              <a:t>www.9slide.vn</a:t>
            </a:r>
            <a:endParaRPr lang="en-US" sz="2400" dirty="0">
              <a:solidFill>
                <a:srgbClr val="CFCFCF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29621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2pPr>
      <a:lvl3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3pPr>
      <a:lvl4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4pPr>
      <a:lvl5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5pPr>
      <a:lvl6pPr marL="544194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6pPr>
      <a:lvl7pPr marL="1088387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7pPr>
      <a:lvl8pPr marL="1632581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8pPr>
      <a:lvl9pPr marL="2176774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9pPr>
    </p:titleStyle>
    <p:bodyStyle>
      <a:lvl1pPr marL="408145" indent="-408145" algn="l" rtl="0" fontAlgn="base">
        <a:spcBef>
          <a:spcPct val="20000"/>
        </a:spcBef>
        <a:spcAft>
          <a:spcPct val="0"/>
        </a:spcAft>
        <a:buChar char="•"/>
        <a:defRPr sz="3799">
          <a:solidFill>
            <a:schemeClr val="tx1"/>
          </a:solidFill>
          <a:latin typeface="+mn-lt"/>
          <a:ea typeface="+mn-ea"/>
          <a:cs typeface="+mn-cs"/>
        </a:defRPr>
      </a:lvl1pPr>
      <a:lvl2pPr marL="884315" indent="-340121" algn="l" rtl="0" fontAlgn="base">
        <a:spcBef>
          <a:spcPct val="20000"/>
        </a:spcBef>
        <a:spcAft>
          <a:spcPct val="0"/>
        </a:spcAft>
        <a:buChar char="–"/>
        <a:defRPr sz="3399">
          <a:solidFill>
            <a:schemeClr val="tx1"/>
          </a:solidFill>
          <a:latin typeface="+mn-lt"/>
          <a:ea typeface="+mn-ea"/>
        </a:defRPr>
      </a:lvl2pPr>
      <a:lvl3pPr marL="1360485" indent="-272096" algn="l" rtl="0" fontAlgn="base">
        <a:spcBef>
          <a:spcPct val="20000"/>
        </a:spcBef>
        <a:spcAft>
          <a:spcPct val="0"/>
        </a:spcAft>
        <a:buChar char="•"/>
        <a:defRPr sz="2899">
          <a:solidFill>
            <a:schemeClr val="tx1"/>
          </a:solidFill>
          <a:latin typeface="+mn-lt"/>
          <a:ea typeface="+mn-ea"/>
        </a:defRPr>
      </a:lvl3pPr>
      <a:lvl4pPr marL="1904677" indent="-272096" algn="l" rtl="0" fontAlgn="base">
        <a:spcBef>
          <a:spcPct val="20000"/>
        </a:spcBef>
        <a:spcAft>
          <a:spcPct val="0"/>
        </a:spcAft>
        <a:buChar char="–"/>
        <a:defRPr sz="2399">
          <a:solidFill>
            <a:schemeClr val="tx1"/>
          </a:solidFill>
          <a:latin typeface="+mn-lt"/>
          <a:ea typeface="+mn-ea"/>
        </a:defRPr>
      </a:lvl4pPr>
      <a:lvl5pPr marL="2448871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5pPr>
      <a:lvl6pPr marL="2993065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6pPr>
      <a:lvl7pPr marL="3537259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7pPr>
      <a:lvl8pPr marL="4081452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8pPr>
      <a:lvl9pPr marL="4625646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44194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2pPr>
      <a:lvl3pPr marL="1088387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3pPr>
      <a:lvl4pPr marL="1632581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4pPr>
      <a:lvl5pPr marL="2176774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5pPr>
      <a:lvl6pPr marL="2720968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6pPr>
      <a:lvl7pPr marL="3265162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7pPr>
      <a:lvl8pPr marL="3809355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8pPr>
      <a:lvl9pPr marL="4353549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image" Target="../media/image3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822CC1F-76E4-4990-9893-12C0285CE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3744"/>
            <a:ext cx="12192000" cy="6830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D6FE145-268D-09EE-2DB0-BFBE062154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221" r="66775"/>
          <a:stretch/>
        </p:blipFill>
        <p:spPr>
          <a:xfrm flipH="1">
            <a:off x="9466478" y="186507"/>
            <a:ext cx="2924839" cy="266300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4D1AAE6-F7C2-EB7B-7200-698B6D6835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" t="2363" r="53001" b="43858"/>
          <a:stretch/>
        </p:blipFill>
        <p:spPr>
          <a:xfrm>
            <a:off x="-377576" y="232992"/>
            <a:ext cx="4084477" cy="26609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00BE84-3CE6-C45B-5F67-36EA0F8751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5185" y="1254205"/>
            <a:ext cx="4688230" cy="10729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7D1DCB-A5C3-5C09-B311-E25252D067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745" y="3114162"/>
            <a:ext cx="11309060" cy="30299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9AA82A-D7D8-80FF-9072-C89E70F543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5824" y="2289375"/>
            <a:ext cx="4212701" cy="123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3021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361950" y="209861"/>
            <a:ext cx="11620500" cy="64004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0CF77E8-65FE-DEF5-F139-7E95184EB5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0997231"/>
              </p:ext>
            </p:extLst>
          </p:nvPr>
        </p:nvGraphicFramePr>
        <p:xfrm>
          <a:off x="838200" y="1543050"/>
          <a:ext cx="10734675" cy="4505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43350">
                  <a:extLst>
                    <a:ext uri="{9D8B030D-6E8A-4147-A177-3AD203B41FA5}">
                      <a16:colId xmlns:a16="http://schemas.microsoft.com/office/drawing/2014/main" val="4135861790"/>
                    </a:ext>
                  </a:extLst>
                </a:gridCol>
                <a:gridCol w="6791325">
                  <a:extLst>
                    <a:ext uri="{9D8B030D-6E8A-4147-A177-3AD203B41FA5}">
                      <a16:colId xmlns:a16="http://schemas.microsoft.com/office/drawing/2014/main" val="3387164108"/>
                    </a:ext>
                  </a:extLst>
                </a:gridCol>
              </a:tblGrid>
              <a:tr h="10763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Hoạt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động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sản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xuất</a:t>
                      </a:r>
                      <a:endParaRPr lang="en-US" sz="2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Phân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bố</a:t>
                      </a:r>
                      <a:endParaRPr lang="en-US" sz="2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1757816"/>
                  </a:ext>
                </a:extLst>
              </a:tr>
              <a:tr h="1130630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Khai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thác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dầu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khí</a:t>
                      </a:r>
                      <a:endParaRPr lang="en-US" sz="2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1881840"/>
                  </a:ext>
                </a:extLst>
              </a:tr>
              <a:tr h="1130630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Dệt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may</a:t>
                      </a:r>
                      <a:endParaRPr lang="en-US" sz="2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1379103"/>
                  </a:ext>
                </a:extLst>
              </a:tr>
              <a:tr h="1167740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Điện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tử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- tin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học</a:t>
                      </a:r>
                      <a:endParaRPr lang="en-US" sz="2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353199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9618D8E-AA2E-3DB6-05E8-CAA3B4AFAFB3}"/>
              </a:ext>
            </a:extLst>
          </p:cNvPr>
          <p:cNvSpPr txBox="1"/>
          <p:nvPr/>
        </p:nvSpPr>
        <p:spPr>
          <a:xfrm>
            <a:off x="1209675" y="409575"/>
            <a:ext cx="100488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,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1, 4,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6751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361950" y="209861"/>
            <a:ext cx="11620500" cy="64004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0CF77E8-65FE-DEF5-F139-7E95184EB5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7216839"/>
              </p:ext>
            </p:extLst>
          </p:nvPr>
        </p:nvGraphicFramePr>
        <p:xfrm>
          <a:off x="781050" y="971550"/>
          <a:ext cx="10734675" cy="45053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43350">
                  <a:extLst>
                    <a:ext uri="{9D8B030D-6E8A-4147-A177-3AD203B41FA5}">
                      <a16:colId xmlns:a16="http://schemas.microsoft.com/office/drawing/2014/main" val="4135861790"/>
                    </a:ext>
                  </a:extLst>
                </a:gridCol>
                <a:gridCol w="6791325">
                  <a:extLst>
                    <a:ext uri="{9D8B030D-6E8A-4147-A177-3AD203B41FA5}">
                      <a16:colId xmlns:a16="http://schemas.microsoft.com/office/drawing/2014/main" val="3387164108"/>
                    </a:ext>
                  </a:extLst>
                </a:gridCol>
              </a:tblGrid>
              <a:tr h="10763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Hoạt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động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sản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xuất</a:t>
                      </a:r>
                      <a:endParaRPr lang="en-US" sz="2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Phân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bố</a:t>
                      </a:r>
                      <a:endParaRPr lang="en-US" sz="2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1757816"/>
                  </a:ext>
                </a:extLst>
              </a:tr>
              <a:tr h="1130630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Khai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thác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dầu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khí</a:t>
                      </a:r>
                      <a:endParaRPr lang="en-US" sz="2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1881840"/>
                  </a:ext>
                </a:extLst>
              </a:tr>
              <a:tr h="1130630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Dệt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may</a:t>
                      </a:r>
                      <a:endParaRPr lang="en-US" sz="2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1379103"/>
                  </a:ext>
                </a:extLst>
              </a:tr>
              <a:tr h="1167740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Điện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tử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- tin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học</a:t>
                      </a:r>
                      <a:endParaRPr lang="en-US" sz="2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25400" marR="25400" marT="25400" marB="254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3531997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6D13555-8485-D8CD-F3E7-6B54DC3975DF}"/>
              </a:ext>
            </a:extLst>
          </p:cNvPr>
          <p:cNvSpPr txBox="1"/>
          <p:nvPr/>
        </p:nvSpPr>
        <p:spPr>
          <a:xfrm>
            <a:off x="4953000" y="2266950"/>
            <a:ext cx="62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thềm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lục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5CFC7E-650F-D3D8-7A12-CC20FDE00B02}"/>
              </a:ext>
            </a:extLst>
          </p:cNvPr>
          <p:cNvSpPr txBox="1"/>
          <p:nvPr/>
        </p:nvSpPr>
        <p:spPr>
          <a:xfrm>
            <a:off x="4876799" y="3209925"/>
            <a:ext cx="65055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tỉnh thuộc Đồng bằng sông Cửu Long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948B73-16B8-8F72-295A-8812DAB89C89}"/>
              </a:ext>
            </a:extLst>
          </p:cNvPr>
          <p:cNvSpPr txBox="1"/>
          <p:nvPr/>
        </p:nvSpPr>
        <p:spPr>
          <a:xfrm>
            <a:off x="4972050" y="4524375"/>
            <a:ext cx="62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tỉnh Đông Nam Bộ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30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5008" y="430923"/>
            <a:ext cx="11109435" cy="60014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4" name="Picture 2" descr="Cute woman teacher in thailand uniform character education back to school logo cartoon art illustration Free Vector">
            <a:extLst>
              <a:ext uri="{FF2B5EF4-FFF2-40B4-BE49-F238E27FC236}">
                <a16:creationId xmlns:a16="http://schemas.microsoft.com/office/drawing/2014/main" id="{79832282-EDC8-E985-248E-E4828C036B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86" b="90619" l="9744" r="89776">
                        <a14:foregroundMark x1="51757" y1="90020" x2="51757" y2="90818"/>
                        <a14:foregroundMark x1="55911" y1="89820" x2="55911" y2="87026"/>
                        <a14:foregroundMark x1="46006" y1="8383" x2="46006" y2="6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48" r="21933"/>
          <a:stretch/>
        </p:blipFill>
        <p:spPr bwMode="auto">
          <a:xfrm>
            <a:off x="175883" y="1854200"/>
            <a:ext cx="3367105" cy="513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07599FD3-3EE9-DFB3-B409-2DC8344F60EB}"/>
              </a:ext>
            </a:extLst>
          </p:cNvPr>
          <p:cNvSpPr/>
          <p:nvPr/>
        </p:nvSpPr>
        <p:spPr>
          <a:xfrm>
            <a:off x="2375648" y="1143000"/>
            <a:ext cx="8111377" cy="1400176"/>
          </a:xfrm>
          <a:custGeom>
            <a:avLst/>
            <a:gdLst>
              <a:gd name="connsiteX0" fmla="*/ 0 w 6664282"/>
              <a:gd name="connsiteY0" fmla="*/ 625862 h 3755095"/>
              <a:gd name="connsiteX1" fmla="*/ 625862 w 6664282"/>
              <a:gd name="connsiteY1" fmla="*/ 0 h 3755095"/>
              <a:gd name="connsiteX2" fmla="*/ 1275369 w 6664282"/>
              <a:gd name="connsiteY2" fmla="*/ 0 h 3755095"/>
              <a:gd name="connsiteX3" fmla="*/ 1870750 w 6664282"/>
              <a:gd name="connsiteY3" fmla="*/ 0 h 3755095"/>
              <a:gd name="connsiteX4" fmla="*/ 2412006 w 6664282"/>
              <a:gd name="connsiteY4" fmla="*/ 0 h 3755095"/>
              <a:gd name="connsiteX5" fmla="*/ 2845011 w 6664282"/>
              <a:gd name="connsiteY5" fmla="*/ 0 h 3755095"/>
              <a:gd name="connsiteX6" fmla="*/ 3440392 w 6664282"/>
              <a:gd name="connsiteY6" fmla="*/ 0 h 3755095"/>
              <a:gd name="connsiteX7" fmla="*/ 4089899 w 6664282"/>
              <a:gd name="connsiteY7" fmla="*/ 0 h 3755095"/>
              <a:gd name="connsiteX8" fmla="*/ 4685281 w 6664282"/>
              <a:gd name="connsiteY8" fmla="*/ 0 h 3755095"/>
              <a:gd name="connsiteX9" fmla="*/ 5064160 w 6664282"/>
              <a:gd name="connsiteY9" fmla="*/ 0 h 3755095"/>
              <a:gd name="connsiteX10" fmla="*/ 6038420 w 6664282"/>
              <a:gd name="connsiteY10" fmla="*/ 0 h 3755095"/>
              <a:gd name="connsiteX11" fmla="*/ 6664282 w 6664282"/>
              <a:gd name="connsiteY11" fmla="*/ 625862 h 3755095"/>
              <a:gd name="connsiteX12" fmla="*/ 6664282 w 6664282"/>
              <a:gd name="connsiteY12" fmla="*/ 1126536 h 3755095"/>
              <a:gd name="connsiteX13" fmla="*/ 6664282 w 6664282"/>
              <a:gd name="connsiteY13" fmla="*/ 1652244 h 3755095"/>
              <a:gd name="connsiteX14" fmla="*/ 6664282 w 6664282"/>
              <a:gd name="connsiteY14" fmla="*/ 2102851 h 3755095"/>
              <a:gd name="connsiteX15" fmla="*/ 6664282 w 6664282"/>
              <a:gd name="connsiteY15" fmla="*/ 2528424 h 3755095"/>
              <a:gd name="connsiteX16" fmla="*/ 6664282 w 6664282"/>
              <a:gd name="connsiteY16" fmla="*/ 3129233 h 3755095"/>
              <a:gd name="connsiteX17" fmla="*/ 6038420 w 6664282"/>
              <a:gd name="connsiteY17" fmla="*/ 3755095 h 3755095"/>
              <a:gd name="connsiteX18" fmla="*/ 5659541 w 6664282"/>
              <a:gd name="connsiteY18" fmla="*/ 3755095 h 3755095"/>
              <a:gd name="connsiteX19" fmla="*/ 5280662 w 6664282"/>
              <a:gd name="connsiteY19" fmla="*/ 3755095 h 3755095"/>
              <a:gd name="connsiteX20" fmla="*/ 4901783 w 6664282"/>
              <a:gd name="connsiteY20" fmla="*/ 3755095 h 3755095"/>
              <a:gd name="connsiteX21" fmla="*/ 4414653 w 6664282"/>
              <a:gd name="connsiteY21" fmla="*/ 3755095 h 3755095"/>
              <a:gd name="connsiteX22" fmla="*/ 4035774 w 6664282"/>
              <a:gd name="connsiteY22" fmla="*/ 3755095 h 3755095"/>
              <a:gd name="connsiteX23" fmla="*/ 3602769 w 6664282"/>
              <a:gd name="connsiteY23" fmla="*/ 3755095 h 3755095"/>
              <a:gd name="connsiteX24" fmla="*/ 2953262 w 6664282"/>
              <a:gd name="connsiteY24" fmla="*/ 3755095 h 3755095"/>
              <a:gd name="connsiteX25" fmla="*/ 2303755 w 6664282"/>
              <a:gd name="connsiteY25" fmla="*/ 3755095 h 3755095"/>
              <a:gd name="connsiteX26" fmla="*/ 1816625 w 6664282"/>
              <a:gd name="connsiteY26" fmla="*/ 3755095 h 3755095"/>
              <a:gd name="connsiteX27" fmla="*/ 1329495 w 6664282"/>
              <a:gd name="connsiteY27" fmla="*/ 3755095 h 3755095"/>
              <a:gd name="connsiteX28" fmla="*/ 625862 w 6664282"/>
              <a:gd name="connsiteY28" fmla="*/ 3755095 h 3755095"/>
              <a:gd name="connsiteX29" fmla="*/ 0 w 6664282"/>
              <a:gd name="connsiteY29" fmla="*/ 3129233 h 3755095"/>
              <a:gd name="connsiteX30" fmla="*/ 0 w 6664282"/>
              <a:gd name="connsiteY30" fmla="*/ 2703660 h 3755095"/>
              <a:gd name="connsiteX31" fmla="*/ 0 w 6664282"/>
              <a:gd name="connsiteY31" fmla="*/ 2253053 h 3755095"/>
              <a:gd name="connsiteX32" fmla="*/ 0 w 6664282"/>
              <a:gd name="connsiteY32" fmla="*/ 1702312 h 3755095"/>
              <a:gd name="connsiteX33" fmla="*/ 0 w 6664282"/>
              <a:gd name="connsiteY33" fmla="*/ 1276738 h 3755095"/>
              <a:gd name="connsiteX34" fmla="*/ 0 w 6664282"/>
              <a:gd name="connsiteY34" fmla="*/ 625862 h 3755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664282" h="3755095" fill="none" extrusionOk="0">
                <a:moveTo>
                  <a:pt x="0" y="625862"/>
                </a:moveTo>
                <a:cubicBezTo>
                  <a:pt x="14231" y="280069"/>
                  <a:pt x="268011" y="-101250"/>
                  <a:pt x="625862" y="0"/>
                </a:cubicBezTo>
                <a:cubicBezTo>
                  <a:pt x="895047" y="-16629"/>
                  <a:pt x="1118506" y="57362"/>
                  <a:pt x="1275369" y="0"/>
                </a:cubicBezTo>
                <a:cubicBezTo>
                  <a:pt x="1432232" y="-57362"/>
                  <a:pt x="1629155" y="15980"/>
                  <a:pt x="1870750" y="0"/>
                </a:cubicBezTo>
                <a:cubicBezTo>
                  <a:pt x="2112345" y="-15980"/>
                  <a:pt x="2300064" y="35157"/>
                  <a:pt x="2412006" y="0"/>
                </a:cubicBezTo>
                <a:cubicBezTo>
                  <a:pt x="2523948" y="-35157"/>
                  <a:pt x="2758305" y="25726"/>
                  <a:pt x="2845011" y="0"/>
                </a:cubicBezTo>
                <a:cubicBezTo>
                  <a:pt x="2931718" y="-25726"/>
                  <a:pt x="3272767" y="54936"/>
                  <a:pt x="3440392" y="0"/>
                </a:cubicBezTo>
                <a:cubicBezTo>
                  <a:pt x="3608017" y="-54936"/>
                  <a:pt x="3881392" y="73826"/>
                  <a:pt x="4089899" y="0"/>
                </a:cubicBezTo>
                <a:cubicBezTo>
                  <a:pt x="4298406" y="-73826"/>
                  <a:pt x="4532936" y="53391"/>
                  <a:pt x="4685281" y="0"/>
                </a:cubicBezTo>
                <a:cubicBezTo>
                  <a:pt x="4837626" y="-53391"/>
                  <a:pt x="4898722" y="44213"/>
                  <a:pt x="5064160" y="0"/>
                </a:cubicBezTo>
                <a:cubicBezTo>
                  <a:pt x="5229598" y="-44213"/>
                  <a:pt x="5638901" y="15957"/>
                  <a:pt x="6038420" y="0"/>
                </a:cubicBezTo>
                <a:cubicBezTo>
                  <a:pt x="6358459" y="-9534"/>
                  <a:pt x="6652233" y="286244"/>
                  <a:pt x="6664282" y="625862"/>
                </a:cubicBezTo>
                <a:cubicBezTo>
                  <a:pt x="6664682" y="730419"/>
                  <a:pt x="6646733" y="989257"/>
                  <a:pt x="6664282" y="1126536"/>
                </a:cubicBezTo>
                <a:cubicBezTo>
                  <a:pt x="6681831" y="1263815"/>
                  <a:pt x="6639990" y="1503920"/>
                  <a:pt x="6664282" y="1652244"/>
                </a:cubicBezTo>
                <a:cubicBezTo>
                  <a:pt x="6688574" y="1800568"/>
                  <a:pt x="6658993" y="1992512"/>
                  <a:pt x="6664282" y="2102851"/>
                </a:cubicBezTo>
                <a:cubicBezTo>
                  <a:pt x="6669571" y="2213190"/>
                  <a:pt x="6645889" y="2429183"/>
                  <a:pt x="6664282" y="2528424"/>
                </a:cubicBezTo>
                <a:cubicBezTo>
                  <a:pt x="6682675" y="2627665"/>
                  <a:pt x="6661198" y="2881611"/>
                  <a:pt x="6664282" y="3129233"/>
                </a:cubicBezTo>
                <a:cubicBezTo>
                  <a:pt x="6651069" y="3399270"/>
                  <a:pt x="6429758" y="3781428"/>
                  <a:pt x="6038420" y="3755095"/>
                </a:cubicBezTo>
                <a:cubicBezTo>
                  <a:pt x="5912210" y="3762732"/>
                  <a:pt x="5804378" y="3743840"/>
                  <a:pt x="5659541" y="3755095"/>
                </a:cubicBezTo>
                <a:cubicBezTo>
                  <a:pt x="5514704" y="3766350"/>
                  <a:pt x="5421673" y="3723539"/>
                  <a:pt x="5280662" y="3755095"/>
                </a:cubicBezTo>
                <a:cubicBezTo>
                  <a:pt x="5139651" y="3786651"/>
                  <a:pt x="5058565" y="3714091"/>
                  <a:pt x="4901783" y="3755095"/>
                </a:cubicBezTo>
                <a:cubicBezTo>
                  <a:pt x="4745001" y="3796099"/>
                  <a:pt x="4589359" y="3697241"/>
                  <a:pt x="4414653" y="3755095"/>
                </a:cubicBezTo>
                <a:cubicBezTo>
                  <a:pt x="4239947" y="3812949"/>
                  <a:pt x="4199306" y="3712041"/>
                  <a:pt x="4035774" y="3755095"/>
                </a:cubicBezTo>
                <a:cubicBezTo>
                  <a:pt x="3872242" y="3798149"/>
                  <a:pt x="3817340" y="3744279"/>
                  <a:pt x="3602769" y="3755095"/>
                </a:cubicBezTo>
                <a:cubicBezTo>
                  <a:pt x="3388198" y="3765911"/>
                  <a:pt x="3090726" y="3728689"/>
                  <a:pt x="2953262" y="3755095"/>
                </a:cubicBezTo>
                <a:cubicBezTo>
                  <a:pt x="2815798" y="3781501"/>
                  <a:pt x="2622439" y="3738726"/>
                  <a:pt x="2303755" y="3755095"/>
                </a:cubicBezTo>
                <a:cubicBezTo>
                  <a:pt x="1985071" y="3771464"/>
                  <a:pt x="1957921" y="3745814"/>
                  <a:pt x="1816625" y="3755095"/>
                </a:cubicBezTo>
                <a:cubicBezTo>
                  <a:pt x="1675329" y="3764376"/>
                  <a:pt x="1431739" y="3728688"/>
                  <a:pt x="1329495" y="3755095"/>
                </a:cubicBezTo>
                <a:cubicBezTo>
                  <a:pt x="1227251" y="3781502"/>
                  <a:pt x="800302" y="3695821"/>
                  <a:pt x="625862" y="3755095"/>
                </a:cubicBezTo>
                <a:cubicBezTo>
                  <a:pt x="287277" y="3752835"/>
                  <a:pt x="52559" y="3537909"/>
                  <a:pt x="0" y="3129233"/>
                </a:cubicBezTo>
                <a:cubicBezTo>
                  <a:pt x="-4513" y="2962051"/>
                  <a:pt x="34358" y="2879816"/>
                  <a:pt x="0" y="2703660"/>
                </a:cubicBezTo>
                <a:cubicBezTo>
                  <a:pt x="-34358" y="2527504"/>
                  <a:pt x="21274" y="2387123"/>
                  <a:pt x="0" y="2253053"/>
                </a:cubicBezTo>
                <a:cubicBezTo>
                  <a:pt x="-21274" y="2118983"/>
                  <a:pt x="47978" y="1971453"/>
                  <a:pt x="0" y="1702312"/>
                </a:cubicBezTo>
                <a:cubicBezTo>
                  <a:pt x="-47978" y="1433171"/>
                  <a:pt x="39600" y="1367532"/>
                  <a:pt x="0" y="1276738"/>
                </a:cubicBezTo>
                <a:cubicBezTo>
                  <a:pt x="-39600" y="1185944"/>
                  <a:pt x="37860" y="778360"/>
                  <a:pt x="0" y="625862"/>
                </a:cubicBezTo>
                <a:close/>
              </a:path>
              <a:path w="6664282" h="3755095" stroke="0" extrusionOk="0">
                <a:moveTo>
                  <a:pt x="0" y="625862"/>
                </a:moveTo>
                <a:cubicBezTo>
                  <a:pt x="59779" y="209721"/>
                  <a:pt x="343038" y="59976"/>
                  <a:pt x="625862" y="0"/>
                </a:cubicBezTo>
                <a:cubicBezTo>
                  <a:pt x="915855" y="-32154"/>
                  <a:pt x="1091256" y="64979"/>
                  <a:pt x="1221243" y="0"/>
                </a:cubicBezTo>
                <a:cubicBezTo>
                  <a:pt x="1351230" y="-64979"/>
                  <a:pt x="1417367" y="7956"/>
                  <a:pt x="1600122" y="0"/>
                </a:cubicBezTo>
                <a:cubicBezTo>
                  <a:pt x="1782877" y="-7956"/>
                  <a:pt x="1952125" y="52980"/>
                  <a:pt x="2087253" y="0"/>
                </a:cubicBezTo>
                <a:cubicBezTo>
                  <a:pt x="2222381" y="-52980"/>
                  <a:pt x="2359582" y="38046"/>
                  <a:pt x="2466132" y="0"/>
                </a:cubicBezTo>
                <a:cubicBezTo>
                  <a:pt x="2572682" y="-38046"/>
                  <a:pt x="2753156" y="33859"/>
                  <a:pt x="2845011" y="0"/>
                </a:cubicBezTo>
                <a:cubicBezTo>
                  <a:pt x="2936866" y="-33859"/>
                  <a:pt x="3104049" y="52580"/>
                  <a:pt x="3332141" y="0"/>
                </a:cubicBezTo>
                <a:cubicBezTo>
                  <a:pt x="3560233" y="-52580"/>
                  <a:pt x="3629168" y="48829"/>
                  <a:pt x="3819271" y="0"/>
                </a:cubicBezTo>
                <a:cubicBezTo>
                  <a:pt x="4009374" y="-48829"/>
                  <a:pt x="4228056" y="41593"/>
                  <a:pt x="4414653" y="0"/>
                </a:cubicBezTo>
                <a:cubicBezTo>
                  <a:pt x="4601250" y="-41593"/>
                  <a:pt x="4738596" y="20442"/>
                  <a:pt x="4901783" y="0"/>
                </a:cubicBezTo>
                <a:cubicBezTo>
                  <a:pt x="5064970" y="-20442"/>
                  <a:pt x="5136028" y="13811"/>
                  <a:pt x="5280662" y="0"/>
                </a:cubicBezTo>
                <a:cubicBezTo>
                  <a:pt x="5425296" y="-13811"/>
                  <a:pt x="5701321" y="22121"/>
                  <a:pt x="6038420" y="0"/>
                </a:cubicBezTo>
                <a:cubicBezTo>
                  <a:pt x="6360509" y="-48969"/>
                  <a:pt x="6675938" y="304803"/>
                  <a:pt x="6664282" y="625862"/>
                </a:cubicBezTo>
                <a:cubicBezTo>
                  <a:pt x="6690221" y="843003"/>
                  <a:pt x="6622578" y="989309"/>
                  <a:pt x="6664282" y="1151570"/>
                </a:cubicBezTo>
                <a:cubicBezTo>
                  <a:pt x="6705986" y="1313831"/>
                  <a:pt x="6608089" y="1429712"/>
                  <a:pt x="6664282" y="1627210"/>
                </a:cubicBezTo>
                <a:cubicBezTo>
                  <a:pt x="6720475" y="1824708"/>
                  <a:pt x="6640356" y="1910060"/>
                  <a:pt x="6664282" y="2177952"/>
                </a:cubicBezTo>
                <a:cubicBezTo>
                  <a:pt x="6688208" y="2445844"/>
                  <a:pt x="6604855" y="2848093"/>
                  <a:pt x="6664282" y="3129233"/>
                </a:cubicBezTo>
                <a:cubicBezTo>
                  <a:pt x="6677544" y="3510490"/>
                  <a:pt x="6309350" y="3808983"/>
                  <a:pt x="6038420" y="3755095"/>
                </a:cubicBezTo>
                <a:cubicBezTo>
                  <a:pt x="5884308" y="3771416"/>
                  <a:pt x="5782760" y="3715140"/>
                  <a:pt x="5605415" y="3755095"/>
                </a:cubicBezTo>
                <a:cubicBezTo>
                  <a:pt x="5428071" y="3795050"/>
                  <a:pt x="5384673" y="3753729"/>
                  <a:pt x="5172411" y="3755095"/>
                </a:cubicBezTo>
                <a:cubicBezTo>
                  <a:pt x="4960149" y="3756461"/>
                  <a:pt x="4817803" y="3720266"/>
                  <a:pt x="4685281" y="3755095"/>
                </a:cubicBezTo>
                <a:cubicBezTo>
                  <a:pt x="4552759" y="3789924"/>
                  <a:pt x="4253360" y="3704675"/>
                  <a:pt x="4035774" y="3755095"/>
                </a:cubicBezTo>
                <a:cubicBezTo>
                  <a:pt x="3818188" y="3805515"/>
                  <a:pt x="3633651" y="3733653"/>
                  <a:pt x="3440392" y="3755095"/>
                </a:cubicBezTo>
                <a:cubicBezTo>
                  <a:pt x="3247133" y="3776537"/>
                  <a:pt x="3228861" y="3747224"/>
                  <a:pt x="3061513" y="3755095"/>
                </a:cubicBezTo>
                <a:cubicBezTo>
                  <a:pt x="2894165" y="3762966"/>
                  <a:pt x="2816224" y="3749243"/>
                  <a:pt x="2682634" y="3755095"/>
                </a:cubicBezTo>
                <a:cubicBezTo>
                  <a:pt x="2549044" y="3760947"/>
                  <a:pt x="2245064" y="3754151"/>
                  <a:pt x="2087253" y="3755095"/>
                </a:cubicBezTo>
                <a:cubicBezTo>
                  <a:pt x="1929442" y="3756039"/>
                  <a:pt x="1830187" y="3725802"/>
                  <a:pt x="1708374" y="3755095"/>
                </a:cubicBezTo>
                <a:cubicBezTo>
                  <a:pt x="1586561" y="3784388"/>
                  <a:pt x="1020392" y="3718565"/>
                  <a:pt x="625862" y="3755095"/>
                </a:cubicBezTo>
                <a:cubicBezTo>
                  <a:pt x="271907" y="3758086"/>
                  <a:pt x="32833" y="3410125"/>
                  <a:pt x="0" y="3129233"/>
                </a:cubicBezTo>
                <a:cubicBezTo>
                  <a:pt x="-37665" y="2963844"/>
                  <a:pt x="22296" y="2906895"/>
                  <a:pt x="0" y="2703660"/>
                </a:cubicBezTo>
                <a:cubicBezTo>
                  <a:pt x="-22296" y="2500425"/>
                  <a:pt x="16598" y="2434213"/>
                  <a:pt x="0" y="2278087"/>
                </a:cubicBezTo>
                <a:cubicBezTo>
                  <a:pt x="-16598" y="2121961"/>
                  <a:pt x="23696" y="2001056"/>
                  <a:pt x="0" y="1827480"/>
                </a:cubicBezTo>
                <a:cubicBezTo>
                  <a:pt x="-23696" y="1653904"/>
                  <a:pt x="2884" y="1518684"/>
                  <a:pt x="0" y="1351840"/>
                </a:cubicBezTo>
                <a:cubicBezTo>
                  <a:pt x="-2884" y="1184996"/>
                  <a:pt x="39059" y="985583"/>
                  <a:pt x="0" y="625862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E5778"/>
            </a:solidFill>
            <a:extLst>
              <a:ext uri="{C807C97D-BFC1-408E-A445-0C87EB9F89A2}">
                <ask:lineSketchStyleProps xmlns:ask="http://schemas.microsoft.com/office/drawing/2018/sketchyshapes" sd="1180755242">
                  <a:custGeom>
                    <a:avLst/>
                    <a:gdLst>
                      <a:gd name="connsiteX0" fmla="*/ 0 w 8111377"/>
                      <a:gd name="connsiteY0" fmla="*/ 233367 h 1400176"/>
                      <a:gd name="connsiteX1" fmla="*/ 761762 w 8111377"/>
                      <a:gd name="connsiteY1" fmla="*/ 0 h 1400176"/>
                      <a:gd name="connsiteX2" fmla="*/ 1552305 w 8111377"/>
                      <a:gd name="connsiteY2" fmla="*/ 0 h 1400176"/>
                      <a:gd name="connsiteX3" fmla="*/ 2276968 w 8111377"/>
                      <a:gd name="connsiteY3" fmla="*/ 0 h 1400176"/>
                      <a:gd name="connsiteX4" fmla="*/ 2935753 w 8111377"/>
                      <a:gd name="connsiteY4" fmla="*/ 0 h 1400176"/>
                      <a:gd name="connsiteX5" fmla="*/ 3462782 w 8111377"/>
                      <a:gd name="connsiteY5" fmla="*/ 0 h 1400176"/>
                      <a:gd name="connsiteX6" fmla="*/ 4187445 w 8111377"/>
                      <a:gd name="connsiteY6" fmla="*/ 0 h 1400176"/>
                      <a:gd name="connsiteX7" fmla="*/ 4977987 w 8111377"/>
                      <a:gd name="connsiteY7" fmla="*/ 0 h 1400176"/>
                      <a:gd name="connsiteX8" fmla="*/ 5702651 w 8111377"/>
                      <a:gd name="connsiteY8" fmla="*/ 0 h 1400176"/>
                      <a:gd name="connsiteX9" fmla="*/ 6163801 w 8111377"/>
                      <a:gd name="connsiteY9" fmla="*/ 0 h 1400176"/>
                      <a:gd name="connsiteX10" fmla="*/ 7349614 w 8111377"/>
                      <a:gd name="connsiteY10" fmla="*/ 0 h 1400176"/>
                      <a:gd name="connsiteX11" fmla="*/ 8111376 w 8111377"/>
                      <a:gd name="connsiteY11" fmla="*/ 233367 h 1400176"/>
                      <a:gd name="connsiteX12" fmla="*/ 8111376 w 8111377"/>
                      <a:gd name="connsiteY12" fmla="*/ 420055 h 1400176"/>
                      <a:gd name="connsiteX13" fmla="*/ 8111376 w 8111377"/>
                      <a:gd name="connsiteY13" fmla="*/ 616078 h 1400176"/>
                      <a:gd name="connsiteX14" fmla="*/ 8111376 w 8111377"/>
                      <a:gd name="connsiteY14" fmla="*/ 784097 h 1400176"/>
                      <a:gd name="connsiteX15" fmla="*/ 8111376 w 8111377"/>
                      <a:gd name="connsiteY15" fmla="*/ 942782 h 1400176"/>
                      <a:gd name="connsiteX16" fmla="*/ 8111376 w 8111377"/>
                      <a:gd name="connsiteY16" fmla="*/ 1166808 h 1400176"/>
                      <a:gd name="connsiteX17" fmla="*/ 7349614 w 8111377"/>
                      <a:gd name="connsiteY17" fmla="*/ 1400176 h 1400176"/>
                      <a:gd name="connsiteX18" fmla="*/ 6888464 w 8111377"/>
                      <a:gd name="connsiteY18" fmla="*/ 1400176 h 1400176"/>
                      <a:gd name="connsiteX19" fmla="*/ 6427315 w 8111377"/>
                      <a:gd name="connsiteY19" fmla="*/ 1400176 h 1400176"/>
                      <a:gd name="connsiteX20" fmla="*/ 5966165 w 8111377"/>
                      <a:gd name="connsiteY20" fmla="*/ 1400176 h 1400176"/>
                      <a:gd name="connsiteX21" fmla="*/ 5373259 w 8111377"/>
                      <a:gd name="connsiteY21" fmla="*/ 1400176 h 1400176"/>
                      <a:gd name="connsiteX22" fmla="*/ 4912109 w 8111377"/>
                      <a:gd name="connsiteY22" fmla="*/ 1400176 h 1400176"/>
                      <a:gd name="connsiteX23" fmla="*/ 4385081 w 8111377"/>
                      <a:gd name="connsiteY23" fmla="*/ 1400176 h 1400176"/>
                      <a:gd name="connsiteX24" fmla="*/ 3594538 w 8111377"/>
                      <a:gd name="connsiteY24" fmla="*/ 1400176 h 1400176"/>
                      <a:gd name="connsiteX25" fmla="*/ 2803996 w 8111377"/>
                      <a:gd name="connsiteY25" fmla="*/ 1400176 h 1400176"/>
                      <a:gd name="connsiteX26" fmla="*/ 2211090 w 8111377"/>
                      <a:gd name="connsiteY26" fmla="*/ 1400176 h 1400176"/>
                      <a:gd name="connsiteX27" fmla="*/ 1618184 w 8111377"/>
                      <a:gd name="connsiteY27" fmla="*/ 1400176 h 1400176"/>
                      <a:gd name="connsiteX28" fmla="*/ 761762 w 8111377"/>
                      <a:gd name="connsiteY28" fmla="*/ 1400176 h 1400176"/>
                      <a:gd name="connsiteX29" fmla="*/ 0 w 8111377"/>
                      <a:gd name="connsiteY29" fmla="*/ 1166808 h 1400176"/>
                      <a:gd name="connsiteX30" fmla="*/ 0 w 8111377"/>
                      <a:gd name="connsiteY30" fmla="*/ 1008123 h 1400176"/>
                      <a:gd name="connsiteX31" fmla="*/ 0 w 8111377"/>
                      <a:gd name="connsiteY31" fmla="*/ 840104 h 1400176"/>
                      <a:gd name="connsiteX32" fmla="*/ 0 w 8111377"/>
                      <a:gd name="connsiteY32" fmla="*/ 634747 h 1400176"/>
                      <a:gd name="connsiteX33" fmla="*/ 0 w 8111377"/>
                      <a:gd name="connsiteY33" fmla="*/ 476061 h 1400176"/>
                      <a:gd name="connsiteX34" fmla="*/ 0 w 8111377"/>
                      <a:gd name="connsiteY34" fmla="*/ 233367 h 1400176"/>
                      <a:gd name="connsiteX0" fmla="*/ 0 w 8111377"/>
                      <a:gd name="connsiteY0" fmla="*/ 233367 h 1400176"/>
                      <a:gd name="connsiteX1" fmla="*/ 761762 w 8111377"/>
                      <a:gd name="connsiteY1" fmla="*/ 0 h 1400176"/>
                      <a:gd name="connsiteX2" fmla="*/ 1486426 w 8111377"/>
                      <a:gd name="connsiteY2" fmla="*/ 0 h 1400176"/>
                      <a:gd name="connsiteX3" fmla="*/ 1947575 w 8111377"/>
                      <a:gd name="connsiteY3" fmla="*/ 0 h 1400176"/>
                      <a:gd name="connsiteX4" fmla="*/ 2540483 w 8111377"/>
                      <a:gd name="connsiteY4" fmla="*/ 0 h 1400176"/>
                      <a:gd name="connsiteX5" fmla="*/ 3001632 w 8111377"/>
                      <a:gd name="connsiteY5" fmla="*/ 0 h 1400176"/>
                      <a:gd name="connsiteX6" fmla="*/ 3462782 w 8111377"/>
                      <a:gd name="connsiteY6" fmla="*/ 0 h 1400176"/>
                      <a:gd name="connsiteX7" fmla="*/ 4055688 w 8111377"/>
                      <a:gd name="connsiteY7" fmla="*/ 0 h 1400176"/>
                      <a:gd name="connsiteX8" fmla="*/ 4648594 w 8111377"/>
                      <a:gd name="connsiteY8" fmla="*/ 0 h 1400176"/>
                      <a:gd name="connsiteX9" fmla="*/ 5373259 w 8111377"/>
                      <a:gd name="connsiteY9" fmla="*/ 0 h 1400176"/>
                      <a:gd name="connsiteX10" fmla="*/ 5966165 w 8111377"/>
                      <a:gd name="connsiteY10" fmla="*/ 0 h 1400176"/>
                      <a:gd name="connsiteX11" fmla="*/ 6427315 w 8111377"/>
                      <a:gd name="connsiteY11" fmla="*/ 0 h 1400176"/>
                      <a:gd name="connsiteX12" fmla="*/ 7349614 w 8111377"/>
                      <a:gd name="connsiteY12" fmla="*/ 0 h 1400176"/>
                      <a:gd name="connsiteX13" fmla="*/ 8111376 w 8111377"/>
                      <a:gd name="connsiteY13" fmla="*/ 233367 h 1400176"/>
                      <a:gd name="connsiteX14" fmla="*/ 8111376 w 8111377"/>
                      <a:gd name="connsiteY14" fmla="*/ 429390 h 1400176"/>
                      <a:gd name="connsiteX15" fmla="*/ 8111376 w 8111377"/>
                      <a:gd name="connsiteY15" fmla="*/ 606743 h 1400176"/>
                      <a:gd name="connsiteX16" fmla="*/ 8111376 w 8111377"/>
                      <a:gd name="connsiteY16" fmla="*/ 812100 h 1400176"/>
                      <a:gd name="connsiteX17" fmla="*/ 8111376 w 8111377"/>
                      <a:gd name="connsiteY17" fmla="*/ 1166808 h 1400176"/>
                      <a:gd name="connsiteX18" fmla="*/ 7349614 w 8111377"/>
                      <a:gd name="connsiteY18" fmla="*/ 1400176 h 1400176"/>
                      <a:gd name="connsiteX19" fmla="*/ 6822585 w 8111377"/>
                      <a:gd name="connsiteY19" fmla="*/ 1400176 h 1400176"/>
                      <a:gd name="connsiteX20" fmla="*/ 6295558 w 8111377"/>
                      <a:gd name="connsiteY20" fmla="*/ 1400176 h 1400176"/>
                      <a:gd name="connsiteX21" fmla="*/ 5702651 w 8111377"/>
                      <a:gd name="connsiteY21" fmla="*/ 1400176 h 1400176"/>
                      <a:gd name="connsiteX22" fmla="*/ 4912109 w 8111377"/>
                      <a:gd name="connsiteY22" fmla="*/ 1400176 h 1400176"/>
                      <a:gd name="connsiteX23" fmla="*/ 4187445 w 8111377"/>
                      <a:gd name="connsiteY23" fmla="*/ 1400176 h 1400176"/>
                      <a:gd name="connsiteX24" fmla="*/ 3726295 w 8111377"/>
                      <a:gd name="connsiteY24" fmla="*/ 1400176 h 1400176"/>
                      <a:gd name="connsiteX25" fmla="*/ 3265146 w 8111377"/>
                      <a:gd name="connsiteY25" fmla="*/ 1400176 h 1400176"/>
                      <a:gd name="connsiteX26" fmla="*/ 2540483 w 8111377"/>
                      <a:gd name="connsiteY26" fmla="*/ 1400176 h 1400176"/>
                      <a:gd name="connsiteX27" fmla="*/ 2079333 w 8111377"/>
                      <a:gd name="connsiteY27" fmla="*/ 1400176 h 1400176"/>
                      <a:gd name="connsiteX28" fmla="*/ 761762 w 8111377"/>
                      <a:gd name="connsiteY28" fmla="*/ 1400176 h 1400176"/>
                      <a:gd name="connsiteX29" fmla="*/ 0 w 8111377"/>
                      <a:gd name="connsiteY29" fmla="*/ 1166808 h 1400176"/>
                      <a:gd name="connsiteX30" fmla="*/ 0 w 8111377"/>
                      <a:gd name="connsiteY30" fmla="*/ 1008123 h 1400176"/>
                      <a:gd name="connsiteX31" fmla="*/ 0 w 8111377"/>
                      <a:gd name="connsiteY31" fmla="*/ 849438 h 1400176"/>
                      <a:gd name="connsiteX32" fmla="*/ 0 w 8111377"/>
                      <a:gd name="connsiteY32" fmla="*/ 681419 h 1400176"/>
                      <a:gd name="connsiteX33" fmla="*/ 0 w 8111377"/>
                      <a:gd name="connsiteY33" fmla="*/ 504065 h 1400176"/>
                      <a:gd name="connsiteX34" fmla="*/ 0 w 8111377"/>
                      <a:gd name="connsiteY34" fmla="*/ 233367 h 1400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8111377" h="1400176" fill="none" extrusionOk="0">
                        <a:moveTo>
                          <a:pt x="0" y="233367"/>
                        </a:moveTo>
                        <a:cubicBezTo>
                          <a:pt x="29746" y="202581"/>
                          <a:pt x="414107" y="8974"/>
                          <a:pt x="761762" y="0"/>
                        </a:cubicBezTo>
                        <a:cubicBezTo>
                          <a:pt x="1040181" y="-16624"/>
                          <a:pt x="1397761" y="2423"/>
                          <a:pt x="1552305" y="0"/>
                        </a:cubicBezTo>
                        <a:cubicBezTo>
                          <a:pt x="1740939" y="-58966"/>
                          <a:pt x="2021294" y="-32507"/>
                          <a:pt x="2276968" y="0"/>
                        </a:cubicBezTo>
                        <a:cubicBezTo>
                          <a:pt x="2579210" y="-2095"/>
                          <a:pt x="2823652" y="25707"/>
                          <a:pt x="2935753" y="0"/>
                        </a:cubicBezTo>
                        <a:cubicBezTo>
                          <a:pt x="3097018" y="-4430"/>
                          <a:pt x="3379466" y="5741"/>
                          <a:pt x="3462782" y="0"/>
                        </a:cubicBezTo>
                        <a:cubicBezTo>
                          <a:pt x="3576160" y="-22780"/>
                          <a:pt x="3997872" y="71994"/>
                          <a:pt x="4187445" y="0"/>
                        </a:cubicBezTo>
                        <a:cubicBezTo>
                          <a:pt x="4385230" y="-9348"/>
                          <a:pt x="4727885" y="22863"/>
                          <a:pt x="4977987" y="0"/>
                        </a:cubicBezTo>
                        <a:cubicBezTo>
                          <a:pt x="5225700" y="-34656"/>
                          <a:pt x="5555641" y="56109"/>
                          <a:pt x="5702651" y="0"/>
                        </a:cubicBezTo>
                        <a:cubicBezTo>
                          <a:pt x="5885185" y="-36462"/>
                          <a:pt x="5968644" y="20062"/>
                          <a:pt x="6163801" y="0"/>
                        </a:cubicBezTo>
                        <a:cubicBezTo>
                          <a:pt x="6368015" y="3283"/>
                          <a:pt x="6743184" y="-56504"/>
                          <a:pt x="7349614" y="0"/>
                        </a:cubicBezTo>
                        <a:cubicBezTo>
                          <a:pt x="7731859" y="7488"/>
                          <a:pt x="8113855" y="90712"/>
                          <a:pt x="8111376" y="233367"/>
                        </a:cubicBezTo>
                        <a:cubicBezTo>
                          <a:pt x="8111178" y="268299"/>
                          <a:pt x="8081977" y="370682"/>
                          <a:pt x="8111376" y="420055"/>
                        </a:cubicBezTo>
                        <a:cubicBezTo>
                          <a:pt x="8140921" y="478037"/>
                          <a:pt x="8098446" y="568946"/>
                          <a:pt x="8111376" y="616078"/>
                        </a:cubicBezTo>
                        <a:cubicBezTo>
                          <a:pt x="8146977" y="678630"/>
                          <a:pt x="8110710" y="744647"/>
                          <a:pt x="8111376" y="784097"/>
                        </a:cubicBezTo>
                        <a:cubicBezTo>
                          <a:pt x="8129928" y="828247"/>
                          <a:pt x="8086511" y="903370"/>
                          <a:pt x="8111376" y="942782"/>
                        </a:cubicBezTo>
                        <a:cubicBezTo>
                          <a:pt x="8141618" y="982803"/>
                          <a:pt x="8117375" y="1062628"/>
                          <a:pt x="8111376" y="1166808"/>
                        </a:cubicBezTo>
                        <a:cubicBezTo>
                          <a:pt x="8030540" y="1257761"/>
                          <a:pt x="7765462" y="1376472"/>
                          <a:pt x="7349614" y="1400176"/>
                        </a:cubicBezTo>
                        <a:cubicBezTo>
                          <a:pt x="7190365" y="1437585"/>
                          <a:pt x="7087733" y="1425036"/>
                          <a:pt x="6888464" y="1400176"/>
                        </a:cubicBezTo>
                        <a:cubicBezTo>
                          <a:pt x="6735816" y="1426738"/>
                          <a:pt x="6590461" y="1415759"/>
                          <a:pt x="6427315" y="1400176"/>
                        </a:cubicBezTo>
                        <a:cubicBezTo>
                          <a:pt x="6277933" y="1431865"/>
                          <a:pt x="6142128" y="1389520"/>
                          <a:pt x="5966165" y="1400176"/>
                        </a:cubicBezTo>
                        <a:cubicBezTo>
                          <a:pt x="5750126" y="1365754"/>
                          <a:pt x="5567428" y="1386837"/>
                          <a:pt x="5373259" y="1400176"/>
                        </a:cubicBezTo>
                        <a:cubicBezTo>
                          <a:pt x="5165931" y="1432157"/>
                          <a:pt x="5115437" y="1376757"/>
                          <a:pt x="4912109" y="1400176"/>
                        </a:cubicBezTo>
                        <a:cubicBezTo>
                          <a:pt x="4717331" y="1410050"/>
                          <a:pt x="4650055" y="1390218"/>
                          <a:pt x="4385081" y="1400176"/>
                        </a:cubicBezTo>
                        <a:cubicBezTo>
                          <a:pt x="4119925" y="1389908"/>
                          <a:pt x="3743898" y="1359153"/>
                          <a:pt x="3594538" y="1400176"/>
                        </a:cubicBezTo>
                        <a:cubicBezTo>
                          <a:pt x="3455107" y="1406782"/>
                          <a:pt x="3196743" y="1421727"/>
                          <a:pt x="2803996" y="1400176"/>
                        </a:cubicBezTo>
                        <a:cubicBezTo>
                          <a:pt x="2421182" y="1399511"/>
                          <a:pt x="2376909" y="1390881"/>
                          <a:pt x="2211090" y="1400176"/>
                        </a:cubicBezTo>
                        <a:cubicBezTo>
                          <a:pt x="2006506" y="1408554"/>
                          <a:pt x="1730910" y="1387912"/>
                          <a:pt x="1618184" y="1400176"/>
                        </a:cubicBezTo>
                        <a:cubicBezTo>
                          <a:pt x="1476108" y="1364441"/>
                          <a:pt x="916686" y="1369586"/>
                          <a:pt x="761762" y="1400176"/>
                        </a:cubicBezTo>
                        <a:cubicBezTo>
                          <a:pt x="369465" y="1395936"/>
                          <a:pt x="53611" y="1335489"/>
                          <a:pt x="0" y="1166808"/>
                        </a:cubicBezTo>
                        <a:cubicBezTo>
                          <a:pt x="-8134" y="1117827"/>
                          <a:pt x="45664" y="1078283"/>
                          <a:pt x="0" y="1008123"/>
                        </a:cubicBezTo>
                        <a:cubicBezTo>
                          <a:pt x="-42229" y="932877"/>
                          <a:pt x="19844" y="875652"/>
                          <a:pt x="0" y="840104"/>
                        </a:cubicBezTo>
                        <a:cubicBezTo>
                          <a:pt x="-39129" y="787203"/>
                          <a:pt x="66020" y="720843"/>
                          <a:pt x="0" y="634747"/>
                        </a:cubicBezTo>
                        <a:cubicBezTo>
                          <a:pt x="-64592" y="527521"/>
                          <a:pt x="52430" y="497154"/>
                          <a:pt x="0" y="476061"/>
                        </a:cubicBezTo>
                        <a:cubicBezTo>
                          <a:pt x="-49437" y="462850"/>
                          <a:pt x="43190" y="297897"/>
                          <a:pt x="0" y="233367"/>
                        </a:cubicBezTo>
                        <a:close/>
                      </a:path>
                      <a:path w="8111377" h="1400176" stroke="0" extrusionOk="0">
                        <a:moveTo>
                          <a:pt x="0" y="233367"/>
                        </a:moveTo>
                        <a:cubicBezTo>
                          <a:pt x="104771" y="74385"/>
                          <a:pt x="467804" y="9928"/>
                          <a:pt x="761762" y="0"/>
                        </a:cubicBezTo>
                        <a:cubicBezTo>
                          <a:pt x="1071752" y="-28778"/>
                          <a:pt x="1342404" y="22171"/>
                          <a:pt x="1486426" y="0"/>
                        </a:cubicBezTo>
                        <a:cubicBezTo>
                          <a:pt x="1645391" y="-7653"/>
                          <a:pt x="1731484" y="8581"/>
                          <a:pt x="1947575" y="0"/>
                        </a:cubicBezTo>
                        <a:cubicBezTo>
                          <a:pt x="2177212" y="30916"/>
                          <a:pt x="2363819" y="37969"/>
                          <a:pt x="2540483" y="0"/>
                        </a:cubicBezTo>
                        <a:cubicBezTo>
                          <a:pt x="2725268" y="-4420"/>
                          <a:pt x="2877468" y="3610"/>
                          <a:pt x="3001632" y="0"/>
                        </a:cubicBezTo>
                        <a:cubicBezTo>
                          <a:pt x="3132189" y="-7891"/>
                          <a:pt x="3332698" y="-3510"/>
                          <a:pt x="3462782" y="0"/>
                        </a:cubicBezTo>
                        <a:cubicBezTo>
                          <a:pt x="3527805" y="-19299"/>
                          <a:pt x="3772976" y="64904"/>
                          <a:pt x="4055688" y="0"/>
                        </a:cubicBezTo>
                        <a:cubicBezTo>
                          <a:pt x="4357939" y="-9433"/>
                          <a:pt x="4424179" y="26864"/>
                          <a:pt x="4648594" y="0"/>
                        </a:cubicBezTo>
                        <a:cubicBezTo>
                          <a:pt x="4842744" y="-14574"/>
                          <a:pt x="5107634" y="31963"/>
                          <a:pt x="5373259" y="0"/>
                        </a:cubicBezTo>
                        <a:cubicBezTo>
                          <a:pt x="5593504" y="31497"/>
                          <a:pt x="5768317" y="14507"/>
                          <a:pt x="5966165" y="0"/>
                        </a:cubicBezTo>
                        <a:cubicBezTo>
                          <a:pt x="6168762" y="-10171"/>
                          <a:pt x="6256579" y="1351"/>
                          <a:pt x="6427315" y="0"/>
                        </a:cubicBezTo>
                        <a:cubicBezTo>
                          <a:pt x="6620204" y="4096"/>
                          <a:pt x="6908225" y="-12356"/>
                          <a:pt x="7349614" y="0"/>
                        </a:cubicBezTo>
                        <a:cubicBezTo>
                          <a:pt x="7757657" y="-35115"/>
                          <a:pt x="8094934" y="129697"/>
                          <a:pt x="8111376" y="233367"/>
                        </a:cubicBezTo>
                        <a:cubicBezTo>
                          <a:pt x="8133151" y="309590"/>
                          <a:pt x="8053086" y="357181"/>
                          <a:pt x="8111376" y="429390"/>
                        </a:cubicBezTo>
                        <a:cubicBezTo>
                          <a:pt x="8179373" y="493097"/>
                          <a:pt x="8053771" y="535696"/>
                          <a:pt x="8111376" y="606743"/>
                        </a:cubicBezTo>
                        <a:cubicBezTo>
                          <a:pt x="8183013" y="678486"/>
                          <a:pt x="8056675" y="706028"/>
                          <a:pt x="8111376" y="812100"/>
                        </a:cubicBezTo>
                        <a:cubicBezTo>
                          <a:pt x="8155015" y="884850"/>
                          <a:pt x="8051083" y="1050581"/>
                          <a:pt x="8111376" y="1166808"/>
                        </a:cubicBezTo>
                        <a:cubicBezTo>
                          <a:pt x="8138957" y="1290657"/>
                          <a:pt x="7707470" y="1414099"/>
                          <a:pt x="7349614" y="1400176"/>
                        </a:cubicBezTo>
                        <a:cubicBezTo>
                          <a:pt x="7139884" y="1430909"/>
                          <a:pt x="7044144" y="1369637"/>
                          <a:pt x="6822585" y="1400176"/>
                        </a:cubicBezTo>
                        <a:cubicBezTo>
                          <a:pt x="6604495" y="1418094"/>
                          <a:pt x="6556146" y="1395809"/>
                          <a:pt x="6295558" y="1400176"/>
                        </a:cubicBezTo>
                        <a:cubicBezTo>
                          <a:pt x="6008840" y="1439542"/>
                          <a:pt x="5875754" y="1394051"/>
                          <a:pt x="5702651" y="1400176"/>
                        </a:cubicBezTo>
                        <a:cubicBezTo>
                          <a:pt x="5529383" y="1424375"/>
                          <a:pt x="5175711" y="1374225"/>
                          <a:pt x="4912109" y="1400176"/>
                        </a:cubicBezTo>
                        <a:cubicBezTo>
                          <a:pt x="4640194" y="1403442"/>
                          <a:pt x="4360214" y="1376329"/>
                          <a:pt x="4187445" y="1400176"/>
                        </a:cubicBezTo>
                        <a:cubicBezTo>
                          <a:pt x="3949808" y="1401560"/>
                          <a:pt x="3924230" y="1398840"/>
                          <a:pt x="3726295" y="1400176"/>
                        </a:cubicBezTo>
                        <a:cubicBezTo>
                          <a:pt x="3529704" y="1379322"/>
                          <a:pt x="3418402" y="1375374"/>
                          <a:pt x="3265146" y="1400176"/>
                        </a:cubicBezTo>
                        <a:cubicBezTo>
                          <a:pt x="3103127" y="1397860"/>
                          <a:pt x="2746432" y="1390250"/>
                          <a:pt x="2540483" y="1400176"/>
                        </a:cubicBezTo>
                        <a:cubicBezTo>
                          <a:pt x="2366580" y="1404894"/>
                          <a:pt x="2209413" y="1379657"/>
                          <a:pt x="2079333" y="1400176"/>
                        </a:cubicBezTo>
                        <a:cubicBezTo>
                          <a:pt x="1847068" y="1362498"/>
                          <a:pt x="1258858" y="1370740"/>
                          <a:pt x="761762" y="1400176"/>
                        </a:cubicBezTo>
                        <a:cubicBezTo>
                          <a:pt x="351003" y="1419361"/>
                          <a:pt x="38585" y="1278138"/>
                          <a:pt x="0" y="1166808"/>
                        </a:cubicBezTo>
                        <a:cubicBezTo>
                          <a:pt x="-50936" y="1108896"/>
                          <a:pt x="42599" y="1073378"/>
                          <a:pt x="0" y="1008123"/>
                        </a:cubicBezTo>
                        <a:cubicBezTo>
                          <a:pt x="-25945" y="934391"/>
                          <a:pt x="23450" y="922429"/>
                          <a:pt x="0" y="849438"/>
                        </a:cubicBezTo>
                        <a:cubicBezTo>
                          <a:pt x="-15949" y="799734"/>
                          <a:pt x="21786" y="753383"/>
                          <a:pt x="0" y="681419"/>
                        </a:cubicBezTo>
                        <a:cubicBezTo>
                          <a:pt x="-29195" y="625117"/>
                          <a:pt x="3420" y="580643"/>
                          <a:pt x="0" y="504065"/>
                        </a:cubicBezTo>
                        <a:cubicBezTo>
                          <a:pt x="-13101" y="453558"/>
                          <a:pt x="52514" y="354868"/>
                          <a:pt x="0" y="233367"/>
                        </a:cubicBezTo>
                        <a:close/>
                      </a:path>
                      <a:path w="8111377" h="1400176" fill="none" stroke="0" extrusionOk="0">
                        <a:moveTo>
                          <a:pt x="0" y="233367"/>
                        </a:moveTo>
                        <a:cubicBezTo>
                          <a:pt x="51626" y="63980"/>
                          <a:pt x="374659" y="8497"/>
                          <a:pt x="761762" y="0"/>
                        </a:cubicBezTo>
                        <a:cubicBezTo>
                          <a:pt x="1122116" y="-15254"/>
                          <a:pt x="1383095" y="3801"/>
                          <a:pt x="1552305" y="0"/>
                        </a:cubicBezTo>
                        <a:cubicBezTo>
                          <a:pt x="1744083" y="-76228"/>
                          <a:pt x="1950034" y="6239"/>
                          <a:pt x="2276968" y="0"/>
                        </a:cubicBezTo>
                        <a:cubicBezTo>
                          <a:pt x="2560841" y="20951"/>
                          <a:pt x="2783497" y="15439"/>
                          <a:pt x="2935753" y="0"/>
                        </a:cubicBezTo>
                        <a:cubicBezTo>
                          <a:pt x="3062416" y="11916"/>
                          <a:pt x="3354810" y="11257"/>
                          <a:pt x="3462782" y="0"/>
                        </a:cubicBezTo>
                        <a:cubicBezTo>
                          <a:pt x="3575748" y="-11421"/>
                          <a:pt x="3945797" y="48196"/>
                          <a:pt x="4187445" y="0"/>
                        </a:cubicBezTo>
                        <a:cubicBezTo>
                          <a:pt x="4356432" y="-3420"/>
                          <a:pt x="4726612" y="38549"/>
                          <a:pt x="4977987" y="0"/>
                        </a:cubicBezTo>
                        <a:cubicBezTo>
                          <a:pt x="5204136" y="11"/>
                          <a:pt x="5526944" y="36594"/>
                          <a:pt x="5702651" y="0"/>
                        </a:cubicBezTo>
                        <a:cubicBezTo>
                          <a:pt x="5888451" y="-24341"/>
                          <a:pt x="5974583" y="-3594"/>
                          <a:pt x="6163801" y="0"/>
                        </a:cubicBezTo>
                        <a:cubicBezTo>
                          <a:pt x="6485785" y="47858"/>
                          <a:pt x="6842012" y="-112584"/>
                          <a:pt x="7349614" y="0"/>
                        </a:cubicBezTo>
                        <a:cubicBezTo>
                          <a:pt x="7762527" y="24144"/>
                          <a:pt x="8120300" y="97395"/>
                          <a:pt x="8111376" y="233367"/>
                        </a:cubicBezTo>
                        <a:cubicBezTo>
                          <a:pt x="8116970" y="269762"/>
                          <a:pt x="8096529" y="364280"/>
                          <a:pt x="8111376" y="420055"/>
                        </a:cubicBezTo>
                        <a:cubicBezTo>
                          <a:pt x="8125163" y="485831"/>
                          <a:pt x="8086308" y="566878"/>
                          <a:pt x="8111376" y="616078"/>
                        </a:cubicBezTo>
                        <a:cubicBezTo>
                          <a:pt x="8143235" y="677631"/>
                          <a:pt x="8105351" y="745201"/>
                          <a:pt x="8111376" y="784097"/>
                        </a:cubicBezTo>
                        <a:cubicBezTo>
                          <a:pt x="8115259" y="820092"/>
                          <a:pt x="8094391" y="895039"/>
                          <a:pt x="8111376" y="942782"/>
                        </a:cubicBezTo>
                        <a:cubicBezTo>
                          <a:pt x="8137194" y="990133"/>
                          <a:pt x="8121323" y="1083272"/>
                          <a:pt x="8111376" y="1166808"/>
                        </a:cubicBezTo>
                        <a:cubicBezTo>
                          <a:pt x="8090478" y="1252207"/>
                          <a:pt x="7862945" y="1385362"/>
                          <a:pt x="7349614" y="1400176"/>
                        </a:cubicBezTo>
                        <a:cubicBezTo>
                          <a:pt x="7194414" y="1435893"/>
                          <a:pt x="7068778" y="1364365"/>
                          <a:pt x="6888464" y="1400176"/>
                        </a:cubicBezTo>
                        <a:cubicBezTo>
                          <a:pt x="6710737" y="1394056"/>
                          <a:pt x="6611708" y="1399259"/>
                          <a:pt x="6427315" y="1400176"/>
                        </a:cubicBezTo>
                        <a:cubicBezTo>
                          <a:pt x="6276820" y="1402332"/>
                          <a:pt x="6171382" y="1403144"/>
                          <a:pt x="5966165" y="1400176"/>
                        </a:cubicBezTo>
                        <a:cubicBezTo>
                          <a:pt x="5780505" y="1416005"/>
                          <a:pt x="5584396" y="1386414"/>
                          <a:pt x="5373259" y="1400176"/>
                        </a:cubicBezTo>
                        <a:cubicBezTo>
                          <a:pt x="5161680" y="1414616"/>
                          <a:pt x="5103803" y="1382986"/>
                          <a:pt x="4912109" y="1400176"/>
                        </a:cubicBezTo>
                        <a:cubicBezTo>
                          <a:pt x="4699687" y="1414250"/>
                          <a:pt x="4651386" y="1401192"/>
                          <a:pt x="4385081" y="1400176"/>
                        </a:cubicBezTo>
                        <a:cubicBezTo>
                          <a:pt x="4142913" y="1396508"/>
                          <a:pt x="3767754" y="1378677"/>
                          <a:pt x="3594538" y="1400176"/>
                        </a:cubicBezTo>
                        <a:cubicBezTo>
                          <a:pt x="3417077" y="1429306"/>
                          <a:pt x="3203925" y="1422839"/>
                          <a:pt x="2803996" y="1400176"/>
                        </a:cubicBezTo>
                        <a:cubicBezTo>
                          <a:pt x="2413973" y="1414654"/>
                          <a:pt x="2381678" y="1397729"/>
                          <a:pt x="2211090" y="1400176"/>
                        </a:cubicBezTo>
                        <a:cubicBezTo>
                          <a:pt x="2012917" y="1403150"/>
                          <a:pt x="1747881" y="1382366"/>
                          <a:pt x="1618184" y="1400176"/>
                        </a:cubicBezTo>
                        <a:cubicBezTo>
                          <a:pt x="1541995" y="1396481"/>
                          <a:pt x="997193" y="1362990"/>
                          <a:pt x="761762" y="1400176"/>
                        </a:cubicBezTo>
                        <a:cubicBezTo>
                          <a:pt x="389985" y="1380292"/>
                          <a:pt x="83812" y="1318999"/>
                          <a:pt x="0" y="1166808"/>
                        </a:cubicBezTo>
                        <a:cubicBezTo>
                          <a:pt x="-6622" y="1095095"/>
                          <a:pt x="41128" y="1071495"/>
                          <a:pt x="0" y="1008123"/>
                        </a:cubicBezTo>
                        <a:cubicBezTo>
                          <a:pt x="-37520" y="930978"/>
                          <a:pt x="24520" y="886393"/>
                          <a:pt x="0" y="840104"/>
                        </a:cubicBezTo>
                        <a:cubicBezTo>
                          <a:pt x="-34139" y="768398"/>
                          <a:pt x="62564" y="735956"/>
                          <a:pt x="0" y="634747"/>
                        </a:cubicBezTo>
                        <a:cubicBezTo>
                          <a:pt x="-45072" y="527636"/>
                          <a:pt x="39340" y="514372"/>
                          <a:pt x="0" y="476061"/>
                        </a:cubicBezTo>
                        <a:cubicBezTo>
                          <a:pt x="-51321" y="426501"/>
                          <a:pt x="35196" y="271578"/>
                          <a:pt x="0" y="233367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dirty="0">
                <a:solidFill>
                  <a:srgbClr val="002060"/>
                </a:solidFill>
                <a:latin typeface="Calibri"/>
              </a:rPr>
              <a:t>Kể tên và xác định trên lược đồ các mỏ khai thác dầu khí của vùng</a:t>
            </a:r>
            <a:r>
              <a:rPr lang="en-US" sz="3600" dirty="0">
                <a:solidFill>
                  <a:srgbClr val="002060"/>
                </a:solidFill>
                <a:latin typeface="Calibri"/>
              </a:rPr>
              <a:t>.</a:t>
            </a:r>
            <a:r>
              <a:rPr lang="vi-VN" sz="3600" dirty="0">
                <a:solidFill>
                  <a:srgbClr val="002060"/>
                </a:solidFill>
                <a:latin typeface="Calibri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E3414BAE-F413-7DC1-7415-146C70ECE94D}"/>
              </a:ext>
            </a:extLst>
          </p:cNvPr>
          <p:cNvSpPr/>
          <p:nvPr/>
        </p:nvSpPr>
        <p:spPr>
          <a:xfrm>
            <a:off x="3328148" y="2962274"/>
            <a:ext cx="8111377" cy="2047875"/>
          </a:xfrm>
          <a:custGeom>
            <a:avLst/>
            <a:gdLst>
              <a:gd name="connsiteX0" fmla="*/ 0 w 6664282"/>
              <a:gd name="connsiteY0" fmla="*/ 625862 h 3755095"/>
              <a:gd name="connsiteX1" fmla="*/ 625862 w 6664282"/>
              <a:gd name="connsiteY1" fmla="*/ 0 h 3755095"/>
              <a:gd name="connsiteX2" fmla="*/ 1275369 w 6664282"/>
              <a:gd name="connsiteY2" fmla="*/ 0 h 3755095"/>
              <a:gd name="connsiteX3" fmla="*/ 1870750 w 6664282"/>
              <a:gd name="connsiteY3" fmla="*/ 0 h 3755095"/>
              <a:gd name="connsiteX4" fmla="*/ 2412006 w 6664282"/>
              <a:gd name="connsiteY4" fmla="*/ 0 h 3755095"/>
              <a:gd name="connsiteX5" fmla="*/ 2845011 w 6664282"/>
              <a:gd name="connsiteY5" fmla="*/ 0 h 3755095"/>
              <a:gd name="connsiteX6" fmla="*/ 3440392 w 6664282"/>
              <a:gd name="connsiteY6" fmla="*/ 0 h 3755095"/>
              <a:gd name="connsiteX7" fmla="*/ 4089899 w 6664282"/>
              <a:gd name="connsiteY7" fmla="*/ 0 h 3755095"/>
              <a:gd name="connsiteX8" fmla="*/ 4685281 w 6664282"/>
              <a:gd name="connsiteY8" fmla="*/ 0 h 3755095"/>
              <a:gd name="connsiteX9" fmla="*/ 5064160 w 6664282"/>
              <a:gd name="connsiteY9" fmla="*/ 0 h 3755095"/>
              <a:gd name="connsiteX10" fmla="*/ 6038420 w 6664282"/>
              <a:gd name="connsiteY10" fmla="*/ 0 h 3755095"/>
              <a:gd name="connsiteX11" fmla="*/ 6664282 w 6664282"/>
              <a:gd name="connsiteY11" fmla="*/ 625862 h 3755095"/>
              <a:gd name="connsiteX12" fmla="*/ 6664282 w 6664282"/>
              <a:gd name="connsiteY12" fmla="*/ 1126536 h 3755095"/>
              <a:gd name="connsiteX13" fmla="*/ 6664282 w 6664282"/>
              <a:gd name="connsiteY13" fmla="*/ 1652244 h 3755095"/>
              <a:gd name="connsiteX14" fmla="*/ 6664282 w 6664282"/>
              <a:gd name="connsiteY14" fmla="*/ 2102851 h 3755095"/>
              <a:gd name="connsiteX15" fmla="*/ 6664282 w 6664282"/>
              <a:gd name="connsiteY15" fmla="*/ 2528424 h 3755095"/>
              <a:gd name="connsiteX16" fmla="*/ 6664282 w 6664282"/>
              <a:gd name="connsiteY16" fmla="*/ 3129233 h 3755095"/>
              <a:gd name="connsiteX17" fmla="*/ 6038420 w 6664282"/>
              <a:gd name="connsiteY17" fmla="*/ 3755095 h 3755095"/>
              <a:gd name="connsiteX18" fmla="*/ 5659541 w 6664282"/>
              <a:gd name="connsiteY18" fmla="*/ 3755095 h 3755095"/>
              <a:gd name="connsiteX19" fmla="*/ 5280662 w 6664282"/>
              <a:gd name="connsiteY19" fmla="*/ 3755095 h 3755095"/>
              <a:gd name="connsiteX20" fmla="*/ 4901783 w 6664282"/>
              <a:gd name="connsiteY20" fmla="*/ 3755095 h 3755095"/>
              <a:gd name="connsiteX21" fmla="*/ 4414653 w 6664282"/>
              <a:gd name="connsiteY21" fmla="*/ 3755095 h 3755095"/>
              <a:gd name="connsiteX22" fmla="*/ 4035774 w 6664282"/>
              <a:gd name="connsiteY22" fmla="*/ 3755095 h 3755095"/>
              <a:gd name="connsiteX23" fmla="*/ 3602769 w 6664282"/>
              <a:gd name="connsiteY23" fmla="*/ 3755095 h 3755095"/>
              <a:gd name="connsiteX24" fmla="*/ 2953262 w 6664282"/>
              <a:gd name="connsiteY24" fmla="*/ 3755095 h 3755095"/>
              <a:gd name="connsiteX25" fmla="*/ 2303755 w 6664282"/>
              <a:gd name="connsiteY25" fmla="*/ 3755095 h 3755095"/>
              <a:gd name="connsiteX26" fmla="*/ 1816625 w 6664282"/>
              <a:gd name="connsiteY26" fmla="*/ 3755095 h 3755095"/>
              <a:gd name="connsiteX27" fmla="*/ 1329495 w 6664282"/>
              <a:gd name="connsiteY27" fmla="*/ 3755095 h 3755095"/>
              <a:gd name="connsiteX28" fmla="*/ 625862 w 6664282"/>
              <a:gd name="connsiteY28" fmla="*/ 3755095 h 3755095"/>
              <a:gd name="connsiteX29" fmla="*/ 0 w 6664282"/>
              <a:gd name="connsiteY29" fmla="*/ 3129233 h 3755095"/>
              <a:gd name="connsiteX30" fmla="*/ 0 w 6664282"/>
              <a:gd name="connsiteY30" fmla="*/ 2703660 h 3755095"/>
              <a:gd name="connsiteX31" fmla="*/ 0 w 6664282"/>
              <a:gd name="connsiteY31" fmla="*/ 2253053 h 3755095"/>
              <a:gd name="connsiteX32" fmla="*/ 0 w 6664282"/>
              <a:gd name="connsiteY32" fmla="*/ 1702312 h 3755095"/>
              <a:gd name="connsiteX33" fmla="*/ 0 w 6664282"/>
              <a:gd name="connsiteY33" fmla="*/ 1276738 h 3755095"/>
              <a:gd name="connsiteX34" fmla="*/ 0 w 6664282"/>
              <a:gd name="connsiteY34" fmla="*/ 625862 h 3755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664282" h="3755095" fill="none" extrusionOk="0">
                <a:moveTo>
                  <a:pt x="0" y="625862"/>
                </a:moveTo>
                <a:cubicBezTo>
                  <a:pt x="14231" y="280069"/>
                  <a:pt x="268011" y="-101250"/>
                  <a:pt x="625862" y="0"/>
                </a:cubicBezTo>
                <a:cubicBezTo>
                  <a:pt x="895047" y="-16629"/>
                  <a:pt x="1118506" y="57362"/>
                  <a:pt x="1275369" y="0"/>
                </a:cubicBezTo>
                <a:cubicBezTo>
                  <a:pt x="1432232" y="-57362"/>
                  <a:pt x="1629155" y="15980"/>
                  <a:pt x="1870750" y="0"/>
                </a:cubicBezTo>
                <a:cubicBezTo>
                  <a:pt x="2112345" y="-15980"/>
                  <a:pt x="2300064" y="35157"/>
                  <a:pt x="2412006" y="0"/>
                </a:cubicBezTo>
                <a:cubicBezTo>
                  <a:pt x="2523948" y="-35157"/>
                  <a:pt x="2758305" y="25726"/>
                  <a:pt x="2845011" y="0"/>
                </a:cubicBezTo>
                <a:cubicBezTo>
                  <a:pt x="2931718" y="-25726"/>
                  <a:pt x="3272767" y="54936"/>
                  <a:pt x="3440392" y="0"/>
                </a:cubicBezTo>
                <a:cubicBezTo>
                  <a:pt x="3608017" y="-54936"/>
                  <a:pt x="3881392" y="73826"/>
                  <a:pt x="4089899" y="0"/>
                </a:cubicBezTo>
                <a:cubicBezTo>
                  <a:pt x="4298406" y="-73826"/>
                  <a:pt x="4532936" y="53391"/>
                  <a:pt x="4685281" y="0"/>
                </a:cubicBezTo>
                <a:cubicBezTo>
                  <a:pt x="4837626" y="-53391"/>
                  <a:pt x="4898722" y="44213"/>
                  <a:pt x="5064160" y="0"/>
                </a:cubicBezTo>
                <a:cubicBezTo>
                  <a:pt x="5229598" y="-44213"/>
                  <a:pt x="5638901" y="15957"/>
                  <a:pt x="6038420" y="0"/>
                </a:cubicBezTo>
                <a:cubicBezTo>
                  <a:pt x="6358459" y="-9534"/>
                  <a:pt x="6652233" y="286244"/>
                  <a:pt x="6664282" y="625862"/>
                </a:cubicBezTo>
                <a:cubicBezTo>
                  <a:pt x="6664682" y="730419"/>
                  <a:pt x="6646733" y="989257"/>
                  <a:pt x="6664282" y="1126536"/>
                </a:cubicBezTo>
                <a:cubicBezTo>
                  <a:pt x="6681831" y="1263815"/>
                  <a:pt x="6639990" y="1503920"/>
                  <a:pt x="6664282" y="1652244"/>
                </a:cubicBezTo>
                <a:cubicBezTo>
                  <a:pt x="6688574" y="1800568"/>
                  <a:pt x="6658993" y="1992512"/>
                  <a:pt x="6664282" y="2102851"/>
                </a:cubicBezTo>
                <a:cubicBezTo>
                  <a:pt x="6669571" y="2213190"/>
                  <a:pt x="6645889" y="2429183"/>
                  <a:pt x="6664282" y="2528424"/>
                </a:cubicBezTo>
                <a:cubicBezTo>
                  <a:pt x="6682675" y="2627665"/>
                  <a:pt x="6661198" y="2881611"/>
                  <a:pt x="6664282" y="3129233"/>
                </a:cubicBezTo>
                <a:cubicBezTo>
                  <a:pt x="6651069" y="3399270"/>
                  <a:pt x="6429758" y="3781428"/>
                  <a:pt x="6038420" y="3755095"/>
                </a:cubicBezTo>
                <a:cubicBezTo>
                  <a:pt x="5912210" y="3762732"/>
                  <a:pt x="5804378" y="3743840"/>
                  <a:pt x="5659541" y="3755095"/>
                </a:cubicBezTo>
                <a:cubicBezTo>
                  <a:pt x="5514704" y="3766350"/>
                  <a:pt x="5421673" y="3723539"/>
                  <a:pt x="5280662" y="3755095"/>
                </a:cubicBezTo>
                <a:cubicBezTo>
                  <a:pt x="5139651" y="3786651"/>
                  <a:pt x="5058565" y="3714091"/>
                  <a:pt x="4901783" y="3755095"/>
                </a:cubicBezTo>
                <a:cubicBezTo>
                  <a:pt x="4745001" y="3796099"/>
                  <a:pt x="4589359" y="3697241"/>
                  <a:pt x="4414653" y="3755095"/>
                </a:cubicBezTo>
                <a:cubicBezTo>
                  <a:pt x="4239947" y="3812949"/>
                  <a:pt x="4199306" y="3712041"/>
                  <a:pt x="4035774" y="3755095"/>
                </a:cubicBezTo>
                <a:cubicBezTo>
                  <a:pt x="3872242" y="3798149"/>
                  <a:pt x="3817340" y="3744279"/>
                  <a:pt x="3602769" y="3755095"/>
                </a:cubicBezTo>
                <a:cubicBezTo>
                  <a:pt x="3388198" y="3765911"/>
                  <a:pt x="3090726" y="3728689"/>
                  <a:pt x="2953262" y="3755095"/>
                </a:cubicBezTo>
                <a:cubicBezTo>
                  <a:pt x="2815798" y="3781501"/>
                  <a:pt x="2622439" y="3738726"/>
                  <a:pt x="2303755" y="3755095"/>
                </a:cubicBezTo>
                <a:cubicBezTo>
                  <a:pt x="1985071" y="3771464"/>
                  <a:pt x="1957921" y="3745814"/>
                  <a:pt x="1816625" y="3755095"/>
                </a:cubicBezTo>
                <a:cubicBezTo>
                  <a:pt x="1675329" y="3764376"/>
                  <a:pt x="1431739" y="3728688"/>
                  <a:pt x="1329495" y="3755095"/>
                </a:cubicBezTo>
                <a:cubicBezTo>
                  <a:pt x="1227251" y="3781502"/>
                  <a:pt x="800302" y="3695821"/>
                  <a:pt x="625862" y="3755095"/>
                </a:cubicBezTo>
                <a:cubicBezTo>
                  <a:pt x="287277" y="3752835"/>
                  <a:pt x="52559" y="3537909"/>
                  <a:pt x="0" y="3129233"/>
                </a:cubicBezTo>
                <a:cubicBezTo>
                  <a:pt x="-4513" y="2962051"/>
                  <a:pt x="34358" y="2879816"/>
                  <a:pt x="0" y="2703660"/>
                </a:cubicBezTo>
                <a:cubicBezTo>
                  <a:pt x="-34358" y="2527504"/>
                  <a:pt x="21274" y="2387123"/>
                  <a:pt x="0" y="2253053"/>
                </a:cubicBezTo>
                <a:cubicBezTo>
                  <a:pt x="-21274" y="2118983"/>
                  <a:pt x="47978" y="1971453"/>
                  <a:pt x="0" y="1702312"/>
                </a:cubicBezTo>
                <a:cubicBezTo>
                  <a:pt x="-47978" y="1433171"/>
                  <a:pt x="39600" y="1367532"/>
                  <a:pt x="0" y="1276738"/>
                </a:cubicBezTo>
                <a:cubicBezTo>
                  <a:pt x="-39600" y="1185944"/>
                  <a:pt x="37860" y="778360"/>
                  <a:pt x="0" y="625862"/>
                </a:cubicBezTo>
                <a:close/>
              </a:path>
              <a:path w="6664282" h="3755095" stroke="0" extrusionOk="0">
                <a:moveTo>
                  <a:pt x="0" y="625862"/>
                </a:moveTo>
                <a:cubicBezTo>
                  <a:pt x="59779" y="209721"/>
                  <a:pt x="343038" y="59976"/>
                  <a:pt x="625862" y="0"/>
                </a:cubicBezTo>
                <a:cubicBezTo>
                  <a:pt x="915855" y="-32154"/>
                  <a:pt x="1091256" y="64979"/>
                  <a:pt x="1221243" y="0"/>
                </a:cubicBezTo>
                <a:cubicBezTo>
                  <a:pt x="1351230" y="-64979"/>
                  <a:pt x="1417367" y="7956"/>
                  <a:pt x="1600122" y="0"/>
                </a:cubicBezTo>
                <a:cubicBezTo>
                  <a:pt x="1782877" y="-7956"/>
                  <a:pt x="1952125" y="52980"/>
                  <a:pt x="2087253" y="0"/>
                </a:cubicBezTo>
                <a:cubicBezTo>
                  <a:pt x="2222381" y="-52980"/>
                  <a:pt x="2359582" y="38046"/>
                  <a:pt x="2466132" y="0"/>
                </a:cubicBezTo>
                <a:cubicBezTo>
                  <a:pt x="2572682" y="-38046"/>
                  <a:pt x="2753156" y="33859"/>
                  <a:pt x="2845011" y="0"/>
                </a:cubicBezTo>
                <a:cubicBezTo>
                  <a:pt x="2936866" y="-33859"/>
                  <a:pt x="3104049" y="52580"/>
                  <a:pt x="3332141" y="0"/>
                </a:cubicBezTo>
                <a:cubicBezTo>
                  <a:pt x="3560233" y="-52580"/>
                  <a:pt x="3629168" y="48829"/>
                  <a:pt x="3819271" y="0"/>
                </a:cubicBezTo>
                <a:cubicBezTo>
                  <a:pt x="4009374" y="-48829"/>
                  <a:pt x="4228056" y="41593"/>
                  <a:pt x="4414653" y="0"/>
                </a:cubicBezTo>
                <a:cubicBezTo>
                  <a:pt x="4601250" y="-41593"/>
                  <a:pt x="4738596" y="20442"/>
                  <a:pt x="4901783" y="0"/>
                </a:cubicBezTo>
                <a:cubicBezTo>
                  <a:pt x="5064970" y="-20442"/>
                  <a:pt x="5136028" y="13811"/>
                  <a:pt x="5280662" y="0"/>
                </a:cubicBezTo>
                <a:cubicBezTo>
                  <a:pt x="5425296" y="-13811"/>
                  <a:pt x="5701321" y="22121"/>
                  <a:pt x="6038420" y="0"/>
                </a:cubicBezTo>
                <a:cubicBezTo>
                  <a:pt x="6360509" y="-48969"/>
                  <a:pt x="6675938" y="304803"/>
                  <a:pt x="6664282" y="625862"/>
                </a:cubicBezTo>
                <a:cubicBezTo>
                  <a:pt x="6690221" y="843003"/>
                  <a:pt x="6622578" y="989309"/>
                  <a:pt x="6664282" y="1151570"/>
                </a:cubicBezTo>
                <a:cubicBezTo>
                  <a:pt x="6705986" y="1313831"/>
                  <a:pt x="6608089" y="1429712"/>
                  <a:pt x="6664282" y="1627210"/>
                </a:cubicBezTo>
                <a:cubicBezTo>
                  <a:pt x="6720475" y="1824708"/>
                  <a:pt x="6640356" y="1910060"/>
                  <a:pt x="6664282" y="2177952"/>
                </a:cubicBezTo>
                <a:cubicBezTo>
                  <a:pt x="6688208" y="2445844"/>
                  <a:pt x="6604855" y="2848093"/>
                  <a:pt x="6664282" y="3129233"/>
                </a:cubicBezTo>
                <a:cubicBezTo>
                  <a:pt x="6677544" y="3510490"/>
                  <a:pt x="6309350" y="3808983"/>
                  <a:pt x="6038420" y="3755095"/>
                </a:cubicBezTo>
                <a:cubicBezTo>
                  <a:pt x="5884308" y="3771416"/>
                  <a:pt x="5782760" y="3715140"/>
                  <a:pt x="5605415" y="3755095"/>
                </a:cubicBezTo>
                <a:cubicBezTo>
                  <a:pt x="5428071" y="3795050"/>
                  <a:pt x="5384673" y="3753729"/>
                  <a:pt x="5172411" y="3755095"/>
                </a:cubicBezTo>
                <a:cubicBezTo>
                  <a:pt x="4960149" y="3756461"/>
                  <a:pt x="4817803" y="3720266"/>
                  <a:pt x="4685281" y="3755095"/>
                </a:cubicBezTo>
                <a:cubicBezTo>
                  <a:pt x="4552759" y="3789924"/>
                  <a:pt x="4253360" y="3704675"/>
                  <a:pt x="4035774" y="3755095"/>
                </a:cubicBezTo>
                <a:cubicBezTo>
                  <a:pt x="3818188" y="3805515"/>
                  <a:pt x="3633651" y="3733653"/>
                  <a:pt x="3440392" y="3755095"/>
                </a:cubicBezTo>
                <a:cubicBezTo>
                  <a:pt x="3247133" y="3776537"/>
                  <a:pt x="3228861" y="3747224"/>
                  <a:pt x="3061513" y="3755095"/>
                </a:cubicBezTo>
                <a:cubicBezTo>
                  <a:pt x="2894165" y="3762966"/>
                  <a:pt x="2816224" y="3749243"/>
                  <a:pt x="2682634" y="3755095"/>
                </a:cubicBezTo>
                <a:cubicBezTo>
                  <a:pt x="2549044" y="3760947"/>
                  <a:pt x="2245064" y="3754151"/>
                  <a:pt x="2087253" y="3755095"/>
                </a:cubicBezTo>
                <a:cubicBezTo>
                  <a:pt x="1929442" y="3756039"/>
                  <a:pt x="1830187" y="3725802"/>
                  <a:pt x="1708374" y="3755095"/>
                </a:cubicBezTo>
                <a:cubicBezTo>
                  <a:pt x="1586561" y="3784388"/>
                  <a:pt x="1020392" y="3718565"/>
                  <a:pt x="625862" y="3755095"/>
                </a:cubicBezTo>
                <a:cubicBezTo>
                  <a:pt x="271907" y="3758086"/>
                  <a:pt x="32833" y="3410125"/>
                  <a:pt x="0" y="3129233"/>
                </a:cubicBezTo>
                <a:cubicBezTo>
                  <a:pt x="-37665" y="2963844"/>
                  <a:pt x="22296" y="2906895"/>
                  <a:pt x="0" y="2703660"/>
                </a:cubicBezTo>
                <a:cubicBezTo>
                  <a:pt x="-22296" y="2500425"/>
                  <a:pt x="16598" y="2434213"/>
                  <a:pt x="0" y="2278087"/>
                </a:cubicBezTo>
                <a:cubicBezTo>
                  <a:pt x="-16598" y="2121961"/>
                  <a:pt x="23696" y="2001056"/>
                  <a:pt x="0" y="1827480"/>
                </a:cubicBezTo>
                <a:cubicBezTo>
                  <a:pt x="-23696" y="1653904"/>
                  <a:pt x="2884" y="1518684"/>
                  <a:pt x="0" y="1351840"/>
                </a:cubicBezTo>
                <a:cubicBezTo>
                  <a:pt x="-2884" y="1184996"/>
                  <a:pt x="39059" y="985583"/>
                  <a:pt x="0" y="625862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E5778"/>
            </a:solidFill>
            <a:extLst>
              <a:ext uri="{C807C97D-BFC1-408E-A445-0C87EB9F89A2}">
                <ask:lineSketchStyleProps xmlns:ask="http://schemas.microsoft.com/office/drawing/2018/sketchyshapes" sd="1180755242">
                  <a:custGeom>
                    <a:avLst/>
                    <a:gdLst>
                      <a:gd name="connsiteX0" fmla="*/ 0 w 8111377"/>
                      <a:gd name="connsiteY0" fmla="*/ 341319 h 2047875"/>
                      <a:gd name="connsiteX1" fmla="*/ 761762 w 8111377"/>
                      <a:gd name="connsiteY1" fmla="*/ 0 h 2047875"/>
                      <a:gd name="connsiteX2" fmla="*/ 1552305 w 8111377"/>
                      <a:gd name="connsiteY2" fmla="*/ 0 h 2047875"/>
                      <a:gd name="connsiteX3" fmla="*/ 2276968 w 8111377"/>
                      <a:gd name="connsiteY3" fmla="*/ 0 h 2047875"/>
                      <a:gd name="connsiteX4" fmla="*/ 2935753 w 8111377"/>
                      <a:gd name="connsiteY4" fmla="*/ 0 h 2047875"/>
                      <a:gd name="connsiteX5" fmla="*/ 3462782 w 8111377"/>
                      <a:gd name="connsiteY5" fmla="*/ 0 h 2047875"/>
                      <a:gd name="connsiteX6" fmla="*/ 4187445 w 8111377"/>
                      <a:gd name="connsiteY6" fmla="*/ 0 h 2047875"/>
                      <a:gd name="connsiteX7" fmla="*/ 4977987 w 8111377"/>
                      <a:gd name="connsiteY7" fmla="*/ 0 h 2047875"/>
                      <a:gd name="connsiteX8" fmla="*/ 5702651 w 8111377"/>
                      <a:gd name="connsiteY8" fmla="*/ 0 h 2047875"/>
                      <a:gd name="connsiteX9" fmla="*/ 6163801 w 8111377"/>
                      <a:gd name="connsiteY9" fmla="*/ 0 h 2047875"/>
                      <a:gd name="connsiteX10" fmla="*/ 7349614 w 8111377"/>
                      <a:gd name="connsiteY10" fmla="*/ 0 h 2047875"/>
                      <a:gd name="connsiteX11" fmla="*/ 8111376 w 8111377"/>
                      <a:gd name="connsiteY11" fmla="*/ 341319 h 2047875"/>
                      <a:gd name="connsiteX12" fmla="*/ 8111376 w 8111377"/>
                      <a:gd name="connsiteY12" fmla="*/ 614366 h 2047875"/>
                      <a:gd name="connsiteX13" fmla="*/ 8111376 w 8111377"/>
                      <a:gd name="connsiteY13" fmla="*/ 901066 h 2047875"/>
                      <a:gd name="connsiteX14" fmla="*/ 8111376 w 8111377"/>
                      <a:gd name="connsiteY14" fmla="*/ 1146808 h 2047875"/>
                      <a:gd name="connsiteX15" fmla="*/ 8111376 w 8111377"/>
                      <a:gd name="connsiteY15" fmla="*/ 1378898 h 2047875"/>
                      <a:gd name="connsiteX16" fmla="*/ 8111376 w 8111377"/>
                      <a:gd name="connsiteY16" fmla="*/ 1706555 h 2047875"/>
                      <a:gd name="connsiteX17" fmla="*/ 7349614 w 8111377"/>
                      <a:gd name="connsiteY17" fmla="*/ 2047875 h 2047875"/>
                      <a:gd name="connsiteX18" fmla="*/ 6888464 w 8111377"/>
                      <a:gd name="connsiteY18" fmla="*/ 2047875 h 2047875"/>
                      <a:gd name="connsiteX19" fmla="*/ 6427315 w 8111377"/>
                      <a:gd name="connsiteY19" fmla="*/ 2047875 h 2047875"/>
                      <a:gd name="connsiteX20" fmla="*/ 5966165 w 8111377"/>
                      <a:gd name="connsiteY20" fmla="*/ 2047875 h 2047875"/>
                      <a:gd name="connsiteX21" fmla="*/ 5373259 w 8111377"/>
                      <a:gd name="connsiteY21" fmla="*/ 2047875 h 2047875"/>
                      <a:gd name="connsiteX22" fmla="*/ 4912109 w 8111377"/>
                      <a:gd name="connsiteY22" fmla="*/ 2047875 h 2047875"/>
                      <a:gd name="connsiteX23" fmla="*/ 4385081 w 8111377"/>
                      <a:gd name="connsiteY23" fmla="*/ 2047875 h 2047875"/>
                      <a:gd name="connsiteX24" fmla="*/ 3594538 w 8111377"/>
                      <a:gd name="connsiteY24" fmla="*/ 2047875 h 2047875"/>
                      <a:gd name="connsiteX25" fmla="*/ 2803996 w 8111377"/>
                      <a:gd name="connsiteY25" fmla="*/ 2047875 h 2047875"/>
                      <a:gd name="connsiteX26" fmla="*/ 2211090 w 8111377"/>
                      <a:gd name="connsiteY26" fmla="*/ 2047875 h 2047875"/>
                      <a:gd name="connsiteX27" fmla="*/ 1618184 w 8111377"/>
                      <a:gd name="connsiteY27" fmla="*/ 2047875 h 2047875"/>
                      <a:gd name="connsiteX28" fmla="*/ 761762 w 8111377"/>
                      <a:gd name="connsiteY28" fmla="*/ 2047875 h 2047875"/>
                      <a:gd name="connsiteX29" fmla="*/ 0 w 8111377"/>
                      <a:gd name="connsiteY29" fmla="*/ 1706555 h 2047875"/>
                      <a:gd name="connsiteX30" fmla="*/ 0 w 8111377"/>
                      <a:gd name="connsiteY30" fmla="*/ 1474465 h 2047875"/>
                      <a:gd name="connsiteX31" fmla="*/ 0 w 8111377"/>
                      <a:gd name="connsiteY31" fmla="*/ 1228722 h 2047875"/>
                      <a:gd name="connsiteX32" fmla="*/ 0 w 8111377"/>
                      <a:gd name="connsiteY32" fmla="*/ 928371 h 2047875"/>
                      <a:gd name="connsiteX33" fmla="*/ 0 w 8111377"/>
                      <a:gd name="connsiteY33" fmla="*/ 696280 h 2047875"/>
                      <a:gd name="connsiteX34" fmla="*/ 0 w 8111377"/>
                      <a:gd name="connsiteY34" fmla="*/ 341319 h 2047875"/>
                      <a:gd name="connsiteX0" fmla="*/ 0 w 8111377"/>
                      <a:gd name="connsiteY0" fmla="*/ 341319 h 2047875"/>
                      <a:gd name="connsiteX1" fmla="*/ 761762 w 8111377"/>
                      <a:gd name="connsiteY1" fmla="*/ 0 h 2047875"/>
                      <a:gd name="connsiteX2" fmla="*/ 1486426 w 8111377"/>
                      <a:gd name="connsiteY2" fmla="*/ 0 h 2047875"/>
                      <a:gd name="connsiteX3" fmla="*/ 1947575 w 8111377"/>
                      <a:gd name="connsiteY3" fmla="*/ 0 h 2047875"/>
                      <a:gd name="connsiteX4" fmla="*/ 2540483 w 8111377"/>
                      <a:gd name="connsiteY4" fmla="*/ 0 h 2047875"/>
                      <a:gd name="connsiteX5" fmla="*/ 3001632 w 8111377"/>
                      <a:gd name="connsiteY5" fmla="*/ 0 h 2047875"/>
                      <a:gd name="connsiteX6" fmla="*/ 3462782 w 8111377"/>
                      <a:gd name="connsiteY6" fmla="*/ 0 h 2047875"/>
                      <a:gd name="connsiteX7" fmla="*/ 4055688 w 8111377"/>
                      <a:gd name="connsiteY7" fmla="*/ 0 h 2047875"/>
                      <a:gd name="connsiteX8" fmla="*/ 4648594 w 8111377"/>
                      <a:gd name="connsiteY8" fmla="*/ 0 h 2047875"/>
                      <a:gd name="connsiteX9" fmla="*/ 5373259 w 8111377"/>
                      <a:gd name="connsiteY9" fmla="*/ 0 h 2047875"/>
                      <a:gd name="connsiteX10" fmla="*/ 5966165 w 8111377"/>
                      <a:gd name="connsiteY10" fmla="*/ 0 h 2047875"/>
                      <a:gd name="connsiteX11" fmla="*/ 6427315 w 8111377"/>
                      <a:gd name="connsiteY11" fmla="*/ 0 h 2047875"/>
                      <a:gd name="connsiteX12" fmla="*/ 7349614 w 8111377"/>
                      <a:gd name="connsiteY12" fmla="*/ 0 h 2047875"/>
                      <a:gd name="connsiteX13" fmla="*/ 8111376 w 8111377"/>
                      <a:gd name="connsiteY13" fmla="*/ 341319 h 2047875"/>
                      <a:gd name="connsiteX14" fmla="*/ 8111376 w 8111377"/>
                      <a:gd name="connsiteY14" fmla="*/ 628019 h 2047875"/>
                      <a:gd name="connsiteX15" fmla="*/ 8111376 w 8111377"/>
                      <a:gd name="connsiteY15" fmla="*/ 887413 h 2047875"/>
                      <a:gd name="connsiteX16" fmla="*/ 8111376 w 8111377"/>
                      <a:gd name="connsiteY16" fmla="*/ 1187765 h 2047875"/>
                      <a:gd name="connsiteX17" fmla="*/ 8111376 w 8111377"/>
                      <a:gd name="connsiteY17" fmla="*/ 1706555 h 2047875"/>
                      <a:gd name="connsiteX18" fmla="*/ 7349614 w 8111377"/>
                      <a:gd name="connsiteY18" fmla="*/ 2047875 h 2047875"/>
                      <a:gd name="connsiteX19" fmla="*/ 6822585 w 8111377"/>
                      <a:gd name="connsiteY19" fmla="*/ 2047875 h 2047875"/>
                      <a:gd name="connsiteX20" fmla="*/ 6295558 w 8111377"/>
                      <a:gd name="connsiteY20" fmla="*/ 2047875 h 2047875"/>
                      <a:gd name="connsiteX21" fmla="*/ 5702651 w 8111377"/>
                      <a:gd name="connsiteY21" fmla="*/ 2047875 h 2047875"/>
                      <a:gd name="connsiteX22" fmla="*/ 4912109 w 8111377"/>
                      <a:gd name="connsiteY22" fmla="*/ 2047875 h 2047875"/>
                      <a:gd name="connsiteX23" fmla="*/ 4187445 w 8111377"/>
                      <a:gd name="connsiteY23" fmla="*/ 2047875 h 2047875"/>
                      <a:gd name="connsiteX24" fmla="*/ 3726295 w 8111377"/>
                      <a:gd name="connsiteY24" fmla="*/ 2047875 h 2047875"/>
                      <a:gd name="connsiteX25" fmla="*/ 3265146 w 8111377"/>
                      <a:gd name="connsiteY25" fmla="*/ 2047875 h 2047875"/>
                      <a:gd name="connsiteX26" fmla="*/ 2540483 w 8111377"/>
                      <a:gd name="connsiteY26" fmla="*/ 2047875 h 2047875"/>
                      <a:gd name="connsiteX27" fmla="*/ 2079333 w 8111377"/>
                      <a:gd name="connsiteY27" fmla="*/ 2047875 h 2047875"/>
                      <a:gd name="connsiteX28" fmla="*/ 761762 w 8111377"/>
                      <a:gd name="connsiteY28" fmla="*/ 2047875 h 2047875"/>
                      <a:gd name="connsiteX29" fmla="*/ 0 w 8111377"/>
                      <a:gd name="connsiteY29" fmla="*/ 1706555 h 2047875"/>
                      <a:gd name="connsiteX30" fmla="*/ 0 w 8111377"/>
                      <a:gd name="connsiteY30" fmla="*/ 1474465 h 2047875"/>
                      <a:gd name="connsiteX31" fmla="*/ 0 w 8111377"/>
                      <a:gd name="connsiteY31" fmla="*/ 1242375 h 2047875"/>
                      <a:gd name="connsiteX32" fmla="*/ 0 w 8111377"/>
                      <a:gd name="connsiteY32" fmla="*/ 996632 h 2047875"/>
                      <a:gd name="connsiteX33" fmla="*/ 0 w 8111377"/>
                      <a:gd name="connsiteY33" fmla="*/ 737238 h 2047875"/>
                      <a:gd name="connsiteX34" fmla="*/ 0 w 8111377"/>
                      <a:gd name="connsiteY34" fmla="*/ 341319 h 2047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8111377" h="2047875" fill="none" extrusionOk="0">
                        <a:moveTo>
                          <a:pt x="0" y="341319"/>
                        </a:moveTo>
                        <a:cubicBezTo>
                          <a:pt x="21013" y="181901"/>
                          <a:pt x="341212" y="-47242"/>
                          <a:pt x="761762" y="0"/>
                        </a:cubicBezTo>
                        <a:cubicBezTo>
                          <a:pt x="1032671" y="-21083"/>
                          <a:pt x="1397841" y="12276"/>
                          <a:pt x="1552305" y="0"/>
                        </a:cubicBezTo>
                        <a:cubicBezTo>
                          <a:pt x="1738860" y="-102973"/>
                          <a:pt x="1989295" y="2317"/>
                          <a:pt x="2276968" y="0"/>
                        </a:cubicBezTo>
                        <a:cubicBezTo>
                          <a:pt x="2596872" y="3484"/>
                          <a:pt x="2806641" y="22896"/>
                          <a:pt x="2935753" y="0"/>
                        </a:cubicBezTo>
                        <a:cubicBezTo>
                          <a:pt x="3096839" y="-10556"/>
                          <a:pt x="3360438" y="13476"/>
                          <a:pt x="3462782" y="0"/>
                        </a:cubicBezTo>
                        <a:cubicBezTo>
                          <a:pt x="3582095" y="-37195"/>
                          <a:pt x="3990909" y="56647"/>
                          <a:pt x="4187445" y="0"/>
                        </a:cubicBezTo>
                        <a:cubicBezTo>
                          <a:pt x="4357774" y="30194"/>
                          <a:pt x="4762258" y="-7952"/>
                          <a:pt x="4977987" y="0"/>
                        </a:cubicBezTo>
                        <a:cubicBezTo>
                          <a:pt x="5219640" y="-54507"/>
                          <a:pt x="5541821" y="52294"/>
                          <a:pt x="5702651" y="0"/>
                        </a:cubicBezTo>
                        <a:cubicBezTo>
                          <a:pt x="5885642" y="-43051"/>
                          <a:pt x="5980406" y="34467"/>
                          <a:pt x="6163801" y="0"/>
                        </a:cubicBezTo>
                        <a:cubicBezTo>
                          <a:pt x="6375034" y="44292"/>
                          <a:pt x="6784883" y="-32078"/>
                          <a:pt x="7349614" y="0"/>
                        </a:cubicBezTo>
                        <a:cubicBezTo>
                          <a:pt x="7726611" y="13796"/>
                          <a:pt x="8115739" y="138324"/>
                          <a:pt x="8111376" y="341319"/>
                        </a:cubicBezTo>
                        <a:cubicBezTo>
                          <a:pt x="8109772" y="385958"/>
                          <a:pt x="8087910" y="539976"/>
                          <a:pt x="8111376" y="614366"/>
                        </a:cubicBezTo>
                        <a:cubicBezTo>
                          <a:pt x="8135420" y="691459"/>
                          <a:pt x="8102557" y="830370"/>
                          <a:pt x="8111376" y="901066"/>
                        </a:cubicBezTo>
                        <a:cubicBezTo>
                          <a:pt x="8148951" y="991572"/>
                          <a:pt x="8108896" y="1087794"/>
                          <a:pt x="8111376" y="1146808"/>
                        </a:cubicBezTo>
                        <a:cubicBezTo>
                          <a:pt x="8126333" y="1209098"/>
                          <a:pt x="8085819" y="1321696"/>
                          <a:pt x="8111376" y="1378898"/>
                        </a:cubicBezTo>
                        <a:cubicBezTo>
                          <a:pt x="8144106" y="1436992"/>
                          <a:pt x="8119349" y="1557265"/>
                          <a:pt x="8111376" y="1706555"/>
                        </a:cubicBezTo>
                        <a:cubicBezTo>
                          <a:pt x="8032589" y="1844393"/>
                          <a:pt x="7801346" y="2048607"/>
                          <a:pt x="7349614" y="2047875"/>
                        </a:cubicBezTo>
                        <a:cubicBezTo>
                          <a:pt x="7191271" y="2081044"/>
                          <a:pt x="7081190" y="2062521"/>
                          <a:pt x="6888464" y="2047875"/>
                        </a:cubicBezTo>
                        <a:cubicBezTo>
                          <a:pt x="6727718" y="2068718"/>
                          <a:pt x="6591106" y="2055937"/>
                          <a:pt x="6427315" y="2047875"/>
                        </a:cubicBezTo>
                        <a:cubicBezTo>
                          <a:pt x="6274536" y="2081966"/>
                          <a:pt x="6126726" y="2034949"/>
                          <a:pt x="5966165" y="2047875"/>
                        </a:cubicBezTo>
                        <a:cubicBezTo>
                          <a:pt x="5750694" y="2021646"/>
                          <a:pt x="5554536" y="2030303"/>
                          <a:pt x="5373259" y="2047875"/>
                        </a:cubicBezTo>
                        <a:cubicBezTo>
                          <a:pt x="5169339" y="2096509"/>
                          <a:pt x="5122146" y="2005502"/>
                          <a:pt x="4912109" y="2047875"/>
                        </a:cubicBezTo>
                        <a:cubicBezTo>
                          <a:pt x="4714930" y="2068656"/>
                          <a:pt x="4654063" y="2029823"/>
                          <a:pt x="4385081" y="2047875"/>
                        </a:cubicBezTo>
                        <a:cubicBezTo>
                          <a:pt x="4113899" y="2017882"/>
                          <a:pt x="3752796" y="2017749"/>
                          <a:pt x="3594538" y="2047875"/>
                        </a:cubicBezTo>
                        <a:cubicBezTo>
                          <a:pt x="3449519" y="2059684"/>
                          <a:pt x="3194301" y="2052715"/>
                          <a:pt x="2803996" y="2047875"/>
                        </a:cubicBezTo>
                        <a:cubicBezTo>
                          <a:pt x="2421066" y="2050189"/>
                          <a:pt x="2377436" y="2037478"/>
                          <a:pt x="2211090" y="2047875"/>
                        </a:cubicBezTo>
                        <a:cubicBezTo>
                          <a:pt x="2010730" y="2057217"/>
                          <a:pt x="1734924" y="2031884"/>
                          <a:pt x="1618184" y="2047875"/>
                        </a:cubicBezTo>
                        <a:cubicBezTo>
                          <a:pt x="1488647" y="2049115"/>
                          <a:pt x="947974" y="2011688"/>
                          <a:pt x="761762" y="2047875"/>
                        </a:cubicBezTo>
                        <a:cubicBezTo>
                          <a:pt x="393563" y="2039113"/>
                          <a:pt x="56062" y="1941870"/>
                          <a:pt x="0" y="1706555"/>
                        </a:cubicBezTo>
                        <a:cubicBezTo>
                          <a:pt x="-9043" y="1633333"/>
                          <a:pt x="48219" y="1577982"/>
                          <a:pt x="0" y="1474465"/>
                        </a:cubicBezTo>
                        <a:cubicBezTo>
                          <a:pt x="-42359" y="1365819"/>
                          <a:pt x="24202" y="1297801"/>
                          <a:pt x="0" y="1228722"/>
                        </a:cubicBezTo>
                        <a:cubicBezTo>
                          <a:pt x="-57795" y="1148595"/>
                          <a:pt x="63255" y="1066061"/>
                          <a:pt x="0" y="928371"/>
                        </a:cubicBezTo>
                        <a:cubicBezTo>
                          <a:pt x="-66760" y="772319"/>
                          <a:pt x="54553" y="726633"/>
                          <a:pt x="0" y="696280"/>
                        </a:cubicBezTo>
                        <a:cubicBezTo>
                          <a:pt x="-49709" y="671934"/>
                          <a:pt x="40807" y="438473"/>
                          <a:pt x="0" y="341319"/>
                        </a:cubicBezTo>
                        <a:close/>
                      </a:path>
                      <a:path w="8111377" h="2047875" stroke="0" extrusionOk="0">
                        <a:moveTo>
                          <a:pt x="0" y="341319"/>
                        </a:moveTo>
                        <a:cubicBezTo>
                          <a:pt x="162559" y="103675"/>
                          <a:pt x="497140" y="13017"/>
                          <a:pt x="761762" y="0"/>
                        </a:cubicBezTo>
                        <a:cubicBezTo>
                          <a:pt x="1105724" y="-21052"/>
                          <a:pt x="1359922" y="30839"/>
                          <a:pt x="1486426" y="0"/>
                        </a:cubicBezTo>
                        <a:cubicBezTo>
                          <a:pt x="1645283" y="-21221"/>
                          <a:pt x="1743613" y="20681"/>
                          <a:pt x="1947575" y="0"/>
                        </a:cubicBezTo>
                        <a:cubicBezTo>
                          <a:pt x="2179083" y="38353"/>
                          <a:pt x="2359656" y="53326"/>
                          <a:pt x="2540483" y="0"/>
                        </a:cubicBezTo>
                        <a:cubicBezTo>
                          <a:pt x="2732819" y="-7859"/>
                          <a:pt x="2882585" y="372"/>
                          <a:pt x="3001632" y="0"/>
                        </a:cubicBezTo>
                        <a:cubicBezTo>
                          <a:pt x="3132462" y="-12479"/>
                          <a:pt x="3335405" y="4719"/>
                          <a:pt x="3462782" y="0"/>
                        </a:cubicBezTo>
                        <a:cubicBezTo>
                          <a:pt x="3520850" y="-26131"/>
                          <a:pt x="3771873" y="83781"/>
                          <a:pt x="4055688" y="0"/>
                        </a:cubicBezTo>
                        <a:cubicBezTo>
                          <a:pt x="4358148" y="-18416"/>
                          <a:pt x="4424568" y="35769"/>
                          <a:pt x="4648594" y="0"/>
                        </a:cubicBezTo>
                        <a:cubicBezTo>
                          <a:pt x="4838776" y="-22608"/>
                          <a:pt x="5129153" y="29943"/>
                          <a:pt x="5373259" y="0"/>
                        </a:cubicBezTo>
                        <a:cubicBezTo>
                          <a:pt x="5596319" y="5064"/>
                          <a:pt x="5772381" y="54180"/>
                          <a:pt x="5966165" y="0"/>
                        </a:cubicBezTo>
                        <a:cubicBezTo>
                          <a:pt x="6172134" y="-15858"/>
                          <a:pt x="6256730" y="3624"/>
                          <a:pt x="6427315" y="0"/>
                        </a:cubicBezTo>
                        <a:cubicBezTo>
                          <a:pt x="6664123" y="25816"/>
                          <a:pt x="6920060" y="-698"/>
                          <a:pt x="7349614" y="0"/>
                        </a:cubicBezTo>
                        <a:cubicBezTo>
                          <a:pt x="7774151" y="-60919"/>
                          <a:pt x="8082475" y="188796"/>
                          <a:pt x="8111376" y="341319"/>
                        </a:cubicBezTo>
                        <a:cubicBezTo>
                          <a:pt x="8123098" y="450129"/>
                          <a:pt x="8051812" y="525841"/>
                          <a:pt x="8111376" y="628019"/>
                        </a:cubicBezTo>
                        <a:cubicBezTo>
                          <a:pt x="8171296" y="718212"/>
                          <a:pt x="8075677" y="787571"/>
                          <a:pt x="8111376" y="887413"/>
                        </a:cubicBezTo>
                        <a:cubicBezTo>
                          <a:pt x="8190106" y="989068"/>
                          <a:pt x="8078474" y="1040754"/>
                          <a:pt x="8111376" y="1187765"/>
                        </a:cubicBezTo>
                        <a:cubicBezTo>
                          <a:pt x="8162929" y="1291928"/>
                          <a:pt x="8062500" y="1531028"/>
                          <a:pt x="8111376" y="1706555"/>
                        </a:cubicBezTo>
                        <a:cubicBezTo>
                          <a:pt x="8176828" y="1835541"/>
                          <a:pt x="7709672" y="2070609"/>
                          <a:pt x="7349614" y="2047875"/>
                        </a:cubicBezTo>
                        <a:cubicBezTo>
                          <a:pt x="7145708" y="2074944"/>
                          <a:pt x="7043062" y="2013410"/>
                          <a:pt x="6822585" y="2047875"/>
                        </a:cubicBezTo>
                        <a:cubicBezTo>
                          <a:pt x="6596949" y="2082870"/>
                          <a:pt x="6557014" y="2041776"/>
                          <a:pt x="6295558" y="2047875"/>
                        </a:cubicBezTo>
                        <a:cubicBezTo>
                          <a:pt x="6034280" y="2052626"/>
                          <a:pt x="5892465" y="2045456"/>
                          <a:pt x="5702651" y="2047875"/>
                        </a:cubicBezTo>
                        <a:cubicBezTo>
                          <a:pt x="5534507" y="2073282"/>
                          <a:pt x="5163588" y="1942786"/>
                          <a:pt x="4912109" y="2047875"/>
                        </a:cubicBezTo>
                        <a:cubicBezTo>
                          <a:pt x="4636277" y="2051246"/>
                          <a:pt x="4403161" y="2031230"/>
                          <a:pt x="4187445" y="2047875"/>
                        </a:cubicBezTo>
                        <a:cubicBezTo>
                          <a:pt x="3949489" y="2052081"/>
                          <a:pt x="3928826" y="2043903"/>
                          <a:pt x="3726295" y="2047875"/>
                        </a:cubicBezTo>
                        <a:cubicBezTo>
                          <a:pt x="3524271" y="2046596"/>
                          <a:pt x="3423044" y="2033304"/>
                          <a:pt x="3265146" y="2047875"/>
                        </a:cubicBezTo>
                        <a:cubicBezTo>
                          <a:pt x="3109875" y="1994147"/>
                          <a:pt x="2742542" y="2040471"/>
                          <a:pt x="2540483" y="2047875"/>
                        </a:cubicBezTo>
                        <a:cubicBezTo>
                          <a:pt x="2370674" y="2053740"/>
                          <a:pt x="2211138" y="2023214"/>
                          <a:pt x="2079333" y="2047875"/>
                        </a:cubicBezTo>
                        <a:cubicBezTo>
                          <a:pt x="1886963" y="2038332"/>
                          <a:pt x="1285787" y="1986936"/>
                          <a:pt x="761762" y="2047875"/>
                        </a:cubicBezTo>
                        <a:cubicBezTo>
                          <a:pt x="340099" y="2057751"/>
                          <a:pt x="32872" y="1893694"/>
                          <a:pt x="0" y="1706555"/>
                        </a:cubicBezTo>
                        <a:cubicBezTo>
                          <a:pt x="-58729" y="1625865"/>
                          <a:pt x="33746" y="1580802"/>
                          <a:pt x="0" y="1474465"/>
                        </a:cubicBezTo>
                        <a:cubicBezTo>
                          <a:pt x="-24482" y="1368190"/>
                          <a:pt x="21605" y="1333904"/>
                          <a:pt x="0" y="1242375"/>
                        </a:cubicBezTo>
                        <a:cubicBezTo>
                          <a:pt x="-18885" y="1159867"/>
                          <a:pt x="19290" y="1101097"/>
                          <a:pt x="0" y="996632"/>
                        </a:cubicBezTo>
                        <a:cubicBezTo>
                          <a:pt x="-29765" y="924024"/>
                          <a:pt x="3450" y="837727"/>
                          <a:pt x="0" y="737238"/>
                        </a:cubicBezTo>
                        <a:cubicBezTo>
                          <a:pt x="-20218" y="666641"/>
                          <a:pt x="57341" y="512611"/>
                          <a:pt x="0" y="341319"/>
                        </a:cubicBezTo>
                        <a:close/>
                      </a:path>
                      <a:path w="8111377" h="2047875" fill="none" stroke="0" extrusionOk="0">
                        <a:moveTo>
                          <a:pt x="0" y="341319"/>
                        </a:moveTo>
                        <a:cubicBezTo>
                          <a:pt x="62757" y="99163"/>
                          <a:pt x="366643" y="-16619"/>
                          <a:pt x="761762" y="0"/>
                        </a:cubicBezTo>
                        <a:cubicBezTo>
                          <a:pt x="1104267" y="-13183"/>
                          <a:pt x="1383046" y="13735"/>
                          <a:pt x="1552305" y="0"/>
                        </a:cubicBezTo>
                        <a:cubicBezTo>
                          <a:pt x="1743467" y="-46544"/>
                          <a:pt x="1920377" y="9249"/>
                          <a:pt x="2276968" y="0"/>
                        </a:cubicBezTo>
                        <a:cubicBezTo>
                          <a:pt x="2561064" y="17605"/>
                          <a:pt x="2773316" y="22985"/>
                          <a:pt x="2935753" y="0"/>
                        </a:cubicBezTo>
                        <a:cubicBezTo>
                          <a:pt x="3061287" y="8800"/>
                          <a:pt x="3350488" y="18646"/>
                          <a:pt x="3462782" y="0"/>
                        </a:cubicBezTo>
                        <a:cubicBezTo>
                          <a:pt x="3591595" y="-19756"/>
                          <a:pt x="3976339" y="35176"/>
                          <a:pt x="4187445" y="0"/>
                        </a:cubicBezTo>
                        <a:cubicBezTo>
                          <a:pt x="4383240" y="-25953"/>
                          <a:pt x="4738447" y="105457"/>
                          <a:pt x="4977987" y="0"/>
                        </a:cubicBezTo>
                        <a:cubicBezTo>
                          <a:pt x="5198456" y="-7062"/>
                          <a:pt x="5525333" y="43037"/>
                          <a:pt x="5702651" y="0"/>
                        </a:cubicBezTo>
                        <a:cubicBezTo>
                          <a:pt x="5889175" y="-42126"/>
                          <a:pt x="5967238" y="16177"/>
                          <a:pt x="6163801" y="0"/>
                        </a:cubicBezTo>
                        <a:cubicBezTo>
                          <a:pt x="6405469" y="-2611"/>
                          <a:pt x="6840164" y="-120101"/>
                          <a:pt x="7349614" y="0"/>
                        </a:cubicBezTo>
                        <a:cubicBezTo>
                          <a:pt x="7748863" y="6311"/>
                          <a:pt x="8134616" y="141103"/>
                          <a:pt x="8111376" y="341319"/>
                        </a:cubicBezTo>
                        <a:cubicBezTo>
                          <a:pt x="8114656" y="396923"/>
                          <a:pt x="8103672" y="529883"/>
                          <a:pt x="8111376" y="614366"/>
                        </a:cubicBezTo>
                        <a:cubicBezTo>
                          <a:pt x="8131704" y="691221"/>
                          <a:pt x="8084579" y="823934"/>
                          <a:pt x="8111376" y="901066"/>
                        </a:cubicBezTo>
                        <a:cubicBezTo>
                          <a:pt x="8143307" y="988398"/>
                          <a:pt x="8107864" y="1102582"/>
                          <a:pt x="8111376" y="1146808"/>
                        </a:cubicBezTo>
                        <a:cubicBezTo>
                          <a:pt x="8116473" y="1204282"/>
                          <a:pt x="8095419" y="1311992"/>
                          <a:pt x="8111376" y="1378898"/>
                        </a:cubicBezTo>
                        <a:cubicBezTo>
                          <a:pt x="8145382" y="1468063"/>
                          <a:pt x="8119010" y="1578823"/>
                          <a:pt x="8111376" y="1706555"/>
                        </a:cubicBezTo>
                        <a:cubicBezTo>
                          <a:pt x="8081282" y="1809335"/>
                          <a:pt x="7856086" y="2042167"/>
                          <a:pt x="7349614" y="2047875"/>
                        </a:cubicBezTo>
                        <a:cubicBezTo>
                          <a:pt x="7195536" y="2061621"/>
                          <a:pt x="7069276" y="2006208"/>
                          <a:pt x="6888464" y="2047875"/>
                        </a:cubicBezTo>
                        <a:cubicBezTo>
                          <a:pt x="6711034" y="2045825"/>
                          <a:pt x="6610862" y="2040796"/>
                          <a:pt x="6427315" y="2047875"/>
                        </a:cubicBezTo>
                        <a:cubicBezTo>
                          <a:pt x="6280115" y="2053975"/>
                          <a:pt x="6170027" y="2042051"/>
                          <a:pt x="5966165" y="2047875"/>
                        </a:cubicBezTo>
                        <a:cubicBezTo>
                          <a:pt x="5825355" y="2075461"/>
                          <a:pt x="5582118" y="2035961"/>
                          <a:pt x="5373259" y="2047875"/>
                        </a:cubicBezTo>
                        <a:cubicBezTo>
                          <a:pt x="5161867" y="2071045"/>
                          <a:pt x="5100578" y="2022760"/>
                          <a:pt x="4912109" y="2047875"/>
                        </a:cubicBezTo>
                        <a:cubicBezTo>
                          <a:pt x="4705212" y="2070192"/>
                          <a:pt x="4659590" y="2055084"/>
                          <a:pt x="4385081" y="2047875"/>
                        </a:cubicBezTo>
                        <a:cubicBezTo>
                          <a:pt x="4167369" y="2036157"/>
                          <a:pt x="3777491" y="2002598"/>
                          <a:pt x="3594538" y="2047875"/>
                        </a:cubicBezTo>
                        <a:cubicBezTo>
                          <a:pt x="3402686" y="2108903"/>
                          <a:pt x="3214217" y="2092296"/>
                          <a:pt x="2803996" y="2047875"/>
                        </a:cubicBezTo>
                        <a:cubicBezTo>
                          <a:pt x="2414358" y="2063669"/>
                          <a:pt x="2378615" y="2046065"/>
                          <a:pt x="2211090" y="2047875"/>
                        </a:cubicBezTo>
                        <a:cubicBezTo>
                          <a:pt x="2004004" y="2052284"/>
                          <a:pt x="1756389" y="2012612"/>
                          <a:pt x="1618184" y="2047875"/>
                        </a:cubicBezTo>
                        <a:cubicBezTo>
                          <a:pt x="1539915" y="2049319"/>
                          <a:pt x="1001381" y="1997732"/>
                          <a:pt x="761762" y="2047875"/>
                        </a:cubicBezTo>
                        <a:cubicBezTo>
                          <a:pt x="368393" y="2037796"/>
                          <a:pt x="85114" y="1929223"/>
                          <a:pt x="0" y="1706555"/>
                        </a:cubicBezTo>
                        <a:cubicBezTo>
                          <a:pt x="-6199" y="1609520"/>
                          <a:pt x="37425" y="1555810"/>
                          <a:pt x="0" y="1474465"/>
                        </a:cubicBezTo>
                        <a:cubicBezTo>
                          <a:pt x="-40321" y="1374402"/>
                          <a:pt x="20990" y="1288620"/>
                          <a:pt x="0" y="1228722"/>
                        </a:cubicBezTo>
                        <a:cubicBezTo>
                          <a:pt x="-30676" y="1143012"/>
                          <a:pt x="81663" y="1079914"/>
                          <a:pt x="0" y="928371"/>
                        </a:cubicBezTo>
                        <a:cubicBezTo>
                          <a:pt x="-44807" y="774703"/>
                          <a:pt x="46597" y="746601"/>
                          <a:pt x="0" y="696280"/>
                        </a:cubicBezTo>
                        <a:cubicBezTo>
                          <a:pt x="-49821" y="638602"/>
                          <a:pt x="34277" y="404259"/>
                          <a:pt x="0" y="341319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dirty="0">
                <a:solidFill>
                  <a:srgbClr val="002060"/>
                </a:solidFill>
                <a:latin typeface="Calibri"/>
              </a:rPr>
              <a:t>Tỉnh / Thành phố nào tập trung nhiều hoạt động sản xuất công nghiệp nhất ở vùng Nam Bộ</a:t>
            </a:r>
            <a:r>
              <a:rPr lang="en-US" sz="3600" dirty="0">
                <a:solidFill>
                  <a:srgbClr val="002060"/>
                </a:solidFill>
                <a:latin typeface="Calibri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408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266700" y="209861"/>
            <a:ext cx="11687175" cy="64576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069839-1008-7C26-543C-B98194577DFE}"/>
              </a:ext>
            </a:extLst>
          </p:cNvPr>
          <p:cNvSpPr/>
          <p:nvPr/>
        </p:nvSpPr>
        <p:spPr>
          <a:xfrm>
            <a:off x="438150" y="2400301"/>
            <a:ext cx="4295775" cy="163830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mỏ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khai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thác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dầu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khí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vùng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思源黑体 CN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92280D-635E-A6F2-67F9-D265A8DC4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124" y="623887"/>
            <a:ext cx="6254413" cy="57578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71094B6-8EFE-0721-725A-46BFBC9C1C19}"/>
              </a:ext>
            </a:extLst>
          </p:cNvPr>
          <p:cNvSpPr/>
          <p:nvPr/>
        </p:nvSpPr>
        <p:spPr>
          <a:xfrm>
            <a:off x="10782300" y="2876550"/>
            <a:ext cx="581025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4F80D1-8D9E-9F9B-25CB-4133D3331D5B}"/>
              </a:ext>
            </a:extLst>
          </p:cNvPr>
          <p:cNvSpPr/>
          <p:nvPr/>
        </p:nvSpPr>
        <p:spPr>
          <a:xfrm>
            <a:off x="10496550" y="3295650"/>
            <a:ext cx="704850" cy="2381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3439B2-8185-21C9-A870-F181A6130DD6}"/>
              </a:ext>
            </a:extLst>
          </p:cNvPr>
          <p:cNvSpPr/>
          <p:nvPr/>
        </p:nvSpPr>
        <p:spPr>
          <a:xfrm>
            <a:off x="10448925" y="3562350"/>
            <a:ext cx="704850" cy="2190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85442C9-9637-68CE-F1C5-C1DEFE08FD33}"/>
              </a:ext>
            </a:extLst>
          </p:cNvPr>
          <p:cNvSpPr/>
          <p:nvPr/>
        </p:nvSpPr>
        <p:spPr>
          <a:xfrm>
            <a:off x="10220325" y="3971925"/>
            <a:ext cx="704850" cy="2190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07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266700" y="209861"/>
            <a:ext cx="11687175" cy="64576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069839-1008-7C26-543C-B98194577DFE}"/>
              </a:ext>
            </a:extLst>
          </p:cNvPr>
          <p:cNvSpPr/>
          <p:nvPr/>
        </p:nvSpPr>
        <p:spPr>
          <a:xfrm>
            <a:off x="1228725" y="123825"/>
            <a:ext cx="9801225" cy="1381126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Thành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phố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Hồ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Chí Minh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tập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trung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nhiều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hoạt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sản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xuất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công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nghiệp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nhất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ở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vùng</a:t>
            </a:r>
            <a:r>
              <a:rPr lang="en-US" sz="36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Nam </a:t>
            </a:r>
            <a:r>
              <a:rPr lang="en-US" sz="36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Bộ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思源黑体 CN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09241F-7FAD-9715-9631-957ACC1A4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74" y="1709805"/>
            <a:ext cx="7038205" cy="462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21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0E54D3-699A-BDAA-AB7D-7C5164DB1E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23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FDB4889-9EB6-524B-FE1B-68F7839676C0}"/>
              </a:ext>
            </a:extLst>
          </p:cNvPr>
          <p:cNvSpPr txBox="1"/>
          <p:nvPr/>
        </p:nvSpPr>
        <p:spPr>
          <a:xfrm>
            <a:off x="2709174" y="-208012"/>
            <a:ext cx="7860547" cy="1260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sv-SE" sz="6600" b="0" i="0" u="none" strike="noStrike" kern="1200" cap="none" spc="0" normalizeH="0" baseline="0" noProof="0" dirty="0">
              <a:ln w="127000"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LNTH-Hoa Nho LNTH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7DB357-7594-2855-DB27-FC5BDAD49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213" y="927162"/>
            <a:ext cx="9882473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0973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ãi Biển Mùa Hè Hoạt Hình. Thiên Đường Nghỉ Dưỡng Thiên Nhiên, Đại Dương  Hoặc Bờ Biển. Minh Họa Nền Phong Cảnh Bên Bờ Biển Vector - Free.Vector6.com">
            <a:extLst>
              <a:ext uri="{FF2B5EF4-FFF2-40B4-BE49-F238E27FC236}">
                <a16:creationId xmlns:a16="http://schemas.microsoft.com/office/drawing/2014/main" id="{9AEF163D-2B0C-D4B9-06CB-908222DE8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30" y="0"/>
            <a:ext cx="12366259" cy="719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1CEB39F-EA58-A8BA-933F-85B9787673EA}"/>
              </a:ext>
            </a:extLst>
          </p:cNvPr>
          <p:cNvGrpSpPr/>
          <p:nvPr/>
        </p:nvGrpSpPr>
        <p:grpSpPr>
          <a:xfrm>
            <a:off x="277367" y="562170"/>
            <a:ext cx="11637266" cy="2057401"/>
            <a:chOff x="2569573" y="404009"/>
            <a:chExt cx="14773550" cy="205740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DCF4B00-2A8C-BE4F-A20E-8973B44476AA}"/>
                </a:ext>
              </a:extLst>
            </p:cNvPr>
            <p:cNvSpPr/>
            <p:nvPr/>
          </p:nvSpPr>
          <p:spPr>
            <a:xfrm>
              <a:off x="2569573" y="404009"/>
              <a:ext cx="14773550" cy="2057401"/>
            </a:xfrm>
            <a:prstGeom prst="roundRect">
              <a:avLst/>
            </a:prstGeom>
            <a:solidFill>
              <a:srgbClr val="F0E7A2"/>
            </a:solidFill>
            <a:ln w="762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FABC5DC-CD53-72A8-463F-EDFB68563DDF}"/>
                </a:ext>
              </a:extLst>
            </p:cNvPr>
            <p:cNvSpPr/>
            <p:nvPr/>
          </p:nvSpPr>
          <p:spPr>
            <a:xfrm>
              <a:off x="2760136" y="544370"/>
              <a:ext cx="14392424" cy="1776679"/>
            </a:xfrm>
            <a:prstGeom prst="roundRect">
              <a:avLst/>
            </a:prstGeom>
            <a:solidFill>
              <a:srgbClr val="FFFF79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934237"/>
                  </a:solidFill>
                  <a:latin typeface="Calibri" panose="020F0502020204030204"/>
                </a:rPr>
                <a:t>C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sẻ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ảnh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về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hoạt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sản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xuất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nghiệp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chủ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yếu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ở Nam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Bộ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tin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hoạt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381F404-558E-85C5-47A1-6E121D9619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675" y="3221293"/>
            <a:ext cx="3793490" cy="3777068"/>
          </a:xfrm>
          <a:prstGeom prst="rect">
            <a:avLst/>
          </a:prstGeom>
        </p:spPr>
      </p:pic>
      <p:pic>
        <p:nvPicPr>
          <p:cNvPr id="3" name="Picture 2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FB48304B-753C-98A4-5A98-6F0B8C8DAC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67" y="3260846"/>
            <a:ext cx="3350197" cy="4914717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E9E6BD3B-74EF-9C1B-2C23-BAC28D76BE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504" y="3260846"/>
            <a:ext cx="3350197" cy="483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18601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39F95C-D86B-ADE6-F3A7-B36191B85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49" y="353683"/>
            <a:ext cx="4314826" cy="26991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22D092-2726-9ED0-F802-07FAFDBF8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4869" y="438151"/>
            <a:ext cx="4504031" cy="26364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A1430D-FBDE-5E6F-CED3-BF6BC1FF64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2375" y="3235155"/>
            <a:ext cx="4737141" cy="315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22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53B8C2F-3E31-4F56-942A-3D003ECBB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6A8000-5E4B-DF72-47E0-765FDE05A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615" y="1440738"/>
            <a:ext cx="11467570" cy="470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7438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088CB9-F54F-5F95-2C10-4DF8702EDC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8" r="3088"/>
          <a:stretch/>
        </p:blipFill>
        <p:spPr>
          <a:xfrm>
            <a:off x="50783" y="-77820"/>
            <a:ext cx="12192001" cy="69358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FE40AC-226D-423C-1328-38954FDF04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83" y="4151885"/>
            <a:ext cx="4416442" cy="280970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6D2F9CB-9E66-C52A-A88A-787E3B509077}"/>
              </a:ext>
            </a:extLst>
          </p:cNvPr>
          <p:cNvGrpSpPr/>
          <p:nvPr/>
        </p:nvGrpSpPr>
        <p:grpSpPr>
          <a:xfrm>
            <a:off x="101908" y="695483"/>
            <a:ext cx="12062382" cy="960001"/>
            <a:chOff x="101908" y="640063"/>
            <a:chExt cx="12062382" cy="96000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7C777D9-B9BB-9016-ADA9-0906F4BC9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908" y="640063"/>
              <a:ext cx="937183" cy="96000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57C63AF-E134-0B0C-4A03-2DEB6A4D2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27107" y="640063"/>
              <a:ext cx="937183" cy="960001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8E728B7-B953-7064-5880-B4657B78D00D}"/>
              </a:ext>
            </a:extLst>
          </p:cNvPr>
          <p:cNvSpPr txBox="1"/>
          <p:nvPr/>
        </p:nvSpPr>
        <p:spPr>
          <a:xfrm>
            <a:off x="2428875" y="369816"/>
            <a:ext cx="9124949" cy="2826306"/>
          </a:xfrm>
          <a:prstGeom prst="wedgeRoundRectCallout">
            <a:avLst>
              <a:gd name="adj1" fmla="val -42245"/>
              <a:gd name="adj2" fmla="val 72246"/>
              <a:gd name="adj3" fmla="val 16667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dirty="0" err="1">
                <a:solidFill>
                  <a:prstClr val="black"/>
                </a:solidFill>
              </a:rPr>
              <a:t>Vùng</a:t>
            </a:r>
            <a:r>
              <a:rPr lang="en-US" sz="4000" dirty="0">
                <a:solidFill>
                  <a:prstClr val="black"/>
                </a:solidFill>
              </a:rPr>
              <a:t> Nam </a:t>
            </a:r>
            <a:r>
              <a:rPr lang="en-US" sz="4000" dirty="0" err="1">
                <a:solidFill>
                  <a:prstClr val="black"/>
                </a:solidFill>
              </a:rPr>
              <a:t>Bộ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có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hoạt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động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sản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xuất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đa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dạng</a:t>
            </a:r>
            <a:r>
              <a:rPr lang="en-US" sz="4000" dirty="0">
                <a:solidFill>
                  <a:prstClr val="black"/>
                </a:solidFill>
              </a:rPr>
              <a:t>. </a:t>
            </a:r>
            <a:r>
              <a:rPr lang="en-US" sz="4000" dirty="0" err="1">
                <a:solidFill>
                  <a:prstClr val="black"/>
                </a:solidFill>
              </a:rPr>
              <a:t>Dựa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vào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kiến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thức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đã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học</a:t>
            </a:r>
            <a:r>
              <a:rPr lang="en-US" sz="4000" dirty="0">
                <a:solidFill>
                  <a:prstClr val="black"/>
                </a:solidFill>
              </a:rPr>
              <a:t>, </a:t>
            </a:r>
            <a:r>
              <a:rPr lang="en-US" sz="4000" dirty="0" err="1">
                <a:solidFill>
                  <a:prstClr val="black"/>
                </a:solidFill>
              </a:rPr>
              <a:t>em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hãy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cho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biết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vùng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có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thể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phát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triển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các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hoạt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động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sản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xuất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nào</a:t>
            </a:r>
            <a:r>
              <a:rPr lang="en-US" sz="4000" dirty="0">
                <a:solidFill>
                  <a:prstClr val="black"/>
                </a:solidFill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ounded Rectangle 7">
            <a:extLst>
              <a:ext uri="{FF2B5EF4-FFF2-40B4-BE49-F238E27FC236}">
                <a16:creationId xmlns:a16="http://schemas.microsoft.com/office/drawing/2014/main" id="{3C6B1A99-CB6F-6E0C-BC4D-C775334E933D}"/>
              </a:ext>
            </a:extLst>
          </p:cNvPr>
          <p:cNvSpPr/>
          <p:nvPr/>
        </p:nvSpPr>
        <p:spPr>
          <a:xfrm>
            <a:off x="4943475" y="3857626"/>
            <a:ext cx="6223000" cy="2057399"/>
          </a:xfrm>
          <a:prstGeom prst="roundRect">
            <a:avLst/>
          </a:prstGeom>
          <a:solidFill>
            <a:srgbClr val="FFFF00"/>
          </a:solidFill>
          <a:ln w="38100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Vùng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Nam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Bộ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có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thể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phát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triển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hoạt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động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sản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xuất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: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nông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nghiệp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,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công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nghiệp,thủy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GB" altLang="en-US" sz="3200" b="1" dirty="0" err="1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sản</a:t>
            </a:r>
            <a:r>
              <a:rPr lang="en-GB" altLang="en-US" sz="3200" b="1" dirty="0">
                <a:solidFill>
                  <a:srgbClr val="203864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</a:t>
            </a:r>
            <a:endParaRPr kumimoji="0" lang="en-GB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3588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5008" y="430923"/>
            <a:ext cx="11109435" cy="60014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62952" y="525031"/>
            <a:ext cx="5238151" cy="5632424"/>
            <a:chOff x="889380" y="593055"/>
            <a:chExt cx="5238151" cy="5632424"/>
          </a:xfrm>
        </p:grpSpPr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424C0B85-2931-4019-94BF-D6C1CB57B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889380" y="593055"/>
              <a:ext cx="5238151" cy="563242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955725" y="1805153"/>
              <a:ext cx="5009553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Hoạt động 1:  Tìm hiểu về hoạt động sản xuất công nghiệp của vùng Nam Bộ 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12" name="Picture 23">
            <a:extLst>
              <a:ext uri="{FF2B5EF4-FFF2-40B4-BE49-F238E27FC236}">
                <a16:creationId xmlns:a16="http://schemas.microsoft.com/office/drawing/2014/main" id="{260532A5-8AB9-D20A-FD73-D04CBBCDD9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274"/>
          <a:stretch/>
        </p:blipFill>
        <p:spPr>
          <a:xfrm>
            <a:off x="6307863" y="250157"/>
            <a:ext cx="5136247" cy="61821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919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266700" y="209861"/>
            <a:ext cx="11687175" cy="64576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069839-1008-7C26-543C-B98194577DFE}"/>
              </a:ext>
            </a:extLst>
          </p:cNvPr>
          <p:cNvSpPr/>
          <p:nvPr/>
        </p:nvSpPr>
        <p:spPr>
          <a:xfrm>
            <a:off x="657225" y="1638300"/>
            <a:ext cx="4295775" cy="3743325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thông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tin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sát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4,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xác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định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sự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phân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bố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ngành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nghiệp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chính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vùng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 Nam </a:t>
            </a:r>
            <a:r>
              <a:rPr lang="en-US" sz="3200" b="1" dirty="0" err="1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Bộ</a:t>
            </a:r>
            <a:r>
              <a:rPr lang="en-US" sz="3200" b="1" dirty="0">
                <a:solidFill>
                  <a:srgbClr val="002060"/>
                </a:solidFill>
                <a:ea typeface="思源黑体 CN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思源黑体 CN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92280D-635E-A6F2-67F9-D265A8DC4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124" y="623887"/>
            <a:ext cx="6254413" cy="575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45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670ED-2C9A-12C1-113C-D8A26CB064C1}"/>
              </a:ext>
            </a:extLst>
          </p:cNvPr>
          <p:cNvSpPr/>
          <p:nvPr/>
        </p:nvSpPr>
        <p:spPr>
          <a:xfrm>
            <a:off x="361950" y="66675"/>
            <a:ext cx="11620500" cy="65436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560E2E-96E7-9A31-C302-ECA917A96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2442" y="247651"/>
            <a:ext cx="6663096" cy="61341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A120496-CBE7-F512-5D43-31AA0E40C411}"/>
              </a:ext>
            </a:extLst>
          </p:cNvPr>
          <p:cNvSpPr/>
          <p:nvPr/>
        </p:nvSpPr>
        <p:spPr>
          <a:xfrm>
            <a:off x="9991725" y="2409826"/>
            <a:ext cx="1590675" cy="17907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91F19A-16D9-CA6A-F79A-5CDB1DD4D7AB}"/>
              </a:ext>
            </a:extLst>
          </p:cNvPr>
          <p:cNvSpPr txBox="1"/>
          <p:nvPr/>
        </p:nvSpPr>
        <p:spPr>
          <a:xfrm>
            <a:off x="638175" y="581025"/>
            <a:ext cx="4152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Khai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dầu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mỏ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7D626DE-D779-57C1-C96A-05B7A075AF3F}"/>
              </a:ext>
            </a:extLst>
          </p:cNvPr>
          <p:cNvSpPr/>
          <p:nvPr/>
        </p:nvSpPr>
        <p:spPr>
          <a:xfrm>
            <a:off x="7486650" y="3076575"/>
            <a:ext cx="266700" cy="24765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68EA3DC-AA15-B326-D8E5-F07FF832B9F9}"/>
              </a:ext>
            </a:extLst>
          </p:cNvPr>
          <p:cNvSpPr/>
          <p:nvPr/>
        </p:nvSpPr>
        <p:spPr>
          <a:xfrm>
            <a:off x="6896100" y="4143375"/>
            <a:ext cx="266700" cy="24765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F5C2FD8-EBF9-0A2C-2413-30E8DEA72AB1}"/>
              </a:ext>
            </a:extLst>
          </p:cNvPr>
          <p:cNvSpPr/>
          <p:nvPr/>
        </p:nvSpPr>
        <p:spPr>
          <a:xfrm>
            <a:off x="8839200" y="2171700"/>
            <a:ext cx="342900" cy="209549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729D1A6-58EC-6041-D334-437799942C56}"/>
              </a:ext>
            </a:extLst>
          </p:cNvPr>
          <p:cNvSpPr/>
          <p:nvPr/>
        </p:nvSpPr>
        <p:spPr>
          <a:xfrm>
            <a:off x="9296400" y="2552699"/>
            <a:ext cx="228600" cy="266701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6BD74F-6B11-A3E1-ABA8-2D1BB62DDB8B}"/>
              </a:ext>
            </a:extLst>
          </p:cNvPr>
          <p:cNvSpPr txBox="1"/>
          <p:nvPr/>
        </p:nvSpPr>
        <p:spPr>
          <a:xfrm>
            <a:off x="638175" y="1228725"/>
            <a:ext cx="4152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9DCB64C-960E-AA4C-35F7-DD9C5E64854B}"/>
              </a:ext>
            </a:extLst>
          </p:cNvPr>
          <p:cNvSpPr/>
          <p:nvPr/>
        </p:nvSpPr>
        <p:spPr>
          <a:xfrm>
            <a:off x="9420225" y="1924049"/>
            <a:ext cx="228600" cy="266701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EF0356-47A0-3981-E529-BAD25D998103}"/>
              </a:ext>
            </a:extLst>
          </p:cNvPr>
          <p:cNvSpPr txBox="1"/>
          <p:nvPr/>
        </p:nvSpPr>
        <p:spPr>
          <a:xfrm>
            <a:off x="628650" y="1924050"/>
            <a:ext cx="4152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tin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36BCD2-2CB4-23FB-270F-5B75ADD9CE73}"/>
              </a:ext>
            </a:extLst>
          </p:cNvPr>
          <p:cNvSpPr txBox="1"/>
          <p:nvPr/>
        </p:nvSpPr>
        <p:spPr>
          <a:xfrm>
            <a:off x="647700" y="2667000"/>
            <a:ext cx="4152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Dệt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may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7CB29BE-E743-33E6-30CD-FCD473731CDE}"/>
              </a:ext>
            </a:extLst>
          </p:cNvPr>
          <p:cNvSpPr/>
          <p:nvPr/>
        </p:nvSpPr>
        <p:spPr>
          <a:xfrm>
            <a:off x="8639175" y="1743075"/>
            <a:ext cx="295275" cy="2286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066DC3D-04B1-595B-5975-6505954FCE16}"/>
              </a:ext>
            </a:extLst>
          </p:cNvPr>
          <p:cNvSpPr/>
          <p:nvPr/>
        </p:nvSpPr>
        <p:spPr>
          <a:xfrm>
            <a:off x="9115425" y="1276350"/>
            <a:ext cx="295275" cy="2286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65BD875-E54E-6571-E9AA-C0CA289DE0FA}"/>
              </a:ext>
            </a:extLst>
          </p:cNvPr>
          <p:cNvSpPr/>
          <p:nvPr/>
        </p:nvSpPr>
        <p:spPr>
          <a:xfrm>
            <a:off x="9144000" y="2000250"/>
            <a:ext cx="295275" cy="2286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FA8E365-D3DF-5F82-6783-6979F8C1B4DB}"/>
              </a:ext>
            </a:extLst>
          </p:cNvPr>
          <p:cNvSpPr/>
          <p:nvPr/>
        </p:nvSpPr>
        <p:spPr>
          <a:xfrm>
            <a:off x="7610475" y="2705100"/>
            <a:ext cx="295275" cy="2286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78BD1AE-2DFF-F829-6F35-BFA5D947221E}"/>
              </a:ext>
            </a:extLst>
          </p:cNvPr>
          <p:cNvSpPr txBox="1"/>
          <p:nvPr/>
        </p:nvSpPr>
        <p:spPr>
          <a:xfrm>
            <a:off x="657225" y="3400425"/>
            <a:ext cx="4152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Hoá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E88EEB3-431C-2DA2-322A-AADEB50DF8BF}"/>
              </a:ext>
            </a:extLst>
          </p:cNvPr>
          <p:cNvSpPr/>
          <p:nvPr/>
        </p:nvSpPr>
        <p:spPr>
          <a:xfrm>
            <a:off x="8963025" y="1809750"/>
            <a:ext cx="295275" cy="2286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6">
                    <a:lumMod val="50000"/>
                  </a:schemeClr>
                </a:solidFill>
              </a:ln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3625903-8994-9A86-2D05-D4EE6498A50E}"/>
              </a:ext>
            </a:extLst>
          </p:cNvPr>
          <p:cNvSpPr/>
          <p:nvPr/>
        </p:nvSpPr>
        <p:spPr>
          <a:xfrm>
            <a:off x="6858000" y="3086100"/>
            <a:ext cx="295275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5EB2CF1-408A-CBD5-09FF-37C9EF8607F8}"/>
              </a:ext>
            </a:extLst>
          </p:cNvPr>
          <p:cNvSpPr/>
          <p:nvPr/>
        </p:nvSpPr>
        <p:spPr>
          <a:xfrm>
            <a:off x="7181850" y="2705100"/>
            <a:ext cx="295275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C5131D8-FB0B-8FCE-13F0-BBF99228EAC2}"/>
              </a:ext>
            </a:extLst>
          </p:cNvPr>
          <p:cNvSpPr/>
          <p:nvPr/>
        </p:nvSpPr>
        <p:spPr>
          <a:xfrm>
            <a:off x="7724775" y="4086225"/>
            <a:ext cx="295275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2E02EAF-AAD6-9A0C-5468-BCB105868789}"/>
              </a:ext>
            </a:extLst>
          </p:cNvPr>
          <p:cNvSpPr/>
          <p:nvPr/>
        </p:nvSpPr>
        <p:spPr>
          <a:xfrm>
            <a:off x="8382000" y="3276600"/>
            <a:ext cx="295275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EA9B736-4F2A-7386-7778-E7613A496DA0}"/>
              </a:ext>
            </a:extLst>
          </p:cNvPr>
          <p:cNvSpPr/>
          <p:nvPr/>
        </p:nvSpPr>
        <p:spPr>
          <a:xfrm>
            <a:off x="8324850" y="2705100"/>
            <a:ext cx="295275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22031D8A-A4DB-9AE0-A59C-07626F9E150A}"/>
              </a:ext>
            </a:extLst>
          </p:cNvPr>
          <p:cNvSpPr/>
          <p:nvPr/>
        </p:nvSpPr>
        <p:spPr>
          <a:xfrm>
            <a:off x="8553451" y="2905125"/>
            <a:ext cx="247650" cy="2476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D40A9C7-ADB8-A1CB-CF44-D1D4A3D64D22}"/>
              </a:ext>
            </a:extLst>
          </p:cNvPr>
          <p:cNvSpPr/>
          <p:nvPr/>
        </p:nvSpPr>
        <p:spPr>
          <a:xfrm>
            <a:off x="8477250" y="2419350"/>
            <a:ext cx="295275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6C787A8-FCFC-52DA-39C8-38F712F8FF91}"/>
              </a:ext>
            </a:extLst>
          </p:cNvPr>
          <p:cNvSpPr/>
          <p:nvPr/>
        </p:nvSpPr>
        <p:spPr>
          <a:xfrm>
            <a:off x="9525000" y="2724150"/>
            <a:ext cx="295275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6283447-9043-B750-A4AC-1A9F9BDF3461}"/>
              </a:ext>
            </a:extLst>
          </p:cNvPr>
          <p:cNvSpPr/>
          <p:nvPr/>
        </p:nvSpPr>
        <p:spPr>
          <a:xfrm>
            <a:off x="8743950" y="1952625"/>
            <a:ext cx="295275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E2CA321-98C1-C5E0-8FD9-5DEA34A6A134}"/>
              </a:ext>
            </a:extLst>
          </p:cNvPr>
          <p:cNvSpPr/>
          <p:nvPr/>
        </p:nvSpPr>
        <p:spPr>
          <a:xfrm>
            <a:off x="9267825" y="1257300"/>
            <a:ext cx="295275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6AABE5C-0285-0FF6-233C-BBCD40326949}"/>
              </a:ext>
            </a:extLst>
          </p:cNvPr>
          <p:cNvSpPr txBox="1"/>
          <p:nvPr/>
        </p:nvSpPr>
        <p:spPr>
          <a:xfrm>
            <a:off x="600075" y="4171950"/>
            <a:ext cx="4152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Chế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lương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ABBBC1CE-9A8F-EE83-2473-1D783C2DE4CB}"/>
              </a:ext>
            </a:extLst>
          </p:cNvPr>
          <p:cNvSpPr/>
          <p:nvPr/>
        </p:nvSpPr>
        <p:spPr>
          <a:xfrm>
            <a:off x="7600950" y="3105150"/>
            <a:ext cx="295275" cy="2286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41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  <p:bldP spid="12" grpId="0" animBg="1"/>
      <p:bldP spid="12" grpId="1" animBg="1"/>
      <p:bldP spid="14" grpId="0" animBg="1"/>
      <p:bldP spid="14" grpId="1" animBg="1"/>
      <p:bldP spid="16" grpId="0" animBg="1"/>
      <p:bldP spid="16" grpId="1" animBg="1"/>
      <p:bldP spid="19" grpId="0" animBg="1"/>
      <p:bldP spid="19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6" grpId="0" animBg="1"/>
      <p:bldP spid="26" grpId="2" animBg="1"/>
      <p:bldP spid="28" grpId="0" animBg="1"/>
      <p:bldP spid="28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40" grpId="0" animBg="1"/>
      <p:bldP spid="4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462C737-5903-48C7-8958-FBB649E36B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" b="21141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285E54-1A4A-F7C6-B0B8-AFC0524F29F9}"/>
              </a:ext>
            </a:extLst>
          </p:cNvPr>
          <p:cNvSpPr txBox="1"/>
          <p:nvPr/>
        </p:nvSpPr>
        <p:spPr>
          <a:xfrm>
            <a:off x="2505075" y="838200"/>
            <a:ext cx="7162800" cy="3257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+mn-ea"/>
              <a:ea typeface="+mn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8C826A-00C9-EA0C-B72A-0CD2F145205C}"/>
              </a:ext>
            </a:extLst>
          </p:cNvPr>
          <p:cNvSpPr txBox="1"/>
          <p:nvPr/>
        </p:nvSpPr>
        <p:spPr>
          <a:xfrm>
            <a:off x="2371724" y="685800"/>
            <a:ext cx="734377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Ngành công nghiệp ở Nam Bộ phát triển nhất nước ta .</a:t>
            </a:r>
            <a:endParaRPr lang="en-US" sz="2800" b="1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số ngành công nghiệp chính: Khai thác dầu khí, sản xuất điện, điện tử - tin học , dệt may, hóa chất , ....</a:t>
            </a:r>
            <a:endParaRPr lang="en-US" sz="2800" b="1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 hoạt động sản xuất công nghiệp chủ yếu tập trung ở Đông Nam Bộ </a:t>
            </a:r>
            <a:endParaRPr lang="en-US" sz="2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56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0E54D3-699A-BDAA-AB7D-7C5164DB1E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23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FDB4889-9EB6-524B-FE1B-68F7839676C0}"/>
              </a:ext>
            </a:extLst>
          </p:cNvPr>
          <p:cNvSpPr txBox="1"/>
          <p:nvPr/>
        </p:nvSpPr>
        <p:spPr>
          <a:xfrm>
            <a:off x="2709174" y="-208012"/>
            <a:ext cx="7860547" cy="1260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sv-SE" sz="6600" b="0" i="0" u="none" strike="noStrike" kern="1200" cap="none" spc="0" normalizeH="0" baseline="0" noProof="0" dirty="0">
              <a:ln w="127000"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LNTH-Hoa Nho LNTH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901D4E-3437-7D16-F462-36E3610D76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53" y="1949084"/>
            <a:ext cx="10900593" cy="25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5931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5008" y="430923"/>
            <a:ext cx="11109435" cy="60014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34047" y="525031"/>
            <a:ext cx="5267056" cy="5632424"/>
            <a:chOff x="860475" y="593055"/>
            <a:chExt cx="5267056" cy="5632424"/>
          </a:xfrm>
        </p:grpSpPr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424C0B85-2931-4019-94BF-D6C1CB57B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889380" y="593055"/>
              <a:ext cx="5238151" cy="563242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60475" y="1547978"/>
              <a:ext cx="5123853" cy="4154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Hoạt động 2:Tìm hiểu về nơi phân bố của một số hoạt động sản xuất công nghiệp ở vùng Nam Bộ 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12" name="Picture 23">
            <a:extLst>
              <a:ext uri="{FF2B5EF4-FFF2-40B4-BE49-F238E27FC236}">
                <a16:creationId xmlns:a16="http://schemas.microsoft.com/office/drawing/2014/main" id="{260532A5-8AB9-D20A-FD73-D04CBBCDD9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274"/>
          <a:stretch/>
        </p:blipFill>
        <p:spPr>
          <a:xfrm>
            <a:off x="6307863" y="250157"/>
            <a:ext cx="5136247" cy="61821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088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">
  <a:themeElements>
    <a:clrScheme name="自定义 34">
      <a:dk1>
        <a:sysClr val="windowText" lastClr="000000"/>
      </a:dk1>
      <a:lt1>
        <a:sysClr val="window" lastClr="FFFFFF"/>
      </a:lt1>
      <a:dk2>
        <a:srgbClr val="E74E51"/>
      </a:dk2>
      <a:lt2>
        <a:srgbClr val="9596A4"/>
      </a:lt2>
      <a:accent1>
        <a:srgbClr val="EFAE55"/>
      </a:accent1>
      <a:accent2>
        <a:srgbClr val="5A4A33"/>
      </a:accent2>
      <a:accent3>
        <a:srgbClr val="38946F"/>
      </a:accent3>
      <a:accent4>
        <a:srgbClr val="A98D6C"/>
      </a:accent4>
      <a:accent5>
        <a:srgbClr val="F09496"/>
      </a:accent5>
      <a:accent6>
        <a:srgbClr val="F09496"/>
      </a:accent6>
      <a:hlink>
        <a:srgbClr val="0000FF"/>
      </a:hlink>
      <a:folHlink>
        <a:srgbClr val="800080"/>
      </a:folHlink>
    </a:clrScheme>
    <a:fontScheme name="自定义 4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vert="eaVert" wrap="square" lIns="91441" tIns="45720" rIns="91441" bIns="45720">
        <a:spAutoFit/>
      </a:bodyPr>
      <a:lstStyle>
        <a:defPPr algn="just">
          <a:lnSpc>
            <a:spcPct val="150000"/>
          </a:lnSpc>
          <a:defRPr sz="1200" dirty="0">
            <a:solidFill>
              <a:schemeClr val="bg1"/>
            </a:solidFill>
            <a:latin typeface="+mn-ea"/>
            <a:ea typeface="+mn-ea"/>
            <a:cs typeface="+mn-ea"/>
            <a:sym typeface="Calibri" panose="020F0502020204030204" pitchFamily="34" charset="0"/>
          </a:defRPr>
        </a:defPPr>
      </a:lstStyle>
    </a:spDef>
    <a:txDef>
      <a:spPr>
        <a:noFill/>
      </a:spPr>
      <a:bodyPr wrap="none" rtlCol="0">
        <a:spAutoFit/>
      </a:bodyPr>
      <a:lstStyle>
        <a:defPPr>
          <a:defRPr dirty="0" smtClean="0">
            <a:latin typeface="+mn-ea"/>
            <a:ea typeface="+mn-ea"/>
          </a:defRPr>
        </a:defPPr>
      </a:lstStyle>
    </a:tx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373</Words>
  <Application>Microsoft Office PowerPoint</Application>
  <PresentationFormat>Widescreen</PresentationFormat>
  <Paragraphs>39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Cambria</vt:lpstr>
      <vt:lpstr>LNTH-Hoa Nho LNTH</vt:lpstr>
      <vt:lpstr>字魂59号-创粗黑</vt:lpstr>
      <vt:lpstr>思源黑体 CN</vt:lpstr>
      <vt:lpstr>Custom Design</vt:lpstr>
      <vt:lpstr>千图网海量PPT模板www.58pic.com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24</cp:revision>
  <dcterms:created xsi:type="dcterms:W3CDTF">2024-01-24T02:23:00Z</dcterms:created>
  <dcterms:modified xsi:type="dcterms:W3CDTF">2025-05-06T17:07:50Z</dcterms:modified>
</cp:coreProperties>
</file>