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775" r:id="rId8"/>
    <p:sldMasterId id="2147483788" r:id="rId9"/>
    <p:sldMasterId id="2147483801" r:id="rId10"/>
  </p:sldMasterIdLst>
  <p:notesMasterIdLst>
    <p:notesMasterId r:id="rId38"/>
  </p:notesMasterIdLst>
  <p:sldIdLst>
    <p:sldId id="299" r:id="rId11"/>
    <p:sldId id="309" r:id="rId12"/>
    <p:sldId id="428" r:id="rId13"/>
    <p:sldId id="385" r:id="rId14"/>
    <p:sldId id="387" r:id="rId15"/>
    <p:sldId id="391" r:id="rId16"/>
    <p:sldId id="388" r:id="rId17"/>
    <p:sldId id="386" r:id="rId18"/>
    <p:sldId id="389" r:id="rId19"/>
    <p:sldId id="392" r:id="rId20"/>
    <p:sldId id="310" r:id="rId21"/>
    <p:sldId id="266" r:id="rId22"/>
    <p:sldId id="265" r:id="rId23"/>
    <p:sldId id="267" r:id="rId24"/>
    <p:sldId id="429" r:id="rId25"/>
    <p:sldId id="430" r:id="rId26"/>
    <p:sldId id="431" r:id="rId27"/>
    <p:sldId id="488" r:id="rId28"/>
    <p:sldId id="489" r:id="rId29"/>
    <p:sldId id="490" r:id="rId30"/>
    <p:sldId id="342" r:id="rId31"/>
    <p:sldId id="343" r:id="rId32"/>
    <p:sldId id="491" r:id="rId33"/>
    <p:sldId id="346" r:id="rId34"/>
    <p:sldId id="308" r:id="rId35"/>
    <p:sldId id="317" r:id="rId36"/>
    <p:sldId id="4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5/7/2025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5/7/2025</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5/7/2025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 Id="rId5" Type="http://schemas.openxmlformats.org/officeDocument/2006/relationships/image" Target="../media/image4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 Id="rId5" Type="http://schemas.openxmlformats.org/officeDocument/2006/relationships/image" Target="../media/image4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1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image" Target="../media/image55.jp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139.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686</Words>
  <Application>Microsoft Office PowerPoint</Application>
  <PresentationFormat>Widescreen</PresentationFormat>
  <Paragraphs>45</Paragraphs>
  <Slides>27</Slides>
  <Notes>7</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27</vt:i4>
      </vt:variant>
    </vt:vector>
  </HeadingPairs>
  <TitlesOfParts>
    <vt:vector size="50" baseType="lpstr">
      <vt:lpstr>#9Slide05 SVNClementine (Headings)</vt:lpstr>
      <vt:lpstr>Alfa Slab One</vt:lpstr>
      <vt:lpstr>Anaheim</vt:lpstr>
      <vt:lpstr>Arial</vt:lpstr>
      <vt:lpstr>Boogaloo</vt:lpstr>
      <vt:lpstr>Calibri</vt:lpstr>
      <vt:lpstr>Cambria</vt:lpstr>
      <vt:lpstr>Catamaran</vt:lpstr>
      <vt:lpstr>Euphoria Script</vt:lpstr>
      <vt:lpstr>Mouse Memoirs</vt:lpstr>
      <vt:lpstr>Roboto Condensed Light</vt:lpstr>
      <vt:lpstr>Times New Roman</vt:lpstr>
      <vt:lpstr>Wingdings</vt:lpstr>
      <vt:lpstr>2_Office Theme</vt:lpstr>
      <vt:lpstr>1_Office Theme</vt:lpstr>
      <vt:lpstr>3_Office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2024-02-02T15:36:22Z</dcterms:created>
  <dcterms:modified xsi:type="dcterms:W3CDTF">2025-05-06T17:57:28Z</dcterms:modified>
</cp:coreProperties>
</file>