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1"/>
  </p:notesMasterIdLst>
  <p:sldIdLst>
    <p:sldId id="274" r:id="rId3"/>
    <p:sldId id="443" r:id="rId4"/>
    <p:sldId id="444" r:id="rId5"/>
    <p:sldId id="446" r:id="rId6"/>
    <p:sldId id="450" r:id="rId7"/>
    <p:sldId id="576" r:id="rId8"/>
    <p:sldId id="577" r:id="rId9"/>
    <p:sldId id="578" r:id="rId10"/>
    <p:sldId id="447" r:id="rId11"/>
    <p:sldId id="460" r:id="rId12"/>
    <p:sldId id="483" r:id="rId13"/>
    <p:sldId id="579" r:id="rId14"/>
    <p:sldId id="580" r:id="rId15"/>
    <p:sldId id="581" r:id="rId16"/>
    <p:sldId id="481" r:id="rId17"/>
    <p:sldId id="468" r:id="rId18"/>
    <p:sldId id="503" r:id="rId19"/>
    <p:sldId id="311" r:id="rId20"/>
  </p:sldIdLst>
  <p:sldSz cx="9144000" cy="5143500" type="screen16x9"/>
  <p:notesSz cx="6858000" cy="9144000"/>
  <p:embeddedFontLst>
    <p:embeddedFont>
      <p:font typeface="Kirang Haerang" panose="020B0604020202020204" charset="-127"/>
      <p:regular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Nixie One" panose="020B0604020202020204" charset="0"/>
      <p:regular r:id="rId27"/>
    </p:embeddedFont>
    <p:embeddedFont>
      <p:font typeface="Nunito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CC"/>
    <a:srgbClr val="63C08D"/>
    <a:srgbClr val="64C08D"/>
    <a:srgbClr val="F9C7CA"/>
    <a:srgbClr val="000000"/>
    <a:srgbClr val="F26522"/>
    <a:srgbClr val="EC0089"/>
    <a:srgbClr val="FFD774"/>
    <a:srgbClr val="E0B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 varScale="1">
        <p:scale>
          <a:sx n="127" d="100"/>
          <a:sy n="127" d="100"/>
        </p:scale>
        <p:origin x="2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44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55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79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5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04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1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7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6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9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8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9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4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0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9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8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3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955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92D2A-6C0A-4F4E-B887-C392012D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0250" y="679847"/>
            <a:ext cx="6434549" cy="42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07" b="50920"/>
          <a:stretch/>
        </p:blipFill>
        <p:spPr>
          <a:xfrm>
            <a:off x="2201109" y="111784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494844" y="357646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3" end="50216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0644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14" t="259" r="1698" b="50661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630312" y="35651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49" end="45232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27" t="48286" r="51439" b="2634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39999" y="3745794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5" end="4059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73" t="49585" r="1439" b="1335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85155" y="36667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87" end="3527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18186" y="1589340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238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54146" y="1587605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</a:t>
              </a: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FB75E9-B63F-E672-89EC-9AF1E89944B9}"/>
              </a:ext>
            </a:extLst>
          </p:cNvPr>
          <p:cNvGrpSpPr/>
          <p:nvPr/>
        </p:nvGrpSpPr>
        <p:grpSpPr>
          <a:xfrm>
            <a:off x="7289" y="801511"/>
            <a:ext cx="9136711" cy="4339113"/>
            <a:chOff x="-2155370" y="-553318"/>
            <a:chExt cx="13209868" cy="68903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B7B685-4BD4-6670-05B6-1514E5857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78" b="-36"/>
            <a:stretch/>
          </p:blipFill>
          <p:spPr>
            <a:xfrm>
              <a:off x="-2155370" y="-553318"/>
              <a:ext cx="13209868" cy="6890313"/>
            </a:xfrm>
            <a:prstGeom prst="rect">
              <a:avLst/>
            </a:prstGeom>
          </p:spPr>
        </p:pic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89DB7107-ACB1-6D72-6225-8D409B2DA954}"/>
                </a:ext>
              </a:extLst>
            </p:cNvPr>
            <p:cNvSpPr/>
            <p:nvPr/>
          </p:nvSpPr>
          <p:spPr>
            <a:xfrm flipV="1">
              <a:off x="932287" y="-467024"/>
              <a:ext cx="4368439" cy="137571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65093 w 3124022"/>
                <a:gd name="connsiteY4" fmla="*/ 373327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41748 w 3124022"/>
                <a:gd name="connsiteY4" fmla="*/ 348905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57646 h 937104"/>
                <a:gd name="connsiteX1" fmla="*/ 95894 w 3124022"/>
                <a:gd name="connsiteY1" fmla="*/ 361752 h 937104"/>
                <a:gd name="connsiteX2" fmla="*/ 1604641 w 3124022"/>
                <a:gd name="connsiteY2" fmla="*/ 361751 h 937104"/>
                <a:gd name="connsiteX3" fmla="*/ 1328204 w 3124022"/>
                <a:gd name="connsiteY3" fmla="*/ 0 h 937104"/>
                <a:gd name="connsiteX4" fmla="*/ 1741748 w 3124022"/>
                <a:gd name="connsiteY4" fmla="*/ 361116 h 937104"/>
                <a:gd name="connsiteX5" fmla="*/ 3028128 w 3124022"/>
                <a:gd name="connsiteY5" fmla="*/ 361752 h 937104"/>
                <a:gd name="connsiteX6" fmla="*/ 3124022 w 3124022"/>
                <a:gd name="connsiteY6" fmla="*/ 457646 h 937104"/>
                <a:gd name="connsiteX7" fmla="*/ 3124022 w 3124022"/>
                <a:gd name="connsiteY7" fmla="*/ 457644 h 937104"/>
                <a:gd name="connsiteX8" fmla="*/ 3124022 w 3124022"/>
                <a:gd name="connsiteY8" fmla="*/ 457644 h 937104"/>
                <a:gd name="connsiteX9" fmla="*/ 3124022 w 3124022"/>
                <a:gd name="connsiteY9" fmla="*/ 601482 h 937104"/>
                <a:gd name="connsiteX10" fmla="*/ 3124022 w 3124022"/>
                <a:gd name="connsiteY10" fmla="*/ 841210 h 937104"/>
                <a:gd name="connsiteX11" fmla="*/ 3028128 w 3124022"/>
                <a:gd name="connsiteY11" fmla="*/ 937104 h 937104"/>
                <a:gd name="connsiteX12" fmla="*/ 2603352 w 3124022"/>
                <a:gd name="connsiteY12" fmla="*/ 937104 h 937104"/>
                <a:gd name="connsiteX13" fmla="*/ 1822346 w 3124022"/>
                <a:gd name="connsiteY13" fmla="*/ 937104 h 937104"/>
                <a:gd name="connsiteX14" fmla="*/ 1822346 w 3124022"/>
                <a:gd name="connsiteY14" fmla="*/ 937104 h 937104"/>
                <a:gd name="connsiteX15" fmla="*/ 95894 w 3124022"/>
                <a:gd name="connsiteY15" fmla="*/ 937104 h 937104"/>
                <a:gd name="connsiteX16" fmla="*/ 0 w 3124022"/>
                <a:gd name="connsiteY16" fmla="*/ 841210 h 937104"/>
                <a:gd name="connsiteX17" fmla="*/ 0 w 3124022"/>
                <a:gd name="connsiteY17" fmla="*/ 601482 h 937104"/>
                <a:gd name="connsiteX18" fmla="*/ 0 w 3124022"/>
                <a:gd name="connsiteY18" fmla="*/ 457644 h 937104"/>
                <a:gd name="connsiteX19" fmla="*/ 0 w 3124022"/>
                <a:gd name="connsiteY19" fmla="*/ 457644 h 937104"/>
                <a:gd name="connsiteX20" fmla="*/ 0 w 3124022"/>
                <a:gd name="connsiteY20" fmla="*/ 457646 h 93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37104">
                  <a:moveTo>
                    <a:pt x="0" y="457646"/>
                  </a:moveTo>
                  <a:cubicBezTo>
                    <a:pt x="0" y="404685"/>
                    <a:pt x="42933" y="361752"/>
                    <a:pt x="95894" y="361752"/>
                  </a:cubicBezTo>
                  <a:lnTo>
                    <a:pt x="1604641" y="361751"/>
                  </a:lnTo>
                  <a:lnTo>
                    <a:pt x="1328204" y="0"/>
                  </a:lnTo>
                  <a:lnTo>
                    <a:pt x="1741748" y="361116"/>
                  </a:lnTo>
                  <a:lnTo>
                    <a:pt x="3028128" y="361752"/>
                  </a:lnTo>
                  <a:cubicBezTo>
                    <a:pt x="3081089" y="361752"/>
                    <a:pt x="3124022" y="404685"/>
                    <a:pt x="3124022" y="457646"/>
                  </a:cubicBezTo>
                  <a:lnTo>
                    <a:pt x="3124022" y="457644"/>
                  </a:lnTo>
                  <a:lnTo>
                    <a:pt x="3124022" y="457644"/>
                  </a:lnTo>
                  <a:lnTo>
                    <a:pt x="3124022" y="601482"/>
                  </a:lnTo>
                  <a:lnTo>
                    <a:pt x="3124022" y="841210"/>
                  </a:lnTo>
                  <a:cubicBezTo>
                    <a:pt x="3124022" y="894171"/>
                    <a:pt x="3081089" y="937104"/>
                    <a:pt x="3028128" y="937104"/>
                  </a:cubicBezTo>
                  <a:lnTo>
                    <a:pt x="2603352" y="937104"/>
                  </a:lnTo>
                  <a:lnTo>
                    <a:pt x="1822346" y="937104"/>
                  </a:lnTo>
                  <a:lnTo>
                    <a:pt x="1822346" y="937104"/>
                  </a:lnTo>
                  <a:lnTo>
                    <a:pt x="95894" y="937104"/>
                  </a:lnTo>
                  <a:cubicBezTo>
                    <a:pt x="42933" y="937104"/>
                    <a:pt x="0" y="894171"/>
                    <a:pt x="0" y="841210"/>
                  </a:cubicBezTo>
                  <a:lnTo>
                    <a:pt x="0" y="601482"/>
                  </a:lnTo>
                  <a:lnTo>
                    <a:pt x="0" y="457644"/>
                  </a:lnTo>
                  <a:lnTo>
                    <a:pt x="0" y="457644"/>
                  </a:lnTo>
                  <a:lnTo>
                    <a:pt x="0" y="45764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AFAA293E-A912-DD2C-61CF-5BC8E726B638}"/>
                </a:ext>
              </a:extLst>
            </p:cNvPr>
            <p:cNvSpPr/>
            <p:nvPr/>
          </p:nvSpPr>
          <p:spPr>
            <a:xfrm flipV="1">
              <a:off x="5980675" y="-171237"/>
              <a:ext cx="1038126" cy="106200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2001491 w 3196953"/>
                <a:gd name="connsiteY2" fmla="*/ 311063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1356040 w 3196953"/>
                <a:gd name="connsiteY2" fmla="*/ 259760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6953" h="886416">
                  <a:moveTo>
                    <a:pt x="0" y="406958"/>
                  </a:moveTo>
                  <a:cubicBezTo>
                    <a:pt x="0" y="353997"/>
                    <a:pt x="42933" y="311064"/>
                    <a:pt x="95894" y="311064"/>
                  </a:cubicBezTo>
                  <a:lnTo>
                    <a:pt x="1356040" y="259760"/>
                  </a:lnTo>
                  <a:lnTo>
                    <a:pt x="3196953" y="0"/>
                  </a:lnTo>
                  <a:lnTo>
                    <a:pt x="2173615" y="322639"/>
                  </a:lnTo>
                  <a:lnTo>
                    <a:pt x="3028128" y="311064"/>
                  </a:lnTo>
                  <a:cubicBezTo>
                    <a:pt x="3081089" y="311064"/>
                    <a:pt x="3124022" y="353997"/>
                    <a:pt x="3124022" y="406958"/>
                  </a:cubicBezTo>
                  <a:lnTo>
                    <a:pt x="3124022" y="406956"/>
                  </a:lnTo>
                  <a:lnTo>
                    <a:pt x="3124022" y="406956"/>
                  </a:lnTo>
                  <a:lnTo>
                    <a:pt x="3124022" y="550794"/>
                  </a:lnTo>
                  <a:lnTo>
                    <a:pt x="3124022" y="790522"/>
                  </a:lnTo>
                  <a:cubicBezTo>
                    <a:pt x="3124022" y="843483"/>
                    <a:pt x="3081089" y="886416"/>
                    <a:pt x="3028128" y="886416"/>
                  </a:cubicBezTo>
                  <a:lnTo>
                    <a:pt x="2603352" y="886416"/>
                  </a:lnTo>
                  <a:lnTo>
                    <a:pt x="1822346" y="886416"/>
                  </a:lnTo>
                  <a:lnTo>
                    <a:pt x="1822346" y="886416"/>
                  </a:lnTo>
                  <a:lnTo>
                    <a:pt x="95894" y="886416"/>
                  </a:lnTo>
                  <a:cubicBezTo>
                    <a:pt x="42933" y="886416"/>
                    <a:pt x="0" y="843483"/>
                    <a:pt x="0" y="790522"/>
                  </a:cubicBezTo>
                  <a:lnTo>
                    <a:pt x="0" y="550794"/>
                  </a:lnTo>
                  <a:lnTo>
                    <a:pt x="0" y="406956"/>
                  </a:lnTo>
                  <a:lnTo>
                    <a:pt x="0" y="406956"/>
                  </a:lnTo>
                  <a:lnTo>
                    <a:pt x="0" y="406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2A27AC-E3A1-33BD-A3AA-0DA853008D72}"/>
              </a:ext>
            </a:extLst>
          </p:cNvPr>
          <p:cNvSpPr txBox="1"/>
          <p:nvPr/>
        </p:nvSpPr>
        <p:spPr>
          <a:xfrm flipH="1">
            <a:off x="2141588" y="916489"/>
            <a:ext cx="3257916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did they do there?</a:t>
            </a:r>
            <a:endParaRPr lang="en-US" sz="2000" kern="1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B2026-7F6F-0733-B540-9E4A0D5B2C5C}"/>
              </a:ext>
            </a:extLst>
          </p:cNvPr>
          <p:cNvSpPr txBox="1"/>
          <p:nvPr/>
        </p:nvSpPr>
        <p:spPr>
          <a:xfrm flipH="1">
            <a:off x="5645939" y="961645"/>
            <a:ext cx="718027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</a:rPr>
              <a:t>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1084" y="836550"/>
            <a:ext cx="2518912" cy="1385851"/>
            <a:chOff x="1779004" y="1127576"/>
            <a:chExt cx="1981244" cy="1130512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779004" y="1127576"/>
              <a:ext cx="197801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7" y="2497286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140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450CC2-42FF-4956-8A0E-595E3E6F1102}"/>
              </a:ext>
            </a:extLst>
          </p:cNvPr>
          <p:cNvGrpSpPr/>
          <p:nvPr/>
        </p:nvGrpSpPr>
        <p:grpSpPr>
          <a:xfrm>
            <a:off x="191969" y="1032715"/>
            <a:ext cx="8760062" cy="2815061"/>
            <a:chOff x="191969" y="1032715"/>
            <a:chExt cx="8760062" cy="2815061"/>
          </a:xfrm>
        </p:grpSpPr>
        <p:pic>
          <p:nvPicPr>
            <p:cNvPr id="3" name="Picture 2" descr="Cartoon of boys talking&#10;&#10;Description automatically generated">
              <a:extLst>
                <a:ext uri="{FF2B5EF4-FFF2-40B4-BE49-F238E27FC236}">
                  <a16:creationId xmlns:a16="http://schemas.microsoft.com/office/drawing/2014/main" id="{85AAED0C-DBBD-4461-A258-B33D8E2C3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69" y="1070250"/>
              <a:ext cx="4474069" cy="2777526"/>
            </a:xfrm>
            <a:prstGeom prst="rect">
              <a:avLst/>
            </a:prstGeom>
          </p:spPr>
        </p:pic>
        <p:pic>
          <p:nvPicPr>
            <p:cNvPr id="6" name="Picture 5" descr="Cartoon of a child talking to a child&#10;&#10;Description automatically generated">
              <a:extLst>
                <a:ext uri="{FF2B5EF4-FFF2-40B4-BE49-F238E27FC236}">
                  <a16:creationId xmlns:a16="http://schemas.microsoft.com/office/drawing/2014/main" id="{58BB3A4B-E9AE-4DB3-8E1F-B26FB6A8F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366"/>
            <a:stretch/>
          </p:blipFill>
          <p:spPr>
            <a:xfrm>
              <a:off x="4605809" y="1032715"/>
              <a:ext cx="4346222" cy="2815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 descr="Cartoon of boys talking&#10;&#10;Description automatically generated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757" y="910210"/>
            <a:ext cx="5714979" cy="3547890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968391" y="1059190"/>
            <a:ext cx="354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4397023" y="3899644"/>
            <a:ext cx="2990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14212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08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1713760" y="910209"/>
            <a:ext cx="5748196" cy="3695657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1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534062" y="1048163"/>
            <a:ext cx="3189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2934524" y="4082492"/>
            <a:ext cx="3742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52" end="5380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50" end="671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4621651" y="1066490"/>
            <a:ext cx="4357510" cy="2801551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5143865" y="1190280"/>
            <a:ext cx="2261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5555698" y="3452579"/>
            <a:ext cx="3129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9" name="Picture 8" descr="Cartoon of boys talking&#10;&#10;Description automatically generated">
            <a:extLst>
              <a:ext uri="{FF2B5EF4-FFF2-40B4-BE49-F238E27FC236}">
                <a16:creationId xmlns:a16="http://schemas.microsoft.com/office/drawing/2014/main" id="{406D4926-A530-4DB7-AD11-AD5287B5C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056" y="1113812"/>
            <a:ext cx="4544832" cy="275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AC960-3C24-4F45-B2E8-FA3CE1A0E64B}"/>
              </a:ext>
            </a:extLst>
          </p:cNvPr>
          <p:cNvSpPr txBox="1"/>
          <p:nvPr/>
        </p:nvSpPr>
        <p:spPr>
          <a:xfrm>
            <a:off x="1141851" y="1190280"/>
            <a:ext cx="2957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750D1-640B-452A-AFB9-C79C45B84914}"/>
              </a:ext>
            </a:extLst>
          </p:cNvPr>
          <p:cNvSpPr txBox="1"/>
          <p:nvPr/>
        </p:nvSpPr>
        <p:spPr>
          <a:xfrm>
            <a:off x="2281354" y="3452579"/>
            <a:ext cx="2331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6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69557" y="2002925"/>
            <a:ext cx="7478870" cy="1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9503</TotalTime>
  <Words>242</Words>
  <Application>Microsoft Office PowerPoint</Application>
  <PresentationFormat>On-screen Show (16:9)</PresentationFormat>
  <Paragraphs>49</Paragraphs>
  <Slides>18</Slides>
  <Notes>16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Arial</vt:lpstr>
      <vt:lpstr>Kirang Haerang</vt:lpstr>
      <vt:lpstr>Comic Sans MS</vt:lpstr>
      <vt:lpstr>Nunito</vt:lpstr>
      <vt:lpstr>Nixie One</vt:lpstr>
      <vt:lpstr>Math Subject for Elementary - 1st Grade: Time by Slidesgo</vt:lpstr>
      <vt:lpstr>Office Theme</vt:lpstr>
      <vt:lpstr>PowerPoint Presentation</vt:lpstr>
      <vt:lpstr>Unit 10  Our school trip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THOAN DAO</cp:lastModifiedBy>
  <cp:revision>138</cp:revision>
  <dcterms:modified xsi:type="dcterms:W3CDTF">2025-12-28T10:20:56Z</dcterms:modified>
  <cp:category>9Slide.vn</cp:category>
</cp:coreProperties>
</file>